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80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6B8E4E1-C9FA-40A2-8E2A-07CC96DACB1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31C05A9-8A94-4FD7-9079-883105B6D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555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5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74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64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23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472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90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0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85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442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568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084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24C56-FF46-4625-9100-C160A14F6A06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7474-D333-4F75-8CDE-E1ABA1D03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14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5328592" cy="4104456"/>
          </a:xfrm>
          <a:prstGeom prst="rect">
            <a:avLst/>
          </a:prstGeom>
          <a:noFill/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1558">
            <a:off x="4830257" y="1871574"/>
            <a:ext cx="4170665" cy="448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3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88640"/>
            <a:ext cx="41275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6024">
            <a:off x="4224255" y="845662"/>
            <a:ext cx="4896630" cy="313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87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320480" cy="302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0420">
            <a:off x="4071159" y="1316741"/>
            <a:ext cx="4591381" cy="48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6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330" y="260648"/>
            <a:ext cx="388843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12976"/>
            <a:ext cx="5555462" cy="34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70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03972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92" y="1340768"/>
            <a:ext cx="4025402" cy="498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7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18728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6658">
            <a:off x="4705356" y="1213596"/>
            <a:ext cx="3486786" cy="447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75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Matter</dc:creator>
  <cp:lastModifiedBy>Helen Matter</cp:lastModifiedBy>
  <cp:revision>4</cp:revision>
  <cp:lastPrinted>2016-10-16T21:38:51Z</cp:lastPrinted>
  <dcterms:created xsi:type="dcterms:W3CDTF">2016-10-16T21:10:48Z</dcterms:created>
  <dcterms:modified xsi:type="dcterms:W3CDTF">2016-10-16T21:39:11Z</dcterms:modified>
</cp:coreProperties>
</file>