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63" r:id="rId3"/>
    <p:sldId id="258" r:id="rId4"/>
    <p:sldId id="259" r:id="rId5"/>
    <p:sldId id="260" r:id="rId6"/>
    <p:sldId id="264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50"/>
    <p:restoredTop sz="93023"/>
  </p:normalViewPr>
  <p:slideViewPr>
    <p:cSldViewPr snapToGrid="0" snapToObjects="1">
      <p:cViewPr varScale="1">
        <p:scale>
          <a:sx n="59" d="100"/>
          <a:sy n="59" d="100"/>
        </p:scale>
        <p:origin x="56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D0E6A-C71F-8541-881A-E93D7CC4F468}" type="datetimeFigureOut">
              <a:rPr lang="en-GB" smtClean="0"/>
              <a:t>03/01/2017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2F0EE-5CE3-5144-81B9-019E6BCBAF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9551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D0E6A-C71F-8541-881A-E93D7CC4F468}" type="datetimeFigureOut">
              <a:rPr lang="en-GB" smtClean="0"/>
              <a:t>03/01/2017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2F0EE-5CE3-5144-81B9-019E6BCBAF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9852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D0E6A-C71F-8541-881A-E93D7CC4F468}" type="datetimeFigureOut">
              <a:rPr lang="en-GB" smtClean="0"/>
              <a:t>03/01/2017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2F0EE-5CE3-5144-81B9-019E6BCBAF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3469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D0E6A-C71F-8541-881A-E93D7CC4F468}" type="datetimeFigureOut">
              <a:rPr lang="en-GB" smtClean="0"/>
              <a:t>03/01/2017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2F0EE-5CE3-5144-81B9-019E6BCBAF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415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D0E6A-C71F-8541-881A-E93D7CC4F468}" type="datetimeFigureOut">
              <a:rPr lang="en-GB" smtClean="0"/>
              <a:t>03/01/2017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2F0EE-5CE3-5144-81B9-019E6BCBAF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6324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D0E6A-C71F-8541-881A-E93D7CC4F468}" type="datetimeFigureOut">
              <a:rPr lang="en-GB" smtClean="0"/>
              <a:t>03/01/2017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2F0EE-5CE3-5144-81B9-019E6BCBAF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9515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D0E6A-C71F-8541-881A-E93D7CC4F468}" type="datetimeFigureOut">
              <a:rPr lang="en-GB" smtClean="0"/>
              <a:t>03/01/2017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2F0EE-5CE3-5144-81B9-019E6BCBAF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3904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D0E6A-C71F-8541-881A-E93D7CC4F468}" type="datetimeFigureOut">
              <a:rPr lang="en-GB" smtClean="0"/>
              <a:t>03/01/2017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2F0EE-5CE3-5144-81B9-019E6BCBAF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1777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D0E6A-C71F-8541-881A-E93D7CC4F468}" type="datetimeFigureOut">
              <a:rPr lang="en-GB" smtClean="0"/>
              <a:t>03/01/2017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2F0EE-5CE3-5144-81B9-019E6BCBAF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9761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D0E6A-C71F-8541-881A-E93D7CC4F468}" type="datetimeFigureOut">
              <a:rPr lang="en-GB" smtClean="0"/>
              <a:t>03/01/2017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2F0EE-5CE3-5144-81B9-019E6BCBAF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8903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D0E6A-C71F-8541-881A-E93D7CC4F468}" type="datetimeFigureOut">
              <a:rPr lang="en-GB" smtClean="0"/>
              <a:t>03/01/2017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2F0EE-5CE3-5144-81B9-019E6BCBAF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2022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4D0E6A-C71F-8541-881A-E93D7CC4F468}" type="datetimeFigureOut">
              <a:rPr lang="en-GB" smtClean="0"/>
              <a:t>03/01/2017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42F0EE-5CE3-5144-81B9-019E6BCBAF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7304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29" y="266700"/>
            <a:ext cx="12187239" cy="634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065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guern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53183" y="40134"/>
            <a:ext cx="9361433" cy="5428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9014" y="5412039"/>
            <a:ext cx="1092976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i="1" dirty="0"/>
              <a:t>Guernica</a:t>
            </a:r>
            <a:r>
              <a:rPr lang="en-GB" sz="2400" dirty="0"/>
              <a:t> </a:t>
            </a:r>
            <a:endParaRPr lang="en-GB" sz="2400" dirty="0" smtClean="0"/>
          </a:p>
          <a:p>
            <a:r>
              <a:rPr lang="en-GB" sz="2000" dirty="0" smtClean="0"/>
              <a:t>is </a:t>
            </a:r>
            <a:r>
              <a:rPr lang="en-GB" sz="2000" dirty="0"/>
              <a:t>a painting by Pablo Picasso. It was created in response to the bombing of Guernica, a Basque Country village in northern Spain, by German and Italian warplanes at the instruction of the Spanish Nationalist forces on 26 April 1937 during the Spanish Civil War.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77156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85" y="0"/>
            <a:ext cx="120437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252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797" y="438150"/>
            <a:ext cx="12057707" cy="598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780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15" y="-1"/>
            <a:ext cx="11985835" cy="681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255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guernica_template_woman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35376" y="0"/>
            <a:ext cx="48037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007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650" y="3143"/>
            <a:ext cx="11734800" cy="6822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423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6267" y="0"/>
            <a:ext cx="8121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453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50</Words>
  <Application>Microsoft Macintosh PowerPoint</Application>
  <PresentationFormat>Widescreen</PresentationFormat>
  <Paragraphs>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15.0029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 Pawson</dc:creator>
  <cp:lastModifiedBy>Ed Pawson</cp:lastModifiedBy>
  <cp:revision>10</cp:revision>
  <dcterms:created xsi:type="dcterms:W3CDTF">2016-09-15T16:42:42Z</dcterms:created>
  <dcterms:modified xsi:type="dcterms:W3CDTF">2017-01-03T21:40:58Z</dcterms:modified>
</cp:coreProperties>
</file>