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3632"/>
  </p:normalViewPr>
  <p:slideViewPr>
    <p:cSldViewPr snapToGrid="0" snapToObjects="1">
      <p:cViewPr varScale="1">
        <p:scale>
          <a:sx n="66" d="100"/>
          <a:sy n="66" d="100"/>
        </p:scale>
        <p:origin x="9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58A7D11-FF06-974A-8163-E70757DA659F}" type="datetimeFigureOut">
              <a:rPr lang="en-GB" smtClean="0"/>
              <a:t>17/06/2018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8A7D11-FF06-974A-8163-E70757DA659F}" type="datetimeFigureOut">
              <a:rPr lang="en-GB" smtClean="0"/>
              <a:t>17/06/2018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8A7D11-FF06-974A-8163-E70757DA659F}" type="datetimeFigureOut">
              <a:rPr lang="en-GB" smtClean="0"/>
              <a:t>17/06/2018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8A7D11-FF06-974A-8163-E70757DA659F}" type="datetimeFigureOut">
              <a:rPr lang="en-GB" smtClean="0"/>
              <a:t>17/06/2018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58A7D11-FF06-974A-8163-E70757DA659F}" type="datetimeFigureOut">
              <a:rPr lang="en-GB" smtClean="0"/>
              <a:t>17/06/2018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58A7D11-FF06-974A-8163-E70757DA659F}" type="datetimeFigureOut">
              <a:rPr lang="en-GB" smtClean="0"/>
              <a:t>17/06/2018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8A7D11-FF06-974A-8163-E70757DA659F}" type="datetimeFigureOut">
              <a:rPr lang="en-GB" smtClean="0"/>
              <a:t>17/06/2018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8A7D11-FF06-974A-8163-E70757DA659F}" type="datetimeFigureOut">
              <a:rPr lang="en-GB" smtClean="0"/>
              <a:t>17/06/2018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8A7D11-FF06-974A-8163-E70757DA659F}" type="datetimeFigureOut">
              <a:rPr lang="en-GB" smtClean="0"/>
              <a:t>17/06/2018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8A7D11-FF06-974A-8163-E70757DA659F}" type="datetimeFigureOut">
              <a:rPr lang="en-GB" smtClean="0"/>
              <a:t>17/06/2018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8A7D11-FF06-974A-8163-E70757DA659F}" type="datetimeFigureOut">
              <a:rPr lang="en-GB" smtClean="0"/>
              <a:t>17/06/2018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EBABF1-4A25-0A4E-A538-C0A596FB252E}"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8A7D11-FF06-974A-8163-E70757DA659F}" type="datetimeFigureOut">
              <a:rPr lang="en-GB" smtClean="0"/>
              <a:t>17/06/2018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EBABF1-4A25-0A4E-A538-C0A596FB252E}" type="slidenum">
              <a:rPr lang="en-GB" smtClean="0"/>
              <a:t>‹#›</a:t>
            </a:fld>
            <a:endParaRPr lang="en-GB"/>
          </a:p>
        </p:txBody>
      </p:sp>
    </p:spTree>
    <p:extLst>
      <p:ext uri="{BB962C8B-B14F-4D97-AF65-F5344CB8AC3E}">
        <p14:creationId xmlns:p14="http://schemas.microsoft.com/office/powerpoint/2010/main" val="21296905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242" y="0"/>
            <a:ext cx="8644270" cy="6455613"/>
          </a:xfrm>
          <a:prstGeom prst="rect">
            <a:avLst/>
          </a:prstGeom>
          <a:noFill/>
        </p:spPr>
        <p:txBody>
          <a:bodyPr wrap="square" rtlCol="0">
            <a:spAutoFit/>
          </a:bodyPr>
          <a:lstStyle/>
          <a:p>
            <a:r>
              <a:rPr lang="en-US" sz="2000" b="1" dirty="0"/>
              <a:t>Abrogation in the Qur'an</a:t>
            </a:r>
          </a:p>
          <a:p>
            <a:endParaRPr lang="en-US" sz="2000" dirty="0"/>
          </a:p>
          <a:p>
            <a:r>
              <a:rPr lang="en-US" sz="2000" dirty="0"/>
              <a:t>The Qur'an is unique among sacred scriptures in accepting a doctrine of abrogation in which later pronouncements of the Prophet declare null and void his earlier pronouncements. Four verses in the </a:t>
            </a:r>
            <a:r>
              <a:rPr lang="en-US" sz="2000" dirty="0" err="1"/>
              <a:t>Qu'ran</a:t>
            </a:r>
            <a:r>
              <a:rPr lang="en-US" sz="2000" dirty="0"/>
              <a:t> acknowledge or justify abrogation:</a:t>
            </a:r>
          </a:p>
          <a:p>
            <a:r>
              <a:rPr lang="en-US" sz="2000" dirty="0"/>
              <a:t>When we cancel a message, or throw it into oblivion, we replace it with one better or one similar. Do you not know that God has power over all things?</a:t>
            </a:r>
          </a:p>
          <a:p>
            <a:r>
              <a:rPr lang="en-US" sz="2000" dirty="0"/>
              <a:t>When we replace a message with another, and God knows best what he reveals, they say: You have made it up. Yet, most of them do not know.</a:t>
            </a:r>
          </a:p>
          <a:p>
            <a:r>
              <a:rPr lang="en-US" sz="2000" dirty="0"/>
              <a:t>God abrogates or confirms whatsoever he will, for he has with him the Book of the Books.</a:t>
            </a:r>
          </a:p>
          <a:p>
            <a:r>
              <a:rPr lang="en-US" sz="2000" dirty="0"/>
              <a:t>If we pleased, we could take away what we have revealed to you. Then you will not find anyone to plead for it with us.</a:t>
            </a:r>
          </a:p>
          <a:p>
            <a:r>
              <a:rPr lang="en-US" sz="2000" dirty="0"/>
              <a:t>Rather than explain away inconsistencies in passages regulating the Muslim community, many jurists acknowledge the differences but accept that latter verses trump earlier verses. Most scholars divide the Qur'an into verses revealed by Muhammad in Mecca when his community of followers was weak and more inclined to compromise, and those revealed in Medina, where Muhammad's strength grew.</a:t>
            </a:r>
          </a:p>
          <a:p>
            <a:endParaRPr lang="en-GB" sz="1350" dirty="0"/>
          </a:p>
        </p:txBody>
      </p:sp>
    </p:spTree>
    <p:extLst>
      <p:ext uri="{BB962C8B-B14F-4D97-AF65-F5344CB8AC3E}">
        <p14:creationId xmlns:p14="http://schemas.microsoft.com/office/powerpoint/2010/main" val="688209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9730" y="978195"/>
            <a:ext cx="8229600" cy="3693319"/>
          </a:xfrm>
          <a:prstGeom prst="rect">
            <a:avLst/>
          </a:prstGeom>
          <a:noFill/>
        </p:spPr>
        <p:txBody>
          <a:bodyPr wrap="square" rtlCol="0">
            <a:spAutoFit/>
          </a:bodyPr>
          <a:lstStyle/>
          <a:p>
            <a:r>
              <a:rPr lang="en-US" sz="2400" dirty="0"/>
              <a:t>Classical scholars argued that anyone who studied the Qur'an without having mastered the doctrine of abrogation would be "deficient." Those who do not accept abrogation fall outside the mainstream and, perhaps, even the religion itself. The </a:t>
            </a:r>
            <a:r>
              <a:rPr lang="en-US" sz="2400" dirty="0" err="1"/>
              <a:t>Ahmadiyah</a:t>
            </a:r>
            <a:r>
              <a:rPr lang="en-US" sz="2400" dirty="0"/>
              <a:t> sect, for example, today concentrated in Pakistan, consistently rejects abrogation because it undercuts the notion that the Qur'an is free from errors. Many Muslims consider Ahmadis, who also see their founder as a prophet, to be apostates</a:t>
            </a:r>
            <a:r>
              <a:rPr lang="en-US" dirty="0"/>
              <a:t>.</a:t>
            </a:r>
          </a:p>
          <a:p>
            <a:endParaRPr lang="en-GB" dirty="0"/>
          </a:p>
        </p:txBody>
      </p:sp>
    </p:spTree>
    <p:extLst>
      <p:ext uri="{BB962C8B-B14F-4D97-AF65-F5344CB8AC3E}">
        <p14:creationId xmlns:p14="http://schemas.microsoft.com/office/powerpoint/2010/main" val="929174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0A8FA9-D5B4-B448-9AE7-CDD5E67B6F08}"/>
              </a:ext>
            </a:extLst>
          </p:cNvPr>
          <p:cNvSpPr txBox="1"/>
          <p:nvPr/>
        </p:nvSpPr>
        <p:spPr>
          <a:xfrm>
            <a:off x="739302" y="700391"/>
            <a:ext cx="7529209" cy="5170646"/>
          </a:xfrm>
          <a:prstGeom prst="rect">
            <a:avLst/>
          </a:prstGeom>
          <a:noFill/>
        </p:spPr>
        <p:txBody>
          <a:bodyPr wrap="square" rtlCol="0">
            <a:spAutoFit/>
          </a:bodyPr>
          <a:lstStyle/>
          <a:p>
            <a:r>
              <a:rPr lang="en-GB" sz="2400" dirty="0"/>
              <a:t>Qur’an on alcohol</a:t>
            </a:r>
          </a:p>
          <a:p>
            <a:endParaRPr lang="en-GB" sz="2400" dirty="0"/>
          </a:p>
          <a:p>
            <a:r>
              <a:rPr lang="en-GB" sz="2400" dirty="0"/>
              <a:t>O you who believe! do not go near prayer when you are Intoxicated until you know (well) what you say … (4:43).</a:t>
            </a:r>
          </a:p>
          <a:p>
            <a:r>
              <a:rPr lang="en-GB" sz="2400" dirty="0"/>
              <a:t> </a:t>
            </a:r>
          </a:p>
          <a:p>
            <a:r>
              <a:rPr lang="en-GB" sz="2400" dirty="0"/>
              <a:t>They ask you about intoxicants and games of chance. Say: In both of them there is a great sin and means of profit for men, and their sin is greater than their profit. (2:219). </a:t>
            </a:r>
          </a:p>
          <a:p>
            <a:r>
              <a:rPr lang="en-GB" sz="2400" dirty="0"/>
              <a:t> </a:t>
            </a:r>
          </a:p>
          <a:p>
            <a:r>
              <a:rPr lang="en-GB" sz="2400" dirty="0"/>
              <a:t>O you who believe! intoxicants and games of chance and (sacrificing to) stones set up and (dividing by) arrows are only an uncleanness, the </a:t>
            </a:r>
            <a:r>
              <a:rPr lang="en-GB" sz="2400" dirty="0" err="1"/>
              <a:t>Shaitan's</a:t>
            </a:r>
            <a:r>
              <a:rPr lang="en-GB" sz="2400" dirty="0"/>
              <a:t> work; shun it therefore that you may be successful.(5:90-91).</a:t>
            </a:r>
          </a:p>
          <a:p>
            <a:endParaRPr lang="en-GB" dirty="0"/>
          </a:p>
        </p:txBody>
      </p:sp>
    </p:spTree>
    <p:extLst>
      <p:ext uri="{BB962C8B-B14F-4D97-AF65-F5344CB8AC3E}">
        <p14:creationId xmlns:p14="http://schemas.microsoft.com/office/powerpoint/2010/main" val="8357003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83</Words>
  <Application>Microsoft Macintosh PowerPoint</Application>
  <PresentationFormat>On-screen Show (4:3)</PresentationFormat>
  <Paragraphs>16</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 Pawson</dc:creator>
  <cp:lastModifiedBy>Ed Pawson</cp:lastModifiedBy>
  <cp:revision>3</cp:revision>
  <dcterms:created xsi:type="dcterms:W3CDTF">2017-03-27T13:09:51Z</dcterms:created>
  <dcterms:modified xsi:type="dcterms:W3CDTF">2018-06-17T22:08:18Z</dcterms:modified>
</cp:coreProperties>
</file>