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1" r:id="rId4"/>
    <p:sldId id="257" r:id="rId5"/>
    <p:sldId id="262" r:id="rId6"/>
    <p:sldId id="260" r:id="rId7"/>
    <p:sldId id="263" r:id="rId8"/>
    <p:sldId id="2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23"/>
    <p:restoredTop sz="92987"/>
  </p:normalViewPr>
  <p:slideViewPr>
    <p:cSldViewPr snapToGrid="0" snapToObjects="1">
      <p:cViewPr>
        <p:scale>
          <a:sx n="100" d="100"/>
          <a:sy n="100" d="100"/>
        </p:scale>
        <p:origin x="184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249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441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7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176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72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283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551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129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805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585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39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F681C-4B36-E240-953A-CF024CD6DFAA}" type="datetimeFigureOut">
              <a:rPr lang="en-GB" smtClean="0"/>
              <a:t>11/06/2017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37B0B-A18C-0B4E-BAD1-E5323B9FEC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88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://www.loveforallhatredfornone.org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middleeasteye.net/news/ahmadi-muslims-1002773646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news.bbc.co.uk/1/hi/world/south_asia/8711026.stm" TargetMode="External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8380" y="924327"/>
            <a:ext cx="8105648" cy="41765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5196007"/>
            <a:ext cx="1097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Screenshot of the </a:t>
            </a:r>
            <a:r>
              <a:rPr lang="en-GB" sz="2800" dirty="0" err="1" smtClean="0"/>
              <a:t>Ahmadiyya</a:t>
            </a:r>
            <a:r>
              <a:rPr lang="en-GB" sz="2800" dirty="0" smtClean="0"/>
              <a:t> website ‘Love for all, hatred for none’</a:t>
            </a:r>
          </a:p>
          <a:p>
            <a:r>
              <a:rPr lang="en-GB" sz="2800" dirty="0" smtClean="0"/>
              <a:t>Featuring an image of Ghulam Ahmad, the ‘Promised Messiah’ </a:t>
            </a:r>
          </a:p>
          <a:p>
            <a:r>
              <a:rPr lang="en-GB" sz="2800" dirty="0" smtClean="0">
                <a:hlinkClick r:id="rId3"/>
              </a:rPr>
              <a:t>http://www.loveforallhatredfornone.org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82880"/>
            <a:ext cx="1097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err="1" smtClean="0"/>
              <a:t>Ahmadiyya</a:t>
            </a:r>
            <a:r>
              <a:rPr lang="en-GB" sz="3600" dirty="0" smtClean="0"/>
              <a:t> Islam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0494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00" y="256032"/>
            <a:ext cx="57023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Persecution of Ahmadis in UK</a:t>
            </a:r>
          </a:p>
          <a:p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dirty="0"/>
              <a:t>murder of </a:t>
            </a:r>
            <a:r>
              <a:rPr lang="en-US" sz="2400" dirty="0" err="1"/>
              <a:t>Asad</a:t>
            </a:r>
            <a:r>
              <a:rPr lang="en-US" sz="2400" dirty="0"/>
              <a:t> Shah, a 32-year old Glasgow shopkeeper, in late March shocked Scotland and the local community who had long known him as a friendly face.</a:t>
            </a:r>
          </a:p>
          <a:p>
            <a:r>
              <a:rPr lang="en-US" sz="2400" dirty="0"/>
              <a:t>But whereas previous anti-Muslim attacks in the UK have often been the work of far-right activists, the main suspect in Shah’s killing is in fact another Muslim - raising fears that the attack may have been sectarian, motivated by Shah’s </a:t>
            </a:r>
            <a:r>
              <a:rPr lang="en-US" sz="2400" dirty="0" err="1"/>
              <a:t>Ahmadiyya</a:t>
            </a:r>
            <a:r>
              <a:rPr lang="en-US" sz="2400" dirty="0"/>
              <a:t> faith.</a:t>
            </a:r>
          </a:p>
          <a:p>
            <a:r>
              <a:rPr lang="en-US" sz="2400" dirty="0"/>
              <a:t>Shortly after the attack, a Facebook group called </a:t>
            </a:r>
            <a:r>
              <a:rPr lang="en-US" sz="2400" dirty="0" err="1"/>
              <a:t>Tahafuz</a:t>
            </a:r>
            <a:r>
              <a:rPr lang="en-US" sz="2400" dirty="0"/>
              <a:t> </a:t>
            </a:r>
            <a:r>
              <a:rPr lang="en-US" sz="2400" dirty="0" err="1"/>
              <a:t>Khatme</a:t>
            </a:r>
            <a:r>
              <a:rPr lang="en-US" sz="2400" dirty="0"/>
              <a:t> </a:t>
            </a:r>
            <a:r>
              <a:rPr lang="en-US" sz="2400" dirty="0" err="1"/>
              <a:t>Nubuwwat</a:t>
            </a:r>
            <a:r>
              <a:rPr lang="en-US" sz="2400" dirty="0"/>
              <a:t> posted a link to the article saying “congratulations to all Muslims</a:t>
            </a:r>
            <a:r>
              <a:rPr lang="en-US" sz="2400" dirty="0" smtClean="0"/>
              <a:t>”</a:t>
            </a:r>
          </a:p>
          <a:p>
            <a:endParaRPr lang="en-US" sz="1400" dirty="0" smtClean="0"/>
          </a:p>
          <a:p>
            <a:r>
              <a:rPr lang="en-US" sz="1400" dirty="0" smtClean="0">
                <a:hlinkClick r:id="rId2"/>
              </a:rPr>
              <a:t>http://www.middleeasteye.net/news/ahmadi-muslims-1002773646</a:t>
            </a:r>
            <a:endParaRPr lang="en-US" sz="1400" dirty="0" smtClean="0"/>
          </a:p>
          <a:p>
            <a:r>
              <a:rPr lang="en-US" sz="1400" dirty="0" smtClean="0"/>
              <a:t>6 April 2016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2681" y="0"/>
            <a:ext cx="5739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09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900" y="508000"/>
            <a:ext cx="10058400" cy="55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3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" y="146304"/>
            <a:ext cx="814578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Who are the Ahmadi?</a:t>
            </a:r>
          </a:p>
          <a:p>
            <a:endParaRPr lang="en-US" sz="2400" b="1" dirty="0" smtClean="0"/>
          </a:p>
          <a:p>
            <a:pPr marL="342900" indent="-342900">
              <a:buFont typeface="Wingdings" charset="2"/>
              <a:buChar char="Ø"/>
            </a:pPr>
            <a:r>
              <a:rPr lang="en-US" sz="2400" dirty="0"/>
              <a:t>O</a:t>
            </a:r>
            <a:r>
              <a:rPr lang="en-US" sz="2400" dirty="0" smtClean="0"/>
              <a:t>rigins </a:t>
            </a:r>
            <a:r>
              <a:rPr lang="en-US" sz="2400" dirty="0"/>
              <a:t>in British-controlled northern </a:t>
            </a:r>
            <a:r>
              <a:rPr lang="en-US" sz="2400" dirty="0" smtClean="0"/>
              <a:t>India, late </a:t>
            </a:r>
            <a:r>
              <a:rPr lang="en-US" sz="2400" dirty="0"/>
              <a:t>19th </a:t>
            </a:r>
            <a:r>
              <a:rPr lang="en-US" sz="2400" dirty="0" smtClean="0"/>
              <a:t>Century </a:t>
            </a:r>
          </a:p>
          <a:p>
            <a:pPr marL="342900" indent="-342900">
              <a:buFont typeface="Wingdings" charset="2"/>
              <a:buChar char="Ø"/>
            </a:pPr>
            <a:r>
              <a:rPr lang="en-US" sz="2400" dirty="0"/>
              <a:t>I</a:t>
            </a:r>
            <a:r>
              <a:rPr lang="en-US" sz="2400" dirty="0" smtClean="0"/>
              <a:t>dentifies </a:t>
            </a:r>
            <a:r>
              <a:rPr lang="en-US" sz="2400" dirty="0"/>
              <a:t>itself as a Muslim movement </a:t>
            </a:r>
            <a:endParaRPr lang="en-US" sz="2400" dirty="0" smtClean="0"/>
          </a:p>
          <a:p>
            <a:pPr marL="342900" indent="-342900">
              <a:buFont typeface="Wingdings" charset="2"/>
              <a:buChar char="Ø"/>
            </a:pPr>
            <a:r>
              <a:rPr lang="en-US" sz="2400" dirty="0"/>
              <a:t>F</a:t>
            </a:r>
            <a:r>
              <a:rPr lang="en-US" sz="2400" dirty="0" smtClean="0"/>
              <a:t>ollows </a:t>
            </a:r>
            <a:r>
              <a:rPr lang="en-US" sz="2400" dirty="0"/>
              <a:t>the teachings of the </a:t>
            </a:r>
            <a:r>
              <a:rPr lang="en-US" sz="2400" dirty="0" smtClean="0"/>
              <a:t>Koran</a:t>
            </a:r>
          </a:p>
          <a:p>
            <a:pPr marL="342900" indent="-342900">
              <a:buFont typeface="Wingdings" charset="2"/>
              <a:buChar char="Ø"/>
            </a:pPr>
            <a:r>
              <a:rPr lang="en-US" sz="2400" dirty="0" smtClean="0"/>
              <a:t>10 million followers worldwide</a:t>
            </a:r>
          </a:p>
          <a:p>
            <a:pPr marL="342900" indent="-342900">
              <a:buFont typeface="Wingdings" charset="2"/>
              <a:buChar char="Ø"/>
            </a:pPr>
            <a:endParaRPr lang="en-US" sz="2400" dirty="0"/>
          </a:p>
          <a:p>
            <a:pPr marL="342900" indent="-342900">
              <a:buFont typeface="Wingdings" charset="2"/>
              <a:buChar char="Ø"/>
            </a:pPr>
            <a:r>
              <a:rPr lang="en-US" sz="2400" dirty="0" smtClean="0"/>
              <a:t>Founded by </a:t>
            </a:r>
            <a:r>
              <a:rPr lang="en-US" sz="2400" b="1" dirty="0" smtClean="0"/>
              <a:t>Ghulam Ahmad </a:t>
            </a:r>
            <a:r>
              <a:rPr lang="en-US" sz="2400" dirty="0" smtClean="0"/>
              <a:t>(b 1835), who </a:t>
            </a:r>
            <a:r>
              <a:rPr lang="en-US" sz="2400" dirty="0"/>
              <a:t>saw himself as a </a:t>
            </a:r>
            <a:r>
              <a:rPr lang="en-US" sz="2400" dirty="0" err="1"/>
              <a:t>renewer</a:t>
            </a:r>
            <a:r>
              <a:rPr lang="en-US" sz="2400" dirty="0"/>
              <a:t> of </a:t>
            </a:r>
            <a:r>
              <a:rPr lang="en-US" sz="2400" dirty="0" smtClean="0"/>
              <a:t>Islam </a:t>
            </a:r>
            <a:r>
              <a:rPr lang="en-US" sz="2400" dirty="0"/>
              <a:t>and claimed to have been chosen by </a:t>
            </a:r>
            <a:r>
              <a:rPr lang="en-US" sz="2400" dirty="0" smtClean="0"/>
              <a:t>Allah.</a:t>
            </a:r>
          </a:p>
          <a:p>
            <a:pPr marL="342900" indent="-342900">
              <a:buFont typeface="Wingdings" charset="2"/>
              <a:buChar char="Ø"/>
            </a:pPr>
            <a:r>
              <a:rPr lang="en-US" sz="2400" dirty="0" smtClean="0"/>
              <a:t>Regarded by his followers as the messiah and a prophet</a:t>
            </a:r>
          </a:p>
          <a:p>
            <a:pPr marL="342900" indent="-342900">
              <a:buFont typeface="Wingdings" charset="2"/>
              <a:buChar char="Ø"/>
            </a:pPr>
            <a:endParaRPr lang="en-US" sz="2400" dirty="0"/>
          </a:p>
          <a:p>
            <a:pPr marL="342900" indent="-342900">
              <a:buFont typeface="Wingdings" charset="2"/>
              <a:buChar char="Ø"/>
            </a:pPr>
            <a:r>
              <a:rPr lang="en-US" sz="2400" dirty="0" smtClean="0"/>
              <a:t>Ghulam </a:t>
            </a:r>
            <a:r>
              <a:rPr lang="en-US" sz="2400" dirty="0"/>
              <a:t>Ahmad </a:t>
            </a:r>
            <a:r>
              <a:rPr lang="en-US" sz="2400" i="1" dirty="0" smtClean="0"/>
              <a:t>"</a:t>
            </a:r>
            <a:r>
              <a:rPr lang="en-US" sz="2400" i="1" dirty="0"/>
              <a:t>based his convictions on the belief that Muslim religion and society had deteriorated to the point where divinely inspired reforms were needed</a:t>
            </a:r>
            <a:r>
              <a:rPr lang="en-US" sz="2400" i="1" dirty="0" smtClean="0"/>
              <a:t>.”</a:t>
            </a:r>
          </a:p>
          <a:p>
            <a:pPr marL="342900" indent="-342900">
              <a:buFont typeface="Wingdings" charset="2"/>
              <a:buChar char="Ø"/>
            </a:pPr>
            <a:r>
              <a:rPr lang="en-GB" sz="2400" dirty="0" smtClean="0"/>
              <a:t>The movement stresses non-violence and tolerance of other faiths.</a:t>
            </a:r>
          </a:p>
          <a:p>
            <a:endParaRPr lang="en-US" sz="2400" dirty="0"/>
          </a:p>
          <a:p>
            <a:r>
              <a:rPr lang="en-GB" dirty="0" smtClean="0">
                <a:hlinkClick r:id="rId2"/>
              </a:rPr>
              <a:t>http://news.bbc.co.uk/1/hi/world/south_asia/8711026.stm</a:t>
            </a:r>
            <a:endParaRPr lang="en-GB" dirty="0" smtClean="0"/>
          </a:p>
        </p:txBody>
      </p:sp>
      <p:sp>
        <p:nvSpPr>
          <p:cNvPr id="3" name="AutoShape 2" descr="rl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rl.jp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57310" y="241300"/>
            <a:ext cx="2655062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8542020" y="3860800"/>
            <a:ext cx="36499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Mirza Ghulam Ahmad (peace be upon him). </a:t>
            </a:r>
          </a:p>
          <a:p>
            <a:r>
              <a:rPr lang="en-US" sz="2400" dirty="0" smtClean="0"/>
              <a:t>Ahmadis say: he was not a "law-giving" prophet. His job was only to propagate the laws enunciated by Islam's Prophet Muhammad</a:t>
            </a:r>
          </a:p>
        </p:txBody>
      </p:sp>
    </p:spTree>
    <p:extLst>
      <p:ext uri="{BB962C8B-B14F-4D97-AF65-F5344CB8AC3E}">
        <p14:creationId xmlns:p14="http://schemas.microsoft.com/office/powerpoint/2010/main" val="1328785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500" y="956389"/>
            <a:ext cx="7683500" cy="598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</a:t>
            </a:r>
            <a:r>
              <a:rPr lang="en-US" sz="2800" dirty="0" err="1" smtClean="0"/>
              <a:t>Ahmadiyya</a:t>
            </a:r>
            <a:r>
              <a:rPr lang="en-US" sz="2800" dirty="0" smtClean="0"/>
              <a:t> community believes Mirza Ghulam Ahmad to be the promised Messiah and Mahdi, who claimed a certain kind of </a:t>
            </a:r>
            <a:r>
              <a:rPr lang="en-US" sz="2800" dirty="0" err="1" smtClean="0"/>
              <a:t>prophethood</a:t>
            </a:r>
            <a:r>
              <a:rPr lang="en-US" sz="2800" dirty="0" smtClean="0"/>
              <a:t>, but never claimed to have brought any new divine laws or change the law of Muhammad</a:t>
            </a:r>
          </a:p>
          <a:p>
            <a:endParaRPr lang="en-US" sz="2800" dirty="0"/>
          </a:p>
          <a:p>
            <a:r>
              <a:rPr lang="en-US" sz="2800" dirty="0" err="1" smtClean="0"/>
              <a:t>Amadis</a:t>
            </a:r>
            <a:r>
              <a:rPr lang="en-US" sz="2800" dirty="0" smtClean="0"/>
              <a:t> believe Ghulam was Divinely appointed to revive and universally establish the law/religion of Muhammad.</a:t>
            </a:r>
            <a:r>
              <a:rPr lang="en-US" sz="2800" baseline="30000" dirty="0"/>
              <a:t> </a:t>
            </a:r>
            <a:endParaRPr lang="en-US" sz="2800" baseline="30000" dirty="0" smtClean="0"/>
          </a:p>
          <a:p>
            <a:endParaRPr lang="en-US" sz="2800" baseline="30000" dirty="0" smtClean="0"/>
          </a:p>
          <a:p>
            <a:r>
              <a:rPr lang="en-US" sz="2800" dirty="0" smtClean="0"/>
              <a:t>The </a:t>
            </a:r>
            <a:r>
              <a:rPr lang="en-US" sz="2800" dirty="0" err="1" smtClean="0"/>
              <a:t>Ahmadiyya</a:t>
            </a:r>
            <a:r>
              <a:rPr lang="en-US" sz="2800" dirty="0" smtClean="0"/>
              <a:t> community draws upon various opinions of Islamic scholars throughout the history of Islam to show the possibility of non-law bearing </a:t>
            </a:r>
            <a:r>
              <a:rPr lang="en-US" sz="2800" dirty="0" err="1" smtClean="0"/>
              <a:t>prophethood</a:t>
            </a:r>
            <a:r>
              <a:rPr lang="en-US" sz="2800" dirty="0" smtClean="0"/>
              <a:t> within Islam.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400" y="1566665"/>
            <a:ext cx="3721100" cy="37837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181100" y="203200"/>
            <a:ext cx="97917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Ghulam Ahmad to be the promised Messiah and Mahdi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6046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8828" y="2203291"/>
            <a:ext cx="114472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They follow the </a:t>
            </a:r>
            <a:r>
              <a:rPr lang="en-US" sz="2400" dirty="0"/>
              <a:t>six articles of </a:t>
            </a:r>
            <a:r>
              <a:rPr lang="en-US" sz="2400" dirty="0" smtClean="0"/>
              <a:t>faith, based </a:t>
            </a:r>
            <a:r>
              <a:rPr lang="en-US" sz="2400" dirty="0"/>
              <a:t>on the Quran and </a:t>
            </a:r>
            <a:r>
              <a:rPr lang="en-US" sz="2400" dirty="0" smtClean="0"/>
              <a:t>the traditions </a:t>
            </a:r>
            <a:r>
              <a:rPr lang="en-US" sz="2400" dirty="0"/>
              <a:t>of </a:t>
            </a:r>
            <a:r>
              <a:rPr lang="en-US" sz="2400" dirty="0" smtClean="0"/>
              <a:t>Muhammad, in exactly the same way as Sunni Muslims</a:t>
            </a:r>
            <a:endParaRPr lang="en-US" sz="2400" dirty="0"/>
          </a:p>
          <a:p>
            <a:r>
              <a:rPr lang="en-US" sz="2400" dirty="0" smtClean="0"/>
              <a:t>Ahmadi Muslims accept </a:t>
            </a:r>
            <a:r>
              <a:rPr lang="en-US" sz="2400" dirty="0"/>
              <a:t>Muhammad as the 'Seal of the Prophets' </a:t>
            </a:r>
            <a:r>
              <a:rPr lang="en-US" sz="2400" dirty="0" smtClean="0"/>
              <a:t>and </a:t>
            </a:r>
            <a:r>
              <a:rPr lang="en-US" sz="2400" dirty="0"/>
              <a:t>the last prophet to have brought a complete and comprehensive universal law for humanity (last law-bearing </a:t>
            </a:r>
            <a:r>
              <a:rPr lang="en-US" sz="2400" dirty="0" smtClean="0"/>
              <a:t>Prophet)</a:t>
            </a:r>
          </a:p>
          <a:p>
            <a:r>
              <a:rPr lang="en-US" sz="2400" dirty="0" smtClean="0"/>
              <a:t>They believe that Muhammad brought </a:t>
            </a:r>
            <a:r>
              <a:rPr lang="en-US" sz="2400" dirty="0" err="1"/>
              <a:t>prophethood</a:t>
            </a:r>
            <a:r>
              <a:rPr lang="en-US" sz="2400" dirty="0"/>
              <a:t> to perfection </a:t>
            </a:r>
            <a:endParaRPr lang="en-US" sz="2400" dirty="0" smtClean="0"/>
          </a:p>
          <a:p>
            <a:r>
              <a:rPr lang="en-US" sz="2400" dirty="0" smtClean="0"/>
              <a:t>He was </a:t>
            </a:r>
            <a:r>
              <a:rPr lang="en-US" sz="2400" dirty="0"/>
              <a:t>the last law-bearing prophet, the apex of man's spiritual </a:t>
            </a:r>
            <a:r>
              <a:rPr lang="en-US" sz="2400" dirty="0" smtClean="0"/>
              <a:t>evolution</a:t>
            </a:r>
          </a:p>
          <a:p>
            <a:endParaRPr lang="en-US" sz="2400" dirty="0"/>
          </a:p>
          <a:p>
            <a:r>
              <a:rPr lang="en-US" sz="2400" b="1" dirty="0" smtClean="0"/>
              <a:t>However</a:t>
            </a:r>
            <a:r>
              <a:rPr lang="en-US" sz="2400" dirty="0" smtClean="0"/>
              <a:t>, Ahmadis believe that new </a:t>
            </a:r>
            <a:r>
              <a:rPr lang="en-US" sz="2400" dirty="0"/>
              <a:t>prophets can come </a:t>
            </a:r>
            <a:endParaRPr lang="en-US" sz="2400" dirty="0" smtClean="0"/>
          </a:p>
          <a:p>
            <a:r>
              <a:rPr lang="en-US" sz="2400" dirty="0" smtClean="0"/>
              <a:t>They</a:t>
            </a:r>
            <a:r>
              <a:rPr lang="en-US" sz="2400" b="1" dirty="0" smtClean="0"/>
              <a:t> </a:t>
            </a:r>
            <a:r>
              <a:rPr lang="en-US" sz="2400" dirty="0" smtClean="0"/>
              <a:t>believe that </a:t>
            </a:r>
            <a:r>
              <a:rPr lang="en-US" sz="2400" dirty="0" err="1" smtClean="0"/>
              <a:t>prophethood</a:t>
            </a:r>
            <a:r>
              <a:rPr lang="en-US" sz="2400" dirty="0" smtClean="0"/>
              <a:t> ‘subordinate to Muhammad’ is still open so long as they do not exceed </a:t>
            </a:r>
            <a:r>
              <a:rPr lang="en-US" sz="2400" dirty="0"/>
              <a:t>him in </a:t>
            </a:r>
            <a:r>
              <a:rPr lang="en-US" sz="2400" dirty="0" smtClean="0"/>
              <a:t>excellence, </a:t>
            </a:r>
            <a:r>
              <a:rPr lang="en-US" sz="2400" dirty="0"/>
              <a:t>nor alter his teaching or bring any new law or </a:t>
            </a:r>
            <a:r>
              <a:rPr lang="en-US" sz="2400" dirty="0" smtClean="0"/>
              <a:t>religion</a:t>
            </a:r>
          </a:p>
        </p:txBody>
      </p:sp>
      <p:sp>
        <p:nvSpPr>
          <p:cNvPr id="3" name="AutoShape 2" descr="rl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9728" y="152400"/>
            <a:ext cx="3065272" cy="18161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28828" y="152400"/>
            <a:ext cx="83738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Ahmadi beliefs</a:t>
            </a:r>
          </a:p>
          <a:p>
            <a:endParaRPr lang="en-US" sz="2400" dirty="0" smtClean="0"/>
          </a:p>
          <a:p>
            <a:r>
              <a:rPr lang="en-US" sz="2400" dirty="0" smtClean="0"/>
              <a:t>Ahmadi Muslims accept the same beliefs as the majority of Muslims, but with a difference of opinion on the meaning of Seal of the Prophets (Khatam an-</a:t>
            </a:r>
            <a:r>
              <a:rPr lang="en-US" sz="2400" dirty="0" err="1" smtClean="0"/>
              <a:t>Nabiyyin</a:t>
            </a:r>
            <a:r>
              <a:rPr lang="en-US" sz="2400" dirty="0" smtClean="0"/>
              <a:t>).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411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500" y="355600"/>
            <a:ext cx="113792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Criticisms of </a:t>
            </a:r>
            <a:r>
              <a:rPr lang="en-US" sz="2800" b="1" dirty="0" err="1" smtClean="0"/>
              <a:t>Ahmadiyya</a:t>
            </a:r>
            <a:r>
              <a:rPr lang="en-US" sz="2800" b="1" dirty="0" smtClean="0"/>
              <a:t> Islam</a:t>
            </a:r>
          </a:p>
          <a:p>
            <a:endParaRPr lang="en-US" sz="2800" dirty="0" smtClean="0"/>
          </a:p>
          <a:p>
            <a:r>
              <a:rPr lang="en-US" sz="2800" dirty="0" smtClean="0"/>
              <a:t>Many orthodox Muslims regard </a:t>
            </a:r>
            <a:r>
              <a:rPr lang="en-US" sz="2800" dirty="0" err="1" smtClean="0"/>
              <a:t>Ahmadiyya</a:t>
            </a:r>
            <a:r>
              <a:rPr lang="en-US" sz="2800" dirty="0" smtClean="0"/>
              <a:t> as heretical because it does not believe that Mohammad was the final prophet sent to guide mankind, as orthodox Muslims believe is laid out in the Koran</a:t>
            </a:r>
          </a:p>
          <a:p>
            <a:endParaRPr lang="en-GB" sz="2800" dirty="0" smtClean="0"/>
          </a:p>
          <a:p>
            <a:r>
              <a:rPr lang="en-GB" sz="2800" b="1" dirty="0" smtClean="0"/>
              <a:t>Ahmadis: Persecuted</a:t>
            </a:r>
          </a:p>
          <a:p>
            <a:endParaRPr lang="en-GB" sz="2800" dirty="0" smtClean="0"/>
          </a:p>
          <a:p>
            <a:r>
              <a:rPr lang="en-GB" sz="2800" dirty="0" smtClean="0"/>
              <a:t>In 1974, the Pakistani Government introduced a constitutional amendment - known as the second amendment - which declared </a:t>
            </a:r>
            <a:r>
              <a:rPr lang="en-GB" sz="2800" dirty="0" err="1" smtClean="0"/>
              <a:t>Ahmadiyya</a:t>
            </a:r>
            <a:r>
              <a:rPr lang="en-GB" sz="2800" dirty="0" smtClean="0"/>
              <a:t> non-Muslims.</a:t>
            </a:r>
          </a:p>
          <a:p>
            <a:r>
              <a:rPr lang="en-GB" sz="2800" dirty="0" err="1" smtClean="0"/>
              <a:t>Ahmadiyya</a:t>
            </a:r>
            <a:r>
              <a:rPr lang="en-GB" sz="2800" dirty="0" smtClean="0"/>
              <a:t> is described by rights organisations as one of the most relentlessly persecuted communities in Pakistan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2836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600" y="0"/>
            <a:ext cx="7156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98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516</Words>
  <Application>Microsoft Macintosh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Calibri Light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Pawson</dc:creator>
  <cp:lastModifiedBy>Ed Pawson</cp:lastModifiedBy>
  <cp:revision>22</cp:revision>
  <dcterms:created xsi:type="dcterms:W3CDTF">2016-11-22T09:07:55Z</dcterms:created>
  <dcterms:modified xsi:type="dcterms:W3CDTF">2017-06-11T21:12:51Z</dcterms:modified>
</cp:coreProperties>
</file>