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 Pawson" initials="E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33D"/>
    <a:srgbClr val="861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9"/>
    <p:restoredTop sz="92932"/>
  </p:normalViewPr>
  <p:slideViewPr>
    <p:cSldViewPr snapToGrid="0" snapToObjects="1">
      <p:cViewPr varScale="1">
        <p:scale>
          <a:sx n="63" d="100"/>
          <a:sy n="63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EF459-6214-794D-B4F8-A8284D885FEC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56439-FEAA-C647-9050-72E907729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7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30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2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3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5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7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7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6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5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3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3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9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6F1A6-6905-494D-837C-38DFB1E28E5E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AD6CB-FCFE-F849-8C87-AE1B63B10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305" y="227224"/>
            <a:ext cx="300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What is Islam?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51630" y="1125654"/>
            <a:ext cx="1302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peace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2074" y="1024385"/>
            <a:ext cx="1957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/>
              <a:t>Shari’ah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63305" y="2060218"/>
            <a:ext cx="410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Prophet Muhammad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2510" y="3099915"/>
            <a:ext cx="13241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Qur’an</a:t>
            </a:r>
          </a:p>
        </p:txBody>
      </p:sp>
      <p:sp>
        <p:nvSpPr>
          <p:cNvPr id="7" name="Rectangle 6"/>
          <p:cNvSpPr/>
          <p:nvPr/>
        </p:nvSpPr>
        <p:spPr>
          <a:xfrm>
            <a:off x="8877946" y="3259921"/>
            <a:ext cx="1863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revelation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205848" y="2872683"/>
            <a:ext cx="2048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submission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6964067" y="3552309"/>
            <a:ext cx="1330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Arabic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03979" y="999720"/>
            <a:ext cx="1683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Muslims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5655" y="4009359"/>
            <a:ext cx="4540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“There is no god but God”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74676" y="1418041"/>
            <a:ext cx="1511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Allah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2574" y="3377334"/>
            <a:ext cx="16070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worship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65893" y="315972"/>
            <a:ext cx="28761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divine creator </a:t>
            </a:r>
          </a:p>
        </p:txBody>
      </p:sp>
      <p:pic>
        <p:nvPicPr>
          <p:cNvPr id="15" name="image11.jpg" descr="http://www.ing.org/wp-content/uploads/2011/08/images_islam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443" y="48586"/>
            <a:ext cx="4315368" cy="284994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Box 15"/>
          <p:cNvSpPr txBox="1"/>
          <p:nvPr/>
        </p:nvSpPr>
        <p:spPr>
          <a:xfrm>
            <a:off x="883108" y="5109276"/>
            <a:ext cx="10922812" cy="1200329"/>
          </a:xfrm>
          <a:prstGeom prst="rect">
            <a:avLst/>
          </a:prstGeom>
          <a:solidFill>
            <a:schemeClr val="accent2">
              <a:lumMod val="60000"/>
              <a:lumOff val="40000"/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GB" sz="3600" dirty="0"/>
              <a:t>Choose which word you think is the most important for your pupils to gain an accurate understanding of Islam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698" y="2017118"/>
            <a:ext cx="1415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accent1">
                    <a:lumMod val="75000"/>
                  </a:schemeClr>
                </a:solidFill>
              </a:rPr>
              <a:t>God</a:t>
            </a:r>
          </a:p>
        </p:txBody>
      </p:sp>
    </p:spTree>
    <p:extLst>
      <p:ext uri="{BB962C8B-B14F-4D97-AF65-F5344CB8AC3E}">
        <p14:creationId xmlns:p14="http://schemas.microsoft.com/office/powerpoint/2010/main" val="43216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45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232</cp:revision>
  <dcterms:created xsi:type="dcterms:W3CDTF">2015-12-11T14:10:37Z</dcterms:created>
  <dcterms:modified xsi:type="dcterms:W3CDTF">2018-06-29T11:36:35Z</dcterms:modified>
</cp:coreProperties>
</file>