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9" r:id="rId11"/>
    <p:sldId id="266" r:id="rId12"/>
    <p:sldId id="265" r:id="rId13"/>
    <p:sldId id="267" r:id="rId14"/>
    <p:sldId id="271" r:id="rId15"/>
    <p:sldId id="270" r:id="rId16"/>
    <p:sldId id="272" r:id="rId17"/>
    <p:sldId id="296" r:id="rId18"/>
    <p:sldId id="273" r:id="rId19"/>
    <p:sldId id="274" r:id="rId20"/>
    <p:sldId id="275" r:id="rId21"/>
    <p:sldId id="276" r:id="rId22"/>
    <p:sldId id="277" r:id="rId23"/>
    <p:sldId id="298" r:id="rId24"/>
    <p:sldId id="280" r:id="rId25"/>
    <p:sldId id="283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294" r:id="rId34"/>
    <p:sldId id="295" r:id="rId35"/>
    <p:sldId id="292" r:id="rId36"/>
    <p:sldId id="293" r:id="rId37"/>
    <p:sldId id="297" r:id="rId38"/>
    <p:sldId id="299" r:id="rId39"/>
    <p:sldId id="300" r:id="rId40"/>
    <p:sldId id="301" r:id="rId41"/>
    <p:sldId id="302" r:id="rId42"/>
    <p:sldId id="303" r:id="rId4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320FB3-D99D-48DE-A15F-BAD8471DCA58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65E65-3DCD-4955-BF39-F0040ADE4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561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EA444-176C-43B8-9F3C-EA65F6A3ED95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9BC2A-3C02-4B4D-B193-C15582B21E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332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9BC2A-3C02-4B4D-B193-C15582B21EA0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541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CBD9C0E-F951-4515-B76E-5429F1D3064A}" type="datetimeFigureOut">
              <a:rPr lang="en-GB" smtClean="0"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3A47E35-B88A-4F1A-920A-E2C70EB199CB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Katie.freeman@stmatthewsstcmat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My journey into creative 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Katie Freeman</a:t>
            </a:r>
          </a:p>
          <a:p>
            <a:r>
              <a:rPr lang="en-GB" dirty="0" smtClean="0"/>
              <a:t>St Matthew’s C of E Primary and Nursery Academy</a:t>
            </a:r>
          </a:p>
          <a:p>
            <a:r>
              <a:rPr lang="en-GB" dirty="0" smtClean="0"/>
              <a:t>SLE, PLRE with LTLRE area 1 and  NATRE Primary Vice Chair</a:t>
            </a:r>
          </a:p>
          <a:p>
            <a:r>
              <a:rPr lang="en-GB" dirty="0" smtClean="0"/>
              <a:t>@Katie_Kates84</a:t>
            </a:r>
          </a:p>
          <a:p>
            <a:r>
              <a:rPr lang="en-GB" dirty="0" smtClean="0">
                <a:hlinkClick r:id="rId2"/>
              </a:rPr>
              <a:t>Katie.freeman@stmatthewsstcmat.org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042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did my RE journey start?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1"/>
            <a:ext cx="4464496" cy="496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53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happened?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521017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33775"/>
            <a:ext cx="48196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38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Mrs Clark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Everyone has that one stand out teacher.</a:t>
            </a:r>
          </a:p>
          <a:p>
            <a:r>
              <a:rPr lang="en-GB" dirty="0" smtClean="0"/>
              <a:t>What did Mrs Clark do that was so special?</a:t>
            </a:r>
          </a:p>
          <a:p>
            <a:r>
              <a:rPr lang="en-GB" dirty="0" smtClean="0"/>
              <a:t>Why I want to be like my A Level RE teacher!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36912"/>
            <a:ext cx="4517259" cy="318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78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Finding learning challenging</a:t>
            </a:r>
          </a:p>
          <a:p>
            <a:r>
              <a:rPr lang="en-GB" dirty="0" smtClean="0"/>
              <a:t>One teacher who believed in me enough to encourage me to take RE GCSE.</a:t>
            </a:r>
          </a:p>
          <a:p>
            <a:r>
              <a:rPr lang="en-GB" dirty="0" smtClean="0"/>
              <a:t>Finding RE fascinating </a:t>
            </a:r>
          </a:p>
          <a:p>
            <a:r>
              <a:rPr lang="en-GB" dirty="0" smtClean="0"/>
              <a:t>Going on to study A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RE?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43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Level</a:t>
            </a:r>
          </a:p>
          <a:p>
            <a:r>
              <a:rPr lang="en-GB" dirty="0" smtClean="0"/>
              <a:t>General Primary at </a:t>
            </a:r>
            <a:r>
              <a:rPr lang="en-GB" dirty="0" err="1" smtClean="0"/>
              <a:t>Uni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Falling out of Love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605" y="2225426"/>
            <a:ext cx="48577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3138045" cy="2778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27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took me back to RE?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Never walk into a cupboard when you are about to finish your NQT year!</a:t>
            </a:r>
          </a:p>
          <a:p>
            <a:r>
              <a:rPr lang="en-GB" dirty="0" smtClean="0"/>
              <a:t>Always accept a challenge even if you don’t think it is for you.</a:t>
            </a:r>
          </a:p>
          <a:p>
            <a:r>
              <a:rPr lang="en-GB" dirty="0" smtClean="0"/>
              <a:t>Something new might be just the something that you are looking for.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68760"/>
            <a:ext cx="420046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496460"/>
            <a:ext cx="2281154" cy="321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45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SACRE, LTLRE and Jonathan Marshall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83223"/>
            <a:ext cx="474661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667" y="3573016"/>
            <a:ext cx="4465112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008" y="1263937"/>
            <a:ext cx="2105215" cy="323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4" y="4175511"/>
            <a:ext cx="2638053" cy="260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9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Hearing amazing speakers</a:t>
            </a:r>
          </a:p>
          <a:p>
            <a:r>
              <a:rPr lang="en-GB" dirty="0" smtClean="0"/>
              <a:t>Getting involved with Twitter</a:t>
            </a:r>
          </a:p>
          <a:p>
            <a:r>
              <a:rPr lang="en-GB" dirty="0" smtClean="0"/>
              <a:t>Being brave and trying out new things in the classroom.</a:t>
            </a:r>
          </a:p>
          <a:p>
            <a:r>
              <a:rPr lang="en-GB" dirty="0" smtClean="0"/>
              <a:t>Recognising that there was more to teaching RE than just reading stories.</a:t>
            </a:r>
          </a:p>
          <a:p>
            <a:r>
              <a:rPr lang="en-GB" dirty="0" smtClean="0"/>
              <a:t>Completely rewriting our RE curriculum.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did our first LTLRE conference inspire me to do?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398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My first creative project…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2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9" descr="untitled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7538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10" descr="untit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3797300"/>
            <a:ext cx="3960812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11" descr="untitled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3" y="0"/>
            <a:ext cx="4897437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2" descr="untitled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3062288"/>
            <a:ext cx="5724525" cy="37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3" descr="imagesOFYTXGO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628775"/>
            <a:ext cx="27320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9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8353425" cy="594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4980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Reflections on The Psalms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400" smtClean="0"/>
              <a:t>I drew the light because God is always looking down on David.  I also drew a path because I think David walked with God.  I drew the mountains because David said about them in The Psalms.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smtClean="0"/>
              <a:t>I drew the mountains because David said ‘when I look up to the mountains’.  I drew the light because God is watching over David.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smtClean="0"/>
              <a:t>I drew the path because God is walking with David.</a:t>
            </a:r>
          </a:p>
        </p:txBody>
      </p:sp>
    </p:spTree>
    <p:extLst>
      <p:ext uri="{BB962C8B-B14F-4D97-AF65-F5344CB8AC3E}">
        <p14:creationId xmlns:p14="http://schemas.microsoft.com/office/powerpoint/2010/main" val="38270487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REToday</a:t>
            </a:r>
            <a:r>
              <a:rPr lang="en-GB" dirty="0" smtClean="0"/>
              <a:t> article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54" y="188640"/>
            <a:ext cx="8784976" cy="659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80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desire to see every child go deeper with their learning.</a:t>
            </a:r>
          </a:p>
          <a:p>
            <a:r>
              <a:rPr lang="en-GB" dirty="0" smtClean="0"/>
              <a:t>A knowledge that creative RE could do this for our school</a:t>
            </a:r>
          </a:p>
          <a:p>
            <a:r>
              <a:rPr lang="en-GB" dirty="0" smtClean="0"/>
              <a:t>Understanding that this wasn’t just my RE journey but one that we needed to go on as a school family.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this first project led to…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580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Pitching to the school</a:t>
            </a:r>
          </a:p>
          <a:p>
            <a:r>
              <a:rPr lang="en-GB" dirty="0" smtClean="0"/>
              <a:t>Networking via Twitter</a:t>
            </a:r>
          </a:p>
          <a:p>
            <a:r>
              <a:rPr lang="en-GB" dirty="0" smtClean="0"/>
              <a:t>Asking for advice and sharing what we had.</a:t>
            </a:r>
          </a:p>
          <a:p>
            <a:r>
              <a:rPr lang="en-GB" dirty="0" smtClean="0"/>
              <a:t>Trying to inspire an established staff to change teaching styles and planning.</a:t>
            </a:r>
          </a:p>
          <a:p>
            <a:r>
              <a:rPr lang="en-GB" dirty="0" smtClean="0"/>
              <a:t>Using the REQM criteria to ensure that provision was high quality.</a:t>
            </a:r>
          </a:p>
          <a:p>
            <a:r>
              <a:rPr lang="en-GB" dirty="0" smtClean="0"/>
              <a:t>What did this do for our school?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Developing our curriculum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5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" y="116632"/>
            <a:ext cx="7448550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49613"/>
            <a:ext cx="5272577" cy="348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20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 interesting phone call…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 smtClean="0"/>
              <a:t>Taking risks</a:t>
            </a:r>
          </a:p>
          <a:p>
            <a:r>
              <a:rPr lang="en-GB" dirty="0" smtClean="0"/>
              <a:t>Having the opportunity to take RE to a bigger stage</a:t>
            </a:r>
          </a:p>
          <a:p>
            <a:r>
              <a:rPr lang="en-GB" dirty="0" smtClean="0"/>
              <a:t>Talking to people who can make a difference</a:t>
            </a:r>
          </a:p>
          <a:p>
            <a:r>
              <a:rPr lang="en-GB" dirty="0" smtClean="0"/>
              <a:t>Never forgetting your place in the classroom.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789214" cy="297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51809"/>
            <a:ext cx="3899686" cy="1331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45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9592" y="2636912"/>
            <a:ext cx="7408333" cy="345069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076105" cy="329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617" y="204129"/>
            <a:ext cx="3965997" cy="38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159" y="3576484"/>
            <a:ext cx="3511104" cy="3247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292" y="3300809"/>
            <a:ext cx="3521971" cy="355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81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Taking a bigger risk…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667" y="4462050"/>
            <a:ext cx="29337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91" y="2060848"/>
            <a:ext cx="5676169" cy="374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04" y="1844824"/>
            <a:ext cx="1800225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388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KEY STAGE TWO!!!</a:t>
            </a:r>
          </a:p>
          <a:p>
            <a:r>
              <a:rPr lang="en-GB" dirty="0" smtClean="0"/>
              <a:t>Moving into a C of E School and wanting people to know that I was learning at the same time as they were.</a:t>
            </a:r>
          </a:p>
          <a:p>
            <a:r>
              <a:rPr lang="en-GB" dirty="0" smtClean="0"/>
              <a:t>Thinking about the bigger picture over two schools.</a:t>
            </a:r>
          </a:p>
          <a:p>
            <a:r>
              <a:rPr lang="en-GB" dirty="0" smtClean="0"/>
              <a:t>Moving both schools towards inspection and development.</a:t>
            </a:r>
          </a:p>
          <a:p>
            <a:r>
              <a:rPr lang="en-GB" dirty="0" smtClean="0"/>
              <a:t>Implementing new ways of working.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challenges that I faced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66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does creative RE look like in our schools?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09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8652"/>
            <a:ext cx="4824536" cy="671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00138" y="1090613"/>
            <a:ext cx="6943725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66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8702277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0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394" y="188640"/>
            <a:ext cx="5286375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094" y="2985343"/>
            <a:ext cx="5375906" cy="387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28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Isaiah’s Commission</a:t>
            </a:r>
          </a:p>
          <a:p>
            <a:pPr marL="0" indent="0">
              <a:buNone/>
            </a:pPr>
            <a:r>
              <a:rPr lang="en-GB" b="1" dirty="0"/>
              <a:t>6 </a:t>
            </a:r>
            <a:r>
              <a:rPr lang="en-GB" dirty="0"/>
              <a:t>In the year that King </a:t>
            </a:r>
            <a:r>
              <a:rPr lang="en-GB" dirty="0" err="1"/>
              <a:t>Uzziah</a:t>
            </a:r>
            <a:r>
              <a:rPr lang="en-GB" dirty="0"/>
              <a:t> died, I saw the Lord, high and exalted</a:t>
            </a:r>
            <a:r>
              <a:rPr lang="en-GB" dirty="0" smtClean="0"/>
              <a:t>, seated </a:t>
            </a:r>
            <a:r>
              <a:rPr lang="en-GB" dirty="0"/>
              <a:t>on a throne; and the train of his robe filled the temple. </a:t>
            </a:r>
            <a:r>
              <a:rPr lang="en-GB" b="1" baseline="30000" dirty="0"/>
              <a:t>2 </a:t>
            </a:r>
            <a:r>
              <a:rPr lang="en-GB" dirty="0"/>
              <a:t>Above him were seraphim, each with six wings: With two wings they covered their faces, with two they covered their feet, and with two they were flying. </a:t>
            </a:r>
            <a:r>
              <a:rPr lang="en-GB" b="1" baseline="30000" dirty="0"/>
              <a:t>3 </a:t>
            </a:r>
            <a:r>
              <a:rPr lang="en-GB" dirty="0"/>
              <a:t>And they were calling to one another:</a:t>
            </a:r>
          </a:p>
          <a:p>
            <a:pPr marL="0" indent="0">
              <a:buNone/>
            </a:pPr>
            <a:r>
              <a:rPr lang="en-GB" dirty="0"/>
              <a:t>“Holy, holy, holy is the </a:t>
            </a:r>
            <a:r>
              <a:rPr lang="en-GB" cap="small" dirty="0"/>
              <a:t>Lord</a:t>
            </a:r>
            <a:r>
              <a:rPr lang="en-GB" dirty="0"/>
              <a:t> Almighty;</a:t>
            </a:r>
            <a:br>
              <a:rPr lang="en-GB" dirty="0"/>
            </a:br>
            <a:r>
              <a:rPr lang="en-GB" dirty="0"/>
              <a:t>    the whole earth is full of his glory.”</a:t>
            </a:r>
          </a:p>
          <a:p>
            <a:pPr marL="0" indent="0">
              <a:buNone/>
            </a:pPr>
            <a:r>
              <a:rPr lang="en-GB" b="1" baseline="30000" dirty="0"/>
              <a:t>4 </a:t>
            </a:r>
            <a:r>
              <a:rPr lang="en-GB" dirty="0"/>
              <a:t>At the sound of their voices the doorposts and thresholds shook and the temple was filled with smoke.</a:t>
            </a:r>
          </a:p>
          <a:p>
            <a:pPr marL="0" indent="0">
              <a:buNone/>
            </a:pPr>
            <a:r>
              <a:rPr lang="en-GB" b="1" baseline="30000" dirty="0"/>
              <a:t>5 </a:t>
            </a:r>
            <a:r>
              <a:rPr lang="en-GB" dirty="0"/>
              <a:t>“Woe to me!” I cried. “I am ruined! For I am a man of unclean lips, and I live among a people of unclean lips, and my eyes have seen the </a:t>
            </a:r>
            <a:r>
              <a:rPr lang="en-GB" dirty="0" err="1"/>
              <a:t>King,the</a:t>
            </a:r>
            <a:r>
              <a:rPr lang="en-GB" dirty="0"/>
              <a:t> </a:t>
            </a:r>
            <a:r>
              <a:rPr lang="en-GB" cap="small" dirty="0"/>
              <a:t>Lord</a:t>
            </a:r>
            <a:r>
              <a:rPr lang="en-GB" dirty="0"/>
              <a:t> Almighty.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u="sng" dirty="0"/>
              <a:t>Isaiah 6:1-5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18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11422" y="1051581"/>
            <a:ext cx="5976665" cy="425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20780" y="1547808"/>
            <a:ext cx="5926812" cy="421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512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747" y="0"/>
            <a:ext cx="949674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4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"/>
            <a:ext cx="9103254" cy="685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92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1520" y="404663"/>
            <a:ext cx="8640960" cy="6082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26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49595" y="-1021404"/>
            <a:ext cx="5760640" cy="8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09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52728"/>
          </a:xfrm>
        </p:spPr>
        <p:txBody>
          <a:bodyPr/>
          <a:lstStyle/>
          <a:p>
            <a:r>
              <a:rPr lang="en-GB" dirty="0" smtClean="0"/>
              <a:t>Year 4</a:t>
            </a:r>
            <a:endParaRPr lang="en-GB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87206" y="2059344"/>
            <a:ext cx="5312364" cy="399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48342" y="2153781"/>
            <a:ext cx="5342732" cy="371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77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916832"/>
            <a:ext cx="5542237" cy="415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402542"/>
            <a:ext cx="4259456" cy="519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1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about our younger children?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1520" y="1478305"/>
            <a:ext cx="4300241" cy="3118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88863"/>
            <a:ext cx="3566286" cy="353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01715" y="4129657"/>
            <a:ext cx="390872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81" y="4596974"/>
            <a:ext cx="3872093" cy="233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802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16176" y="1148832"/>
            <a:ext cx="6220992" cy="458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12520" y="1512216"/>
            <a:ext cx="4404716" cy="434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43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72911" y="794615"/>
            <a:ext cx="5707410" cy="4118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57675" y="3733800"/>
            <a:ext cx="2667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24525" y="3286125"/>
            <a:ext cx="32766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083" y="62345"/>
            <a:ext cx="5083318" cy="366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93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do our children think about RE in our school?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93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Bad RE is when you only find out about one religion.</a:t>
            </a:r>
          </a:p>
          <a:p>
            <a:r>
              <a:rPr lang="en-GB" dirty="0" smtClean="0"/>
              <a:t>In my old school, I thought that RE was bad because the teacher told me that all Muslims are terrorists!</a:t>
            </a:r>
          </a:p>
          <a:p>
            <a:r>
              <a:rPr lang="en-GB" dirty="0" smtClean="0"/>
              <a:t>I think RE is bad when the teacher gives their opinion, its about talking about the views of all people.</a:t>
            </a:r>
          </a:p>
          <a:p>
            <a:r>
              <a:rPr lang="en-GB" dirty="0" smtClean="0"/>
              <a:t>Bad RE happens when the teacher doesn’t know about the subject, its boring for us the pupils.</a:t>
            </a:r>
          </a:p>
          <a:p>
            <a:r>
              <a:rPr lang="en-GB" dirty="0" smtClean="0"/>
              <a:t>I did RE for the first time when I moved to St Matthew’s.</a:t>
            </a:r>
          </a:p>
          <a:p>
            <a:r>
              <a:rPr lang="en-GB" dirty="0" smtClean="0"/>
              <a:t>In my old school, we only had RE once every three weeks and it was always about the same religion.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Bad 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967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2204864"/>
            <a:ext cx="7408333" cy="432048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Good RE is about studying a range of religions and digging deeper to find out more.</a:t>
            </a:r>
          </a:p>
          <a:p>
            <a:r>
              <a:rPr lang="en-GB" dirty="0" smtClean="0"/>
              <a:t>It is not about being taught to believe something, its about learning how to respect the beliefs of others.</a:t>
            </a:r>
          </a:p>
          <a:p>
            <a:r>
              <a:rPr lang="en-GB" dirty="0" smtClean="0"/>
              <a:t>Good RE is focusing on one theme for more than a week so you can dig deeper and find out more.</a:t>
            </a:r>
          </a:p>
          <a:p>
            <a:r>
              <a:rPr lang="en-GB" dirty="0" smtClean="0"/>
              <a:t>Good RE is listening to everyone’s opinions.</a:t>
            </a:r>
          </a:p>
          <a:p>
            <a:r>
              <a:rPr lang="en-GB" dirty="0" smtClean="0"/>
              <a:t>We are lucky to have a specialist teacher who helps us to go deeper with our learning.</a:t>
            </a:r>
          </a:p>
          <a:p>
            <a:r>
              <a:rPr lang="en-GB" dirty="0" smtClean="0"/>
              <a:t>Good RE is about being taught in different ways and not just listening to the teacher talk.</a:t>
            </a:r>
          </a:p>
          <a:p>
            <a:r>
              <a:rPr lang="en-GB" dirty="0" smtClean="0"/>
              <a:t>Your teacher needs to have a good understanding of religions and non religious worldviews.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Good 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662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2132856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We need RE so that people don’t treat people of faith differently.  We need religious understanding so that we can be respectful of one another.  </a:t>
            </a:r>
          </a:p>
          <a:p>
            <a:r>
              <a:rPr lang="en-GB" dirty="0" smtClean="0"/>
              <a:t>We don’t want to have a country where RE isn’t taught, how would we learn understanding?</a:t>
            </a:r>
          </a:p>
          <a:p>
            <a:r>
              <a:rPr lang="en-GB" dirty="0" smtClean="0"/>
              <a:t>So that we don’t see the world one way.</a:t>
            </a:r>
          </a:p>
          <a:p>
            <a:r>
              <a:rPr lang="en-GB" dirty="0" smtClean="0"/>
              <a:t>So that we can challenge the media</a:t>
            </a:r>
          </a:p>
          <a:p>
            <a:r>
              <a:rPr lang="en-GB" dirty="0" smtClean="0"/>
              <a:t>We need RE so that we can understand why people act in different ways.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do we need RE?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291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Please make sure that all schools teach RE.</a:t>
            </a:r>
          </a:p>
          <a:p>
            <a:r>
              <a:rPr lang="en-GB" dirty="0" smtClean="0"/>
              <a:t>When I go to secondary school, I will choose to study RE because it is inspiring and interesting.  Please make sure that RE is like this for everyone.</a:t>
            </a:r>
          </a:p>
          <a:p>
            <a:r>
              <a:rPr lang="en-GB" dirty="0" smtClean="0"/>
              <a:t>We need RE so that people don’t just listen to what the media say about religion.</a:t>
            </a:r>
          </a:p>
          <a:p>
            <a:r>
              <a:rPr lang="en-GB" dirty="0" smtClean="0"/>
              <a:t>Think about a way of getting more specialist RE teachers into primary schools.</a:t>
            </a:r>
          </a:p>
          <a:p>
            <a:r>
              <a:rPr lang="en-GB" dirty="0" smtClean="0"/>
              <a:t>Come and visit our school so that we can talk to you in person.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Messages from Year 5 and 6 to the Commissioners…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74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1777</TotalTime>
  <Words>949</Words>
  <Application>Microsoft Office PowerPoint</Application>
  <PresentationFormat>On-screen Show (4:3)</PresentationFormat>
  <Paragraphs>98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Waveform</vt:lpstr>
      <vt:lpstr>My journey into creative RE</vt:lpstr>
      <vt:lpstr>When did my RE journey start?</vt:lpstr>
      <vt:lpstr>What happened?</vt:lpstr>
      <vt:lpstr>Mrs Clark</vt:lpstr>
      <vt:lpstr>Why RE?</vt:lpstr>
      <vt:lpstr>Falling out of Love</vt:lpstr>
      <vt:lpstr>What took me back to RE?</vt:lpstr>
      <vt:lpstr>SACRE, LTLRE and Jonathan Marshall</vt:lpstr>
      <vt:lpstr>What did our first LTLRE conference inspire me to do?</vt:lpstr>
      <vt:lpstr>My first creative project…</vt:lpstr>
      <vt:lpstr>PowerPoint Presentation</vt:lpstr>
      <vt:lpstr>PowerPoint Presentation</vt:lpstr>
      <vt:lpstr>Reflections on The Psalms</vt:lpstr>
      <vt:lpstr>REToday article </vt:lpstr>
      <vt:lpstr>What this first project led to…</vt:lpstr>
      <vt:lpstr>Developing our curriculum</vt:lpstr>
      <vt:lpstr>PowerPoint Presentation</vt:lpstr>
      <vt:lpstr>An interesting phone call…</vt:lpstr>
      <vt:lpstr>PowerPoint Presentation</vt:lpstr>
      <vt:lpstr>Taking a bigger risk…</vt:lpstr>
      <vt:lpstr>The challenges that I faced</vt:lpstr>
      <vt:lpstr>What does creative RE look like in our schools?</vt:lpstr>
      <vt:lpstr>PowerPoint Presentation</vt:lpstr>
      <vt:lpstr>PowerPoint Presentation</vt:lpstr>
      <vt:lpstr>PowerPoint Presentation</vt:lpstr>
      <vt:lpstr>PowerPoint Presentation</vt:lpstr>
      <vt:lpstr>Isaiah 6:1-5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Year 4</vt:lpstr>
      <vt:lpstr>PowerPoint Presentation</vt:lpstr>
      <vt:lpstr>What about our younger children?</vt:lpstr>
      <vt:lpstr>PowerPoint Presentation</vt:lpstr>
      <vt:lpstr>PowerPoint Presentation</vt:lpstr>
      <vt:lpstr>What do our children think about RE in our school?</vt:lpstr>
      <vt:lpstr>Bad RE</vt:lpstr>
      <vt:lpstr>Good RE</vt:lpstr>
      <vt:lpstr>Why do we need RE?</vt:lpstr>
      <vt:lpstr>Messages from Year 5 and 6 to the Commissioners…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journey into creative RE</dc:title>
  <dc:creator>Katie Freeman</dc:creator>
  <cp:lastModifiedBy>Katie Freeman</cp:lastModifiedBy>
  <cp:revision>21</cp:revision>
  <cp:lastPrinted>2018-06-28T11:19:04Z</cp:lastPrinted>
  <dcterms:created xsi:type="dcterms:W3CDTF">2018-06-26T20:25:41Z</dcterms:created>
  <dcterms:modified xsi:type="dcterms:W3CDTF">2018-06-29T07:42:18Z</dcterms:modified>
</cp:coreProperties>
</file>