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20" r:id="rId4"/>
    <p:sldMasterId id="2147483732" r:id="rId5"/>
    <p:sldMasterId id="2147483744" r:id="rId6"/>
    <p:sldMasterId id="2147483756" r:id="rId7"/>
    <p:sldMasterId id="2147483768" r:id="rId8"/>
    <p:sldMasterId id="2147483780" r:id="rId9"/>
    <p:sldMasterId id="2147483792" r:id="rId10"/>
    <p:sldMasterId id="2147483804" r:id="rId11"/>
    <p:sldMasterId id="2147483816" r:id="rId12"/>
    <p:sldMasterId id="2147483828" r:id="rId13"/>
    <p:sldMasterId id="2147483840" r:id="rId14"/>
  </p:sldMasterIdLst>
  <p:notesMasterIdLst>
    <p:notesMasterId r:id="rId61"/>
  </p:notesMasterIdLst>
  <p:sldIdLst>
    <p:sldId id="256" r:id="rId15"/>
    <p:sldId id="280" r:id="rId16"/>
    <p:sldId id="282" r:id="rId17"/>
    <p:sldId id="288" r:id="rId18"/>
    <p:sldId id="292" r:id="rId19"/>
    <p:sldId id="289" r:id="rId20"/>
    <p:sldId id="294" r:id="rId21"/>
    <p:sldId id="296" r:id="rId22"/>
    <p:sldId id="298" r:id="rId23"/>
    <p:sldId id="259" r:id="rId24"/>
    <p:sldId id="274" r:id="rId25"/>
    <p:sldId id="275" r:id="rId26"/>
    <p:sldId id="258" r:id="rId27"/>
    <p:sldId id="261" r:id="rId28"/>
    <p:sldId id="265" r:id="rId29"/>
    <p:sldId id="266" r:id="rId30"/>
    <p:sldId id="270" r:id="rId31"/>
    <p:sldId id="272" r:id="rId32"/>
    <p:sldId id="271" r:id="rId33"/>
    <p:sldId id="257" r:id="rId34"/>
    <p:sldId id="260" r:id="rId35"/>
    <p:sldId id="262" r:id="rId36"/>
    <p:sldId id="278" r:id="rId37"/>
    <p:sldId id="263" r:id="rId38"/>
    <p:sldId id="276" r:id="rId39"/>
    <p:sldId id="277" r:id="rId40"/>
    <p:sldId id="264" r:id="rId41"/>
    <p:sldId id="267" r:id="rId42"/>
    <p:sldId id="268" r:id="rId43"/>
    <p:sldId id="269" r:id="rId44"/>
    <p:sldId id="300" r:id="rId45"/>
    <p:sldId id="302" r:id="rId46"/>
    <p:sldId id="304" r:id="rId47"/>
    <p:sldId id="306" r:id="rId48"/>
    <p:sldId id="308" r:id="rId49"/>
    <p:sldId id="310" r:id="rId50"/>
    <p:sldId id="312" r:id="rId51"/>
    <p:sldId id="314" r:id="rId52"/>
    <p:sldId id="316" r:id="rId53"/>
    <p:sldId id="318" r:id="rId54"/>
    <p:sldId id="320" r:id="rId55"/>
    <p:sldId id="322" r:id="rId56"/>
    <p:sldId id="327" r:id="rId57"/>
    <p:sldId id="323" r:id="rId58"/>
    <p:sldId id="324" r:id="rId59"/>
    <p:sldId id="325"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40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A88C32-CFA3-4EED-B137-477C958DC0D5}" type="doc">
      <dgm:prSet loTypeId="urn:microsoft.com/office/officeart/2005/8/layout/hChevron3" loCatId="process" qsTypeId="urn:microsoft.com/office/officeart/2005/8/quickstyle/simple1" qsCatId="simple" csTypeId="urn:microsoft.com/office/officeart/2005/8/colors/accent1_2" csCatId="accent1" phldr="1"/>
      <dgm:spPr/>
    </dgm:pt>
    <dgm:pt modelId="{05B87412-50B6-4096-BBAA-63C45E8C0152}">
      <dgm:prSet phldrT="[Text]"/>
      <dgm:spPr>
        <a:ln>
          <a:solidFill>
            <a:schemeClr val="tx1"/>
          </a:solidFill>
        </a:ln>
      </dgm:spPr>
      <dgm:t>
        <a:bodyPr/>
        <a:lstStyle/>
        <a:p>
          <a:r>
            <a:rPr lang="en-GB" dirty="0" smtClean="0"/>
            <a:t>Teaching</a:t>
          </a:r>
          <a:endParaRPr lang="en-GB" dirty="0"/>
        </a:p>
      </dgm:t>
    </dgm:pt>
    <dgm:pt modelId="{3F32BDFA-9FF4-44DC-8041-45E048AADAB8}" type="parTrans" cxnId="{542D51C8-ADC8-45BC-9387-95A7E9BB71EF}">
      <dgm:prSet/>
      <dgm:spPr/>
      <dgm:t>
        <a:bodyPr/>
        <a:lstStyle/>
        <a:p>
          <a:endParaRPr lang="en-GB"/>
        </a:p>
      </dgm:t>
    </dgm:pt>
    <dgm:pt modelId="{EEB2E999-16CC-4654-9AB7-451D65DA5A53}" type="sibTrans" cxnId="{542D51C8-ADC8-45BC-9387-95A7E9BB71EF}">
      <dgm:prSet/>
      <dgm:spPr/>
      <dgm:t>
        <a:bodyPr/>
        <a:lstStyle/>
        <a:p>
          <a:endParaRPr lang="en-GB"/>
        </a:p>
      </dgm:t>
    </dgm:pt>
    <dgm:pt modelId="{0A03FF6D-7C30-4724-A76C-E92A26A03897}">
      <dgm:prSet phldrT="[Text]"/>
      <dgm:spPr>
        <a:ln>
          <a:solidFill>
            <a:schemeClr val="tx1"/>
          </a:solidFill>
        </a:ln>
      </dgm:spPr>
      <dgm:t>
        <a:bodyPr/>
        <a:lstStyle/>
        <a:p>
          <a:r>
            <a:rPr lang="en-GB" dirty="0" smtClean="0"/>
            <a:t>Belief</a:t>
          </a:r>
          <a:endParaRPr lang="en-GB" dirty="0"/>
        </a:p>
      </dgm:t>
    </dgm:pt>
    <dgm:pt modelId="{64179D3F-AAB1-491A-A4DC-56B57A385238}" type="parTrans" cxnId="{CF1F0CA1-47EA-4EBD-BEEA-644BEBFABE44}">
      <dgm:prSet/>
      <dgm:spPr/>
      <dgm:t>
        <a:bodyPr/>
        <a:lstStyle/>
        <a:p>
          <a:endParaRPr lang="en-GB"/>
        </a:p>
      </dgm:t>
    </dgm:pt>
    <dgm:pt modelId="{255B6928-C718-4D83-A12E-B316BD58EB7E}" type="sibTrans" cxnId="{CF1F0CA1-47EA-4EBD-BEEA-644BEBFABE44}">
      <dgm:prSet/>
      <dgm:spPr/>
      <dgm:t>
        <a:bodyPr/>
        <a:lstStyle/>
        <a:p>
          <a:endParaRPr lang="en-GB"/>
        </a:p>
      </dgm:t>
    </dgm:pt>
    <dgm:pt modelId="{31707B19-7145-40E8-BCF9-AA5293011827}">
      <dgm:prSet phldrT="[Text]"/>
      <dgm:spPr>
        <a:ln>
          <a:solidFill>
            <a:schemeClr val="tx1"/>
          </a:solidFill>
        </a:ln>
      </dgm:spPr>
      <dgm:t>
        <a:bodyPr/>
        <a:lstStyle/>
        <a:p>
          <a:r>
            <a:rPr lang="en-GB" dirty="0" smtClean="0"/>
            <a:t>Action</a:t>
          </a:r>
          <a:endParaRPr lang="en-GB" dirty="0"/>
        </a:p>
      </dgm:t>
    </dgm:pt>
    <dgm:pt modelId="{661CBF1A-6068-4E5E-8717-4F8846663EB1}" type="parTrans" cxnId="{38EC6873-D504-49E0-9867-5A6FE3B43DF4}">
      <dgm:prSet/>
      <dgm:spPr/>
      <dgm:t>
        <a:bodyPr/>
        <a:lstStyle/>
        <a:p>
          <a:endParaRPr lang="en-GB"/>
        </a:p>
      </dgm:t>
    </dgm:pt>
    <dgm:pt modelId="{6B09951D-5197-4261-9395-1B714DEFA45E}" type="sibTrans" cxnId="{38EC6873-D504-49E0-9867-5A6FE3B43DF4}">
      <dgm:prSet/>
      <dgm:spPr/>
      <dgm:t>
        <a:bodyPr/>
        <a:lstStyle/>
        <a:p>
          <a:endParaRPr lang="en-GB"/>
        </a:p>
      </dgm:t>
    </dgm:pt>
    <dgm:pt modelId="{EFE21D17-A049-439C-9B8A-CFBE4C3392A8}" type="pres">
      <dgm:prSet presAssocID="{A3A88C32-CFA3-4EED-B137-477C958DC0D5}" presName="Name0" presStyleCnt="0">
        <dgm:presLayoutVars>
          <dgm:dir/>
          <dgm:resizeHandles val="exact"/>
        </dgm:presLayoutVars>
      </dgm:prSet>
      <dgm:spPr/>
    </dgm:pt>
    <dgm:pt modelId="{35E3BCCF-7AC7-454F-A951-7C5C0CB040C7}" type="pres">
      <dgm:prSet presAssocID="{05B87412-50B6-4096-BBAA-63C45E8C0152}" presName="parTxOnly" presStyleLbl="node1" presStyleIdx="0" presStyleCnt="3">
        <dgm:presLayoutVars>
          <dgm:bulletEnabled val="1"/>
        </dgm:presLayoutVars>
      </dgm:prSet>
      <dgm:spPr/>
      <dgm:t>
        <a:bodyPr/>
        <a:lstStyle/>
        <a:p>
          <a:endParaRPr lang="en-GB"/>
        </a:p>
      </dgm:t>
    </dgm:pt>
    <dgm:pt modelId="{28855701-6F95-4270-933E-846564064003}" type="pres">
      <dgm:prSet presAssocID="{EEB2E999-16CC-4654-9AB7-451D65DA5A53}" presName="parSpace" presStyleCnt="0"/>
      <dgm:spPr/>
    </dgm:pt>
    <dgm:pt modelId="{810DC39C-89A3-41CB-BB63-577F4D0D6F1F}" type="pres">
      <dgm:prSet presAssocID="{0A03FF6D-7C30-4724-A76C-E92A26A03897}" presName="parTxOnly" presStyleLbl="node1" presStyleIdx="1" presStyleCnt="3">
        <dgm:presLayoutVars>
          <dgm:bulletEnabled val="1"/>
        </dgm:presLayoutVars>
      </dgm:prSet>
      <dgm:spPr/>
      <dgm:t>
        <a:bodyPr/>
        <a:lstStyle/>
        <a:p>
          <a:endParaRPr lang="en-GB"/>
        </a:p>
      </dgm:t>
    </dgm:pt>
    <dgm:pt modelId="{03CFF423-D72B-471A-94E4-35F40938744F}" type="pres">
      <dgm:prSet presAssocID="{255B6928-C718-4D83-A12E-B316BD58EB7E}" presName="parSpace" presStyleCnt="0"/>
      <dgm:spPr/>
    </dgm:pt>
    <dgm:pt modelId="{D7EA1ED3-55A0-45F3-980B-7B1E911F19E3}" type="pres">
      <dgm:prSet presAssocID="{31707B19-7145-40E8-BCF9-AA5293011827}" presName="parTxOnly" presStyleLbl="node1" presStyleIdx="2" presStyleCnt="3">
        <dgm:presLayoutVars>
          <dgm:bulletEnabled val="1"/>
        </dgm:presLayoutVars>
      </dgm:prSet>
      <dgm:spPr/>
      <dgm:t>
        <a:bodyPr/>
        <a:lstStyle/>
        <a:p>
          <a:endParaRPr lang="en-GB"/>
        </a:p>
      </dgm:t>
    </dgm:pt>
  </dgm:ptLst>
  <dgm:cxnLst>
    <dgm:cxn modelId="{076D611D-80C7-400B-A307-BF84E7AB342F}" type="presOf" srcId="{0A03FF6D-7C30-4724-A76C-E92A26A03897}" destId="{810DC39C-89A3-41CB-BB63-577F4D0D6F1F}" srcOrd="0" destOrd="0" presId="urn:microsoft.com/office/officeart/2005/8/layout/hChevron3"/>
    <dgm:cxn modelId="{38EC6873-D504-49E0-9867-5A6FE3B43DF4}" srcId="{A3A88C32-CFA3-4EED-B137-477C958DC0D5}" destId="{31707B19-7145-40E8-BCF9-AA5293011827}" srcOrd="2" destOrd="0" parTransId="{661CBF1A-6068-4E5E-8717-4F8846663EB1}" sibTransId="{6B09951D-5197-4261-9395-1B714DEFA45E}"/>
    <dgm:cxn modelId="{9B739B8E-4F00-499D-A7CC-1736C6CA2EC4}" type="presOf" srcId="{31707B19-7145-40E8-BCF9-AA5293011827}" destId="{D7EA1ED3-55A0-45F3-980B-7B1E911F19E3}" srcOrd="0" destOrd="0" presId="urn:microsoft.com/office/officeart/2005/8/layout/hChevron3"/>
    <dgm:cxn modelId="{29D23DF9-64EE-4CF3-9059-6FFCBCF696B9}" type="presOf" srcId="{05B87412-50B6-4096-BBAA-63C45E8C0152}" destId="{35E3BCCF-7AC7-454F-A951-7C5C0CB040C7}" srcOrd="0" destOrd="0" presId="urn:microsoft.com/office/officeart/2005/8/layout/hChevron3"/>
    <dgm:cxn modelId="{E47A851B-C2F3-4333-9879-BA3C0E9DD188}" type="presOf" srcId="{A3A88C32-CFA3-4EED-B137-477C958DC0D5}" destId="{EFE21D17-A049-439C-9B8A-CFBE4C3392A8}" srcOrd="0" destOrd="0" presId="urn:microsoft.com/office/officeart/2005/8/layout/hChevron3"/>
    <dgm:cxn modelId="{542D51C8-ADC8-45BC-9387-95A7E9BB71EF}" srcId="{A3A88C32-CFA3-4EED-B137-477C958DC0D5}" destId="{05B87412-50B6-4096-BBAA-63C45E8C0152}" srcOrd="0" destOrd="0" parTransId="{3F32BDFA-9FF4-44DC-8041-45E048AADAB8}" sibTransId="{EEB2E999-16CC-4654-9AB7-451D65DA5A53}"/>
    <dgm:cxn modelId="{CF1F0CA1-47EA-4EBD-BEEA-644BEBFABE44}" srcId="{A3A88C32-CFA3-4EED-B137-477C958DC0D5}" destId="{0A03FF6D-7C30-4724-A76C-E92A26A03897}" srcOrd="1" destOrd="0" parTransId="{64179D3F-AAB1-491A-A4DC-56B57A385238}" sibTransId="{255B6928-C718-4D83-A12E-B316BD58EB7E}"/>
    <dgm:cxn modelId="{5E80CDBC-2205-4026-9E89-B2F84E799D2C}" type="presParOf" srcId="{EFE21D17-A049-439C-9B8A-CFBE4C3392A8}" destId="{35E3BCCF-7AC7-454F-A951-7C5C0CB040C7}" srcOrd="0" destOrd="0" presId="urn:microsoft.com/office/officeart/2005/8/layout/hChevron3"/>
    <dgm:cxn modelId="{D88A12C3-EB2C-488C-8E0E-12C3CE869026}" type="presParOf" srcId="{EFE21D17-A049-439C-9B8A-CFBE4C3392A8}" destId="{28855701-6F95-4270-933E-846564064003}" srcOrd="1" destOrd="0" presId="urn:microsoft.com/office/officeart/2005/8/layout/hChevron3"/>
    <dgm:cxn modelId="{42030B06-C8FD-4B11-BB9E-C5F667BAB2CE}" type="presParOf" srcId="{EFE21D17-A049-439C-9B8A-CFBE4C3392A8}" destId="{810DC39C-89A3-41CB-BB63-577F4D0D6F1F}" srcOrd="2" destOrd="0" presId="urn:microsoft.com/office/officeart/2005/8/layout/hChevron3"/>
    <dgm:cxn modelId="{4C49ADA0-C145-47AE-BDA3-D906E512E328}" type="presParOf" srcId="{EFE21D17-A049-439C-9B8A-CFBE4C3392A8}" destId="{03CFF423-D72B-471A-94E4-35F40938744F}" srcOrd="3" destOrd="0" presId="urn:microsoft.com/office/officeart/2005/8/layout/hChevron3"/>
    <dgm:cxn modelId="{F5DFC3D1-407B-44EF-81FC-020F61C9EE39}" type="presParOf" srcId="{EFE21D17-A049-439C-9B8A-CFBE4C3392A8}" destId="{D7EA1ED3-55A0-45F3-980B-7B1E911F19E3}"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A88C32-CFA3-4EED-B137-477C958DC0D5}" type="doc">
      <dgm:prSet loTypeId="urn:microsoft.com/office/officeart/2005/8/layout/hChevron3" loCatId="process" qsTypeId="urn:microsoft.com/office/officeart/2005/8/quickstyle/simple1" qsCatId="simple" csTypeId="urn:microsoft.com/office/officeart/2005/8/colors/accent1_2" csCatId="accent1" phldr="1"/>
      <dgm:spPr/>
    </dgm:pt>
    <dgm:pt modelId="{05B87412-50B6-4096-BBAA-63C45E8C0152}">
      <dgm:prSet phldrT="[Text]"/>
      <dgm:spPr>
        <a:solidFill>
          <a:schemeClr val="bg1"/>
        </a:solidFill>
        <a:ln>
          <a:solidFill>
            <a:schemeClr val="tx1"/>
          </a:solidFill>
        </a:ln>
      </dgm:spPr>
      <dgm:t>
        <a:bodyPr/>
        <a:lstStyle/>
        <a:p>
          <a:endParaRPr lang="en-GB" dirty="0"/>
        </a:p>
      </dgm:t>
    </dgm:pt>
    <dgm:pt modelId="{3F32BDFA-9FF4-44DC-8041-45E048AADAB8}" type="parTrans" cxnId="{542D51C8-ADC8-45BC-9387-95A7E9BB71EF}">
      <dgm:prSet/>
      <dgm:spPr/>
      <dgm:t>
        <a:bodyPr/>
        <a:lstStyle/>
        <a:p>
          <a:endParaRPr lang="en-GB"/>
        </a:p>
      </dgm:t>
    </dgm:pt>
    <dgm:pt modelId="{EEB2E999-16CC-4654-9AB7-451D65DA5A53}" type="sibTrans" cxnId="{542D51C8-ADC8-45BC-9387-95A7E9BB71EF}">
      <dgm:prSet/>
      <dgm:spPr/>
      <dgm:t>
        <a:bodyPr/>
        <a:lstStyle/>
        <a:p>
          <a:endParaRPr lang="en-GB"/>
        </a:p>
      </dgm:t>
    </dgm:pt>
    <dgm:pt modelId="{0A03FF6D-7C30-4724-A76C-E92A26A03897}">
      <dgm:prSet phldrT="[Text]"/>
      <dgm:spPr>
        <a:solidFill>
          <a:schemeClr val="bg1"/>
        </a:solidFill>
        <a:ln>
          <a:solidFill>
            <a:schemeClr val="tx1"/>
          </a:solidFill>
        </a:ln>
      </dgm:spPr>
      <dgm:t>
        <a:bodyPr/>
        <a:lstStyle/>
        <a:p>
          <a:endParaRPr lang="en-GB" dirty="0"/>
        </a:p>
      </dgm:t>
    </dgm:pt>
    <dgm:pt modelId="{64179D3F-AAB1-491A-A4DC-56B57A385238}" type="parTrans" cxnId="{CF1F0CA1-47EA-4EBD-BEEA-644BEBFABE44}">
      <dgm:prSet/>
      <dgm:spPr/>
      <dgm:t>
        <a:bodyPr/>
        <a:lstStyle/>
        <a:p>
          <a:endParaRPr lang="en-GB"/>
        </a:p>
      </dgm:t>
    </dgm:pt>
    <dgm:pt modelId="{255B6928-C718-4D83-A12E-B316BD58EB7E}" type="sibTrans" cxnId="{CF1F0CA1-47EA-4EBD-BEEA-644BEBFABE44}">
      <dgm:prSet/>
      <dgm:spPr/>
      <dgm:t>
        <a:bodyPr/>
        <a:lstStyle/>
        <a:p>
          <a:endParaRPr lang="en-GB"/>
        </a:p>
      </dgm:t>
    </dgm:pt>
    <dgm:pt modelId="{31707B19-7145-40E8-BCF9-AA5293011827}">
      <dgm:prSet phldrT="[Text]"/>
      <dgm:spPr>
        <a:solidFill>
          <a:schemeClr val="bg1"/>
        </a:solidFill>
        <a:ln>
          <a:solidFill>
            <a:schemeClr val="tx1"/>
          </a:solidFill>
        </a:ln>
      </dgm:spPr>
      <dgm:t>
        <a:bodyPr/>
        <a:lstStyle/>
        <a:p>
          <a:endParaRPr lang="en-GB" dirty="0"/>
        </a:p>
      </dgm:t>
    </dgm:pt>
    <dgm:pt modelId="{661CBF1A-6068-4E5E-8717-4F8846663EB1}" type="parTrans" cxnId="{38EC6873-D504-49E0-9867-5A6FE3B43DF4}">
      <dgm:prSet/>
      <dgm:spPr/>
      <dgm:t>
        <a:bodyPr/>
        <a:lstStyle/>
        <a:p>
          <a:endParaRPr lang="en-GB"/>
        </a:p>
      </dgm:t>
    </dgm:pt>
    <dgm:pt modelId="{6B09951D-5197-4261-9395-1B714DEFA45E}" type="sibTrans" cxnId="{38EC6873-D504-49E0-9867-5A6FE3B43DF4}">
      <dgm:prSet/>
      <dgm:spPr/>
      <dgm:t>
        <a:bodyPr/>
        <a:lstStyle/>
        <a:p>
          <a:endParaRPr lang="en-GB"/>
        </a:p>
      </dgm:t>
    </dgm:pt>
    <dgm:pt modelId="{EFE21D17-A049-439C-9B8A-CFBE4C3392A8}" type="pres">
      <dgm:prSet presAssocID="{A3A88C32-CFA3-4EED-B137-477C958DC0D5}" presName="Name0" presStyleCnt="0">
        <dgm:presLayoutVars>
          <dgm:dir/>
          <dgm:resizeHandles val="exact"/>
        </dgm:presLayoutVars>
      </dgm:prSet>
      <dgm:spPr/>
    </dgm:pt>
    <dgm:pt modelId="{35E3BCCF-7AC7-454F-A951-7C5C0CB040C7}" type="pres">
      <dgm:prSet presAssocID="{05B87412-50B6-4096-BBAA-63C45E8C0152}" presName="parTxOnly" presStyleLbl="node1" presStyleIdx="0" presStyleCnt="3">
        <dgm:presLayoutVars>
          <dgm:bulletEnabled val="1"/>
        </dgm:presLayoutVars>
      </dgm:prSet>
      <dgm:spPr/>
      <dgm:t>
        <a:bodyPr/>
        <a:lstStyle/>
        <a:p>
          <a:endParaRPr lang="en-GB"/>
        </a:p>
      </dgm:t>
    </dgm:pt>
    <dgm:pt modelId="{28855701-6F95-4270-933E-846564064003}" type="pres">
      <dgm:prSet presAssocID="{EEB2E999-16CC-4654-9AB7-451D65DA5A53}" presName="parSpace" presStyleCnt="0"/>
      <dgm:spPr/>
    </dgm:pt>
    <dgm:pt modelId="{810DC39C-89A3-41CB-BB63-577F4D0D6F1F}" type="pres">
      <dgm:prSet presAssocID="{0A03FF6D-7C30-4724-A76C-E92A26A03897}" presName="parTxOnly" presStyleLbl="node1" presStyleIdx="1" presStyleCnt="3">
        <dgm:presLayoutVars>
          <dgm:bulletEnabled val="1"/>
        </dgm:presLayoutVars>
      </dgm:prSet>
      <dgm:spPr/>
      <dgm:t>
        <a:bodyPr/>
        <a:lstStyle/>
        <a:p>
          <a:endParaRPr lang="en-GB"/>
        </a:p>
      </dgm:t>
    </dgm:pt>
    <dgm:pt modelId="{03CFF423-D72B-471A-94E4-35F40938744F}" type="pres">
      <dgm:prSet presAssocID="{255B6928-C718-4D83-A12E-B316BD58EB7E}" presName="parSpace" presStyleCnt="0"/>
      <dgm:spPr/>
    </dgm:pt>
    <dgm:pt modelId="{D7EA1ED3-55A0-45F3-980B-7B1E911F19E3}" type="pres">
      <dgm:prSet presAssocID="{31707B19-7145-40E8-BCF9-AA5293011827}" presName="parTxOnly" presStyleLbl="node1" presStyleIdx="2" presStyleCnt="3">
        <dgm:presLayoutVars>
          <dgm:bulletEnabled val="1"/>
        </dgm:presLayoutVars>
      </dgm:prSet>
      <dgm:spPr/>
      <dgm:t>
        <a:bodyPr/>
        <a:lstStyle/>
        <a:p>
          <a:endParaRPr lang="en-GB"/>
        </a:p>
      </dgm:t>
    </dgm:pt>
  </dgm:ptLst>
  <dgm:cxnLst>
    <dgm:cxn modelId="{38EC6873-D504-49E0-9867-5A6FE3B43DF4}" srcId="{A3A88C32-CFA3-4EED-B137-477C958DC0D5}" destId="{31707B19-7145-40E8-BCF9-AA5293011827}" srcOrd="2" destOrd="0" parTransId="{661CBF1A-6068-4E5E-8717-4F8846663EB1}" sibTransId="{6B09951D-5197-4261-9395-1B714DEFA45E}"/>
    <dgm:cxn modelId="{0EF655EC-B6C0-417B-9A8A-BBFD54B1F722}" type="presOf" srcId="{A3A88C32-CFA3-4EED-B137-477C958DC0D5}" destId="{EFE21D17-A049-439C-9B8A-CFBE4C3392A8}" srcOrd="0" destOrd="0" presId="urn:microsoft.com/office/officeart/2005/8/layout/hChevron3"/>
    <dgm:cxn modelId="{DC2D87CC-6058-4FE3-AC3C-E6448174B414}" type="presOf" srcId="{31707B19-7145-40E8-BCF9-AA5293011827}" destId="{D7EA1ED3-55A0-45F3-980B-7B1E911F19E3}" srcOrd="0" destOrd="0" presId="urn:microsoft.com/office/officeart/2005/8/layout/hChevron3"/>
    <dgm:cxn modelId="{C7BDD165-EA4C-4ACB-BD2D-41277DF1EC62}" type="presOf" srcId="{0A03FF6D-7C30-4724-A76C-E92A26A03897}" destId="{810DC39C-89A3-41CB-BB63-577F4D0D6F1F}" srcOrd="0" destOrd="0" presId="urn:microsoft.com/office/officeart/2005/8/layout/hChevron3"/>
    <dgm:cxn modelId="{02ED3933-468B-4009-B76E-7D0020345526}" type="presOf" srcId="{05B87412-50B6-4096-BBAA-63C45E8C0152}" destId="{35E3BCCF-7AC7-454F-A951-7C5C0CB040C7}" srcOrd="0" destOrd="0" presId="urn:microsoft.com/office/officeart/2005/8/layout/hChevron3"/>
    <dgm:cxn modelId="{542D51C8-ADC8-45BC-9387-95A7E9BB71EF}" srcId="{A3A88C32-CFA3-4EED-B137-477C958DC0D5}" destId="{05B87412-50B6-4096-BBAA-63C45E8C0152}" srcOrd="0" destOrd="0" parTransId="{3F32BDFA-9FF4-44DC-8041-45E048AADAB8}" sibTransId="{EEB2E999-16CC-4654-9AB7-451D65DA5A53}"/>
    <dgm:cxn modelId="{CF1F0CA1-47EA-4EBD-BEEA-644BEBFABE44}" srcId="{A3A88C32-CFA3-4EED-B137-477C958DC0D5}" destId="{0A03FF6D-7C30-4724-A76C-E92A26A03897}" srcOrd="1" destOrd="0" parTransId="{64179D3F-AAB1-491A-A4DC-56B57A385238}" sibTransId="{255B6928-C718-4D83-A12E-B316BD58EB7E}"/>
    <dgm:cxn modelId="{F675E52B-BB77-4A84-A69A-9A0182A5A249}" type="presParOf" srcId="{EFE21D17-A049-439C-9B8A-CFBE4C3392A8}" destId="{35E3BCCF-7AC7-454F-A951-7C5C0CB040C7}" srcOrd="0" destOrd="0" presId="urn:microsoft.com/office/officeart/2005/8/layout/hChevron3"/>
    <dgm:cxn modelId="{59FED7A0-D608-44F5-A7EE-56F7A1D6BDB4}" type="presParOf" srcId="{EFE21D17-A049-439C-9B8A-CFBE4C3392A8}" destId="{28855701-6F95-4270-933E-846564064003}" srcOrd="1" destOrd="0" presId="urn:microsoft.com/office/officeart/2005/8/layout/hChevron3"/>
    <dgm:cxn modelId="{08583606-0FB7-4979-9C5F-A48731DE9505}" type="presParOf" srcId="{EFE21D17-A049-439C-9B8A-CFBE4C3392A8}" destId="{810DC39C-89A3-41CB-BB63-577F4D0D6F1F}" srcOrd="2" destOrd="0" presId="urn:microsoft.com/office/officeart/2005/8/layout/hChevron3"/>
    <dgm:cxn modelId="{FB80487C-0D2E-4044-A89C-80A88E9C0839}" type="presParOf" srcId="{EFE21D17-A049-439C-9B8A-CFBE4C3392A8}" destId="{03CFF423-D72B-471A-94E4-35F40938744F}" srcOrd="3" destOrd="0" presId="urn:microsoft.com/office/officeart/2005/8/layout/hChevron3"/>
    <dgm:cxn modelId="{CD0C6527-767D-417B-9A60-EF9D20DBC23C}" type="presParOf" srcId="{EFE21D17-A049-439C-9B8A-CFBE4C3392A8}" destId="{D7EA1ED3-55A0-45F3-980B-7B1E911F19E3}" srcOrd="4" destOrd="0" presId="urn:microsoft.com/office/officeart/2005/8/layout/hChevron3"/>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A88C32-CFA3-4EED-B137-477C958DC0D5}" type="doc">
      <dgm:prSet loTypeId="urn:microsoft.com/office/officeart/2005/8/layout/hChevron3" loCatId="process" qsTypeId="urn:microsoft.com/office/officeart/2005/8/quickstyle/simple1" qsCatId="simple" csTypeId="urn:microsoft.com/office/officeart/2005/8/colors/accent1_2" csCatId="accent1" phldr="1"/>
      <dgm:spPr/>
    </dgm:pt>
    <dgm:pt modelId="{05B87412-50B6-4096-BBAA-63C45E8C0152}">
      <dgm:prSet phldrT="[Text]"/>
      <dgm:spPr>
        <a:solidFill>
          <a:schemeClr val="bg1"/>
        </a:solidFill>
        <a:ln>
          <a:solidFill>
            <a:schemeClr val="tx1"/>
          </a:solidFill>
        </a:ln>
      </dgm:spPr>
      <dgm:t>
        <a:bodyPr/>
        <a:lstStyle/>
        <a:p>
          <a:endParaRPr lang="en-GB" dirty="0"/>
        </a:p>
      </dgm:t>
    </dgm:pt>
    <dgm:pt modelId="{3F32BDFA-9FF4-44DC-8041-45E048AADAB8}" type="parTrans" cxnId="{542D51C8-ADC8-45BC-9387-95A7E9BB71EF}">
      <dgm:prSet/>
      <dgm:spPr/>
      <dgm:t>
        <a:bodyPr/>
        <a:lstStyle/>
        <a:p>
          <a:endParaRPr lang="en-GB"/>
        </a:p>
      </dgm:t>
    </dgm:pt>
    <dgm:pt modelId="{EEB2E999-16CC-4654-9AB7-451D65DA5A53}" type="sibTrans" cxnId="{542D51C8-ADC8-45BC-9387-95A7E9BB71EF}">
      <dgm:prSet/>
      <dgm:spPr/>
      <dgm:t>
        <a:bodyPr/>
        <a:lstStyle/>
        <a:p>
          <a:endParaRPr lang="en-GB"/>
        </a:p>
      </dgm:t>
    </dgm:pt>
    <dgm:pt modelId="{0A03FF6D-7C30-4724-A76C-E92A26A03897}">
      <dgm:prSet phldrT="[Text]"/>
      <dgm:spPr>
        <a:solidFill>
          <a:schemeClr val="bg1"/>
        </a:solidFill>
        <a:ln>
          <a:solidFill>
            <a:schemeClr val="tx1"/>
          </a:solidFill>
        </a:ln>
      </dgm:spPr>
      <dgm:t>
        <a:bodyPr/>
        <a:lstStyle/>
        <a:p>
          <a:endParaRPr lang="en-GB" dirty="0"/>
        </a:p>
      </dgm:t>
    </dgm:pt>
    <dgm:pt modelId="{64179D3F-AAB1-491A-A4DC-56B57A385238}" type="parTrans" cxnId="{CF1F0CA1-47EA-4EBD-BEEA-644BEBFABE44}">
      <dgm:prSet/>
      <dgm:spPr/>
      <dgm:t>
        <a:bodyPr/>
        <a:lstStyle/>
        <a:p>
          <a:endParaRPr lang="en-GB"/>
        </a:p>
      </dgm:t>
    </dgm:pt>
    <dgm:pt modelId="{255B6928-C718-4D83-A12E-B316BD58EB7E}" type="sibTrans" cxnId="{CF1F0CA1-47EA-4EBD-BEEA-644BEBFABE44}">
      <dgm:prSet/>
      <dgm:spPr/>
      <dgm:t>
        <a:bodyPr/>
        <a:lstStyle/>
        <a:p>
          <a:endParaRPr lang="en-GB"/>
        </a:p>
      </dgm:t>
    </dgm:pt>
    <dgm:pt modelId="{31707B19-7145-40E8-BCF9-AA5293011827}">
      <dgm:prSet phldrT="[Text]"/>
      <dgm:spPr>
        <a:solidFill>
          <a:schemeClr val="bg1"/>
        </a:solidFill>
        <a:ln>
          <a:solidFill>
            <a:schemeClr val="tx1"/>
          </a:solidFill>
        </a:ln>
      </dgm:spPr>
      <dgm:t>
        <a:bodyPr/>
        <a:lstStyle/>
        <a:p>
          <a:endParaRPr lang="en-GB" dirty="0"/>
        </a:p>
      </dgm:t>
    </dgm:pt>
    <dgm:pt modelId="{661CBF1A-6068-4E5E-8717-4F8846663EB1}" type="parTrans" cxnId="{38EC6873-D504-49E0-9867-5A6FE3B43DF4}">
      <dgm:prSet/>
      <dgm:spPr/>
      <dgm:t>
        <a:bodyPr/>
        <a:lstStyle/>
        <a:p>
          <a:endParaRPr lang="en-GB"/>
        </a:p>
      </dgm:t>
    </dgm:pt>
    <dgm:pt modelId="{6B09951D-5197-4261-9395-1B714DEFA45E}" type="sibTrans" cxnId="{38EC6873-D504-49E0-9867-5A6FE3B43DF4}">
      <dgm:prSet/>
      <dgm:spPr/>
      <dgm:t>
        <a:bodyPr/>
        <a:lstStyle/>
        <a:p>
          <a:endParaRPr lang="en-GB"/>
        </a:p>
      </dgm:t>
    </dgm:pt>
    <dgm:pt modelId="{EFE21D17-A049-439C-9B8A-CFBE4C3392A8}" type="pres">
      <dgm:prSet presAssocID="{A3A88C32-CFA3-4EED-B137-477C958DC0D5}" presName="Name0" presStyleCnt="0">
        <dgm:presLayoutVars>
          <dgm:dir/>
          <dgm:resizeHandles val="exact"/>
        </dgm:presLayoutVars>
      </dgm:prSet>
      <dgm:spPr/>
    </dgm:pt>
    <dgm:pt modelId="{35E3BCCF-7AC7-454F-A951-7C5C0CB040C7}" type="pres">
      <dgm:prSet presAssocID="{05B87412-50B6-4096-BBAA-63C45E8C0152}" presName="parTxOnly" presStyleLbl="node1" presStyleIdx="0" presStyleCnt="3">
        <dgm:presLayoutVars>
          <dgm:bulletEnabled val="1"/>
        </dgm:presLayoutVars>
      </dgm:prSet>
      <dgm:spPr/>
      <dgm:t>
        <a:bodyPr/>
        <a:lstStyle/>
        <a:p>
          <a:endParaRPr lang="en-GB"/>
        </a:p>
      </dgm:t>
    </dgm:pt>
    <dgm:pt modelId="{28855701-6F95-4270-933E-846564064003}" type="pres">
      <dgm:prSet presAssocID="{EEB2E999-16CC-4654-9AB7-451D65DA5A53}" presName="parSpace" presStyleCnt="0"/>
      <dgm:spPr/>
    </dgm:pt>
    <dgm:pt modelId="{810DC39C-89A3-41CB-BB63-577F4D0D6F1F}" type="pres">
      <dgm:prSet presAssocID="{0A03FF6D-7C30-4724-A76C-E92A26A03897}" presName="parTxOnly" presStyleLbl="node1" presStyleIdx="1" presStyleCnt="3">
        <dgm:presLayoutVars>
          <dgm:bulletEnabled val="1"/>
        </dgm:presLayoutVars>
      </dgm:prSet>
      <dgm:spPr/>
      <dgm:t>
        <a:bodyPr/>
        <a:lstStyle/>
        <a:p>
          <a:endParaRPr lang="en-GB"/>
        </a:p>
      </dgm:t>
    </dgm:pt>
    <dgm:pt modelId="{03CFF423-D72B-471A-94E4-35F40938744F}" type="pres">
      <dgm:prSet presAssocID="{255B6928-C718-4D83-A12E-B316BD58EB7E}" presName="parSpace" presStyleCnt="0"/>
      <dgm:spPr/>
    </dgm:pt>
    <dgm:pt modelId="{D7EA1ED3-55A0-45F3-980B-7B1E911F19E3}" type="pres">
      <dgm:prSet presAssocID="{31707B19-7145-40E8-BCF9-AA5293011827}" presName="parTxOnly" presStyleLbl="node1" presStyleIdx="2" presStyleCnt="3">
        <dgm:presLayoutVars>
          <dgm:bulletEnabled val="1"/>
        </dgm:presLayoutVars>
      </dgm:prSet>
      <dgm:spPr/>
      <dgm:t>
        <a:bodyPr/>
        <a:lstStyle/>
        <a:p>
          <a:endParaRPr lang="en-GB"/>
        </a:p>
      </dgm:t>
    </dgm:pt>
  </dgm:ptLst>
  <dgm:cxnLst>
    <dgm:cxn modelId="{087213A1-BCA6-4586-B2CA-E58AFC99F44A}" type="presOf" srcId="{05B87412-50B6-4096-BBAA-63C45E8C0152}" destId="{35E3BCCF-7AC7-454F-A951-7C5C0CB040C7}" srcOrd="0" destOrd="0" presId="urn:microsoft.com/office/officeart/2005/8/layout/hChevron3"/>
    <dgm:cxn modelId="{38EC6873-D504-49E0-9867-5A6FE3B43DF4}" srcId="{A3A88C32-CFA3-4EED-B137-477C958DC0D5}" destId="{31707B19-7145-40E8-BCF9-AA5293011827}" srcOrd="2" destOrd="0" parTransId="{661CBF1A-6068-4E5E-8717-4F8846663EB1}" sibTransId="{6B09951D-5197-4261-9395-1B714DEFA45E}"/>
    <dgm:cxn modelId="{A427577F-E9B8-4595-AD83-0DCFB1D52154}" type="presOf" srcId="{A3A88C32-CFA3-4EED-B137-477C958DC0D5}" destId="{EFE21D17-A049-439C-9B8A-CFBE4C3392A8}" srcOrd="0" destOrd="0" presId="urn:microsoft.com/office/officeart/2005/8/layout/hChevron3"/>
    <dgm:cxn modelId="{A5D41E55-E65F-4F4F-945A-D3C9E45E9A2E}" type="presOf" srcId="{31707B19-7145-40E8-BCF9-AA5293011827}" destId="{D7EA1ED3-55A0-45F3-980B-7B1E911F19E3}" srcOrd="0" destOrd="0" presId="urn:microsoft.com/office/officeart/2005/8/layout/hChevron3"/>
    <dgm:cxn modelId="{542D51C8-ADC8-45BC-9387-95A7E9BB71EF}" srcId="{A3A88C32-CFA3-4EED-B137-477C958DC0D5}" destId="{05B87412-50B6-4096-BBAA-63C45E8C0152}" srcOrd="0" destOrd="0" parTransId="{3F32BDFA-9FF4-44DC-8041-45E048AADAB8}" sibTransId="{EEB2E999-16CC-4654-9AB7-451D65DA5A53}"/>
    <dgm:cxn modelId="{EEF9E395-6ABC-4071-B51C-0B7A3BCFF3F5}" type="presOf" srcId="{0A03FF6D-7C30-4724-A76C-E92A26A03897}" destId="{810DC39C-89A3-41CB-BB63-577F4D0D6F1F}" srcOrd="0" destOrd="0" presId="urn:microsoft.com/office/officeart/2005/8/layout/hChevron3"/>
    <dgm:cxn modelId="{CF1F0CA1-47EA-4EBD-BEEA-644BEBFABE44}" srcId="{A3A88C32-CFA3-4EED-B137-477C958DC0D5}" destId="{0A03FF6D-7C30-4724-A76C-E92A26A03897}" srcOrd="1" destOrd="0" parTransId="{64179D3F-AAB1-491A-A4DC-56B57A385238}" sibTransId="{255B6928-C718-4D83-A12E-B316BD58EB7E}"/>
    <dgm:cxn modelId="{88A4A032-3883-411A-9F60-93625E991B03}" type="presParOf" srcId="{EFE21D17-A049-439C-9B8A-CFBE4C3392A8}" destId="{35E3BCCF-7AC7-454F-A951-7C5C0CB040C7}" srcOrd="0" destOrd="0" presId="urn:microsoft.com/office/officeart/2005/8/layout/hChevron3"/>
    <dgm:cxn modelId="{46664CE2-8D78-4EDF-9DCC-55223F882375}" type="presParOf" srcId="{EFE21D17-A049-439C-9B8A-CFBE4C3392A8}" destId="{28855701-6F95-4270-933E-846564064003}" srcOrd="1" destOrd="0" presId="urn:microsoft.com/office/officeart/2005/8/layout/hChevron3"/>
    <dgm:cxn modelId="{74DFDE0A-AC59-4DB2-B6A1-CD196256BD9E}" type="presParOf" srcId="{EFE21D17-A049-439C-9B8A-CFBE4C3392A8}" destId="{810DC39C-89A3-41CB-BB63-577F4D0D6F1F}" srcOrd="2" destOrd="0" presId="urn:microsoft.com/office/officeart/2005/8/layout/hChevron3"/>
    <dgm:cxn modelId="{2760617C-18E7-4535-9D33-213BEBBB1F3B}" type="presParOf" srcId="{EFE21D17-A049-439C-9B8A-CFBE4C3392A8}" destId="{03CFF423-D72B-471A-94E4-35F40938744F}" srcOrd="3" destOrd="0" presId="urn:microsoft.com/office/officeart/2005/8/layout/hChevron3"/>
    <dgm:cxn modelId="{48CEA80B-CEC5-482C-90CF-DDB4824C07A7}" type="presParOf" srcId="{EFE21D17-A049-439C-9B8A-CFBE4C3392A8}" destId="{D7EA1ED3-55A0-45F3-980B-7B1E911F19E3}" srcOrd="4" destOrd="0" presId="urn:microsoft.com/office/officeart/2005/8/layout/hChevron3"/>
  </dgm:cxnLst>
  <dgm:bg/>
  <dgm:whole>
    <a:ln>
      <a:noFill/>
    </a:ln>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A88C32-CFA3-4EED-B137-477C958DC0D5}" type="doc">
      <dgm:prSet loTypeId="urn:microsoft.com/office/officeart/2005/8/layout/hChevron3" loCatId="process" qsTypeId="urn:microsoft.com/office/officeart/2005/8/quickstyle/simple1" qsCatId="simple" csTypeId="urn:microsoft.com/office/officeart/2005/8/colors/accent1_2" csCatId="accent1" phldr="1"/>
      <dgm:spPr/>
    </dgm:pt>
    <dgm:pt modelId="{05B87412-50B6-4096-BBAA-63C45E8C0152}">
      <dgm:prSet phldrT="[Text]"/>
      <dgm:spPr>
        <a:solidFill>
          <a:schemeClr val="bg1"/>
        </a:solidFill>
        <a:ln>
          <a:solidFill>
            <a:schemeClr val="tx1"/>
          </a:solidFill>
        </a:ln>
      </dgm:spPr>
      <dgm:t>
        <a:bodyPr/>
        <a:lstStyle/>
        <a:p>
          <a:endParaRPr lang="en-GB" dirty="0"/>
        </a:p>
      </dgm:t>
    </dgm:pt>
    <dgm:pt modelId="{3F32BDFA-9FF4-44DC-8041-45E048AADAB8}" type="parTrans" cxnId="{542D51C8-ADC8-45BC-9387-95A7E9BB71EF}">
      <dgm:prSet/>
      <dgm:spPr/>
      <dgm:t>
        <a:bodyPr/>
        <a:lstStyle/>
        <a:p>
          <a:endParaRPr lang="en-GB"/>
        </a:p>
      </dgm:t>
    </dgm:pt>
    <dgm:pt modelId="{EEB2E999-16CC-4654-9AB7-451D65DA5A53}" type="sibTrans" cxnId="{542D51C8-ADC8-45BC-9387-95A7E9BB71EF}">
      <dgm:prSet/>
      <dgm:spPr/>
      <dgm:t>
        <a:bodyPr/>
        <a:lstStyle/>
        <a:p>
          <a:endParaRPr lang="en-GB"/>
        </a:p>
      </dgm:t>
    </dgm:pt>
    <dgm:pt modelId="{0A03FF6D-7C30-4724-A76C-E92A26A03897}">
      <dgm:prSet phldrT="[Text]"/>
      <dgm:spPr>
        <a:solidFill>
          <a:schemeClr val="bg1"/>
        </a:solidFill>
        <a:ln>
          <a:solidFill>
            <a:schemeClr val="tx1"/>
          </a:solidFill>
        </a:ln>
      </dgm:spPr>
      <dgm:t>
        <a:bodyPr/>
        <a:lstStyle/>
        <a:p>
          <a:endParaRPr lang="en-GB" dirty="0"/>
        </a:p>
      </dgm:t>
    </dgm:pt>
    <dgm:pt modelId="{64179D3F-AAB1-491A-A4DC-56B57A385238}" type="parTrans" cxnId="{CF1F0CA1-47EA-4EBD-BEEA-644BEBFABE44}">
      <dgm:prSet/>
      <dgm:spPr/>
      <dgm:t>
        <a:bodyPr/>
        <a:lstStyle/>
        <a:p>
          <a:endParaRPr lang="en-GB"/>
        </a:p>
      </dgm:t>
    </dgm:pt>
    <dgm:pt modelId="{255B6928-C718-4D83-A12E-B316BD58EB7E}" type="sibTrans" cxnId="{CF1F0CA1-47EA-4EBD-BEEA-644BEBFABE44}">
      <dgm:prSet/>
      <dgm:spPr/>
      <dgm:t>
        <a:bodyPr/>
        <a:lstStyle/>
        <a:p>
          <a:endParaRPr lang="en-GB"/>
        </a:p>
      </dgm:t>
    </dgm:pt>
    <dgm:pt modelId="{31707B19-7145-40E8-BCF9-AA5293011827}">
      <dgm:prSet phldrT="[Text]"/>
      <dgm:spPr>
        <a:solidFill>
          <a:schemeClr val="bg1"/>
        </a:solidFill>
        <a:ln>
          <a:solidFill>
            <a:schemeClr val="tx1"/>
          </a:solidFill>
        </a:ln>
      </dgm:spPr>
      <dgm:t>
        <a:bodyPr/>
        <a:lstStyle/>
        <a:p>
          <a:endParaRPr lang="en-GB" dirty="0"/>
        </a:p>
      </dgm:t>
    </dgm:pt>
    <dgm:pt modelId="{661CBF1A-6068-4E5E-8717-4F8846663EB1}" type="parTrans" cxnId="{38EC6873-D504-49E0-9867-5A6FE3B43DF4}">
      <dgm:prSet/>
      <dgm:spPr/>
      <dgm:t>
        <a:bodyPr/>
        <a:lstStyle/>
        <a:p>
          <a:endParaRPr lang="en-GB"/>
        </a:p>
      </dgm:t>
    </dgm:pt>
    <dgm:pt modelId="{6B09951D-5197-4261-9395-1B714DEFA45E}" type="sibTrans" cxnId="{38EC6873-D504-49E0-9867-5A6FE3B43DF4}">
      <dgm:prSet/>
      <dgm:spPr/>
      <dgm:t>
        <a:bodyPr/>
        <a:lstStyle/>
        <a:p>
          <a:endParaRPr lang="en-GB"/>
        </a:p>
      </dgm:t>
    </dgm:pt>
    <dgm:pt modelId="{EFE21D17-A049-439C-9B8A-CFBE4C3392A8}" type="pres">
      <dgm:prSet presAssocID="{A3A88C32-CFA3-4EED-B137-477C958DC0D5}" presName="Name0" presStyleCnt="0">
        <dgm:presLayoutVars>
          <dgm:dir/>
          <dgm:resizeHandles val="exact"/>
        </dgm:presLayoutVars>
      </dgm:prSet>
      <dgm:spPr/>
    </dgm:pt>
    <dgm:pt modelId="{35E3BCCF-7AC7-454F-A951-7C5C0CB040C7}" type="pres">
      <dgm:prSet presAssocID="{05B87412-50B6-4096-BBAA-63C45E8C0152}" presName="parTxOnly" presStyleLbl="node1" presStyleIdx="0" presStyleCnt="3">
        <dgm:presLayoutVars>
          <dgm:bulletEnabled val="1"/>
        </dgm:presLayoutVars>
      </dgm:prSet>
      <dgm:spPr/>
      <dgm:t>
        <a:bodyPr/>
        <a:lstStyle/>
        <a:p>
          <a:endParaRPr lang="en-GB"/>
        </a:p>
      </dgm:t>
    </dgm:pt>
    <dgm:pt modelId="{28855701-6F95-4270-933E-846564064003}" type="pres">
      <dgm:prSet presAssocID="{EEB2E999-16CC-4654-9AB7-451D65DA5A53}" presName="parSpace" presStyleCnt="0"/>
      <dgm:spPr/>
    </dgm:pt>
    <dgm:pt modelId="{810DC39C-89A3-41CB-BB63-577F4D0D6F1F}" type="pres">
      <dgm:prSet presAssocID="{0A03FF6D-7C30-4724-A76C-E92A26A03897}" presName="parTxOnly" presStyleLbl="node1" presStyleIdx="1" presStyleCnt="3">
        <dgm:presLayoutVars>
          <dgm:bulletEnabled val="1"/>
        </dgm:presLayoutVars>
      </dgm:prSet>
      <dgm:spPr/>
      <dgm:t>
        <a:bodyPr/>
        <a:lstStyle/>
        <a:p>
          <a:endParaRPr lang="en-GB"/>
        </a:p>
      </dgm:t>
    </dgm:pt>
    <dgm:pt modelId="{03CFF423-D72B-471A-94E4-35F40938744F}" type="pres">
      <dgm:prSet presAssocID="{255B6928-C718-4D83-A12E-B316BD58EB7E}" presName="parSpace" presStyleCnt="0"/>
      <dgm:spPr/>
    </dgm:pt>
    <dgm:pt modelId="{D7EA1ED3-55A0-45F3-980B-7B1E911F19E3}" type="pres">
      <dgm:prSet presAssocID="{31707B19-7145-40E8-BCF9-AA5293011827}" presName="parTxOnly" presStyleLbl="node1" presStyleIdx="2" presStyleCnt="3">
        <dgm:presLayoutVars>
          <dgm:bulletEnabled val="1"/>
        </dgm:presLayoutVars>
      </dgm:prSet>
      <dgm:spPr/>
      <dgm:t>
        <a:bodyPr/>
        <a:lstStyle/>
        <a:p>
          <a:endParaRPr lang="en-GB"/>
        </a:p>
      </dgm:t>
    </dgm:pt>
  </dgm:ptLst>
  <dgm:cxnLst>
    <dgm:cxn modelId="{38EC6873-D504-49E0-9867-5A6FE3B43DF4}" srcId="{A3A88C32-CFA3-4EED-B137-477C958DC0D5}" destId="{31707B19-7145-40E8-BCF9-AA5293011827}" srcOrd="2" destOrd="0" parTransId="{661CBF1A-6068-4E5E-8717-4F8846663EB1}" sibTransId="{6B09951D-5197-4261-9395-1B714DEFA45E}"/>
    <dgm:cxn modelId="{36965250-896C-49AD-8864-D3982CB34E81}" type="presOf" srcId="{0A03FF6D-7C30-4724-A76C-E92A26A03897}" destId="{810DC39C-89A3-41CB-BB63-577F4D0D6F1F}" srcOrd="0" destOrd="0" presId="urn:microsoft.com/office/officeart/2005/8/layout/hChevron3"/>
    <dgm:cxn modelId="{CEC15B6C-4833-4E92-A37B-6E003D78067B}" type="presOf" srcId="{31707B19-7145-40E8-BCF9-AA5293011827}" destId="{D7EA1ED3-55A0-45F3-980B-7B1E911F19E3}" srcOrd="0" destOrd="0" presId="urn:microsoft.com/office/officeart/2005/8/layout/hChevron3"/>
    <dgm:cxn modelId="{542D51C8-ADC8-45BC-9387-95A7E9BB71EF}" srcId="{A3A88C32-CFA3-4EED-B137-477C958DC0D5}" destId="{05B87412-50B6-4096-BBAA-63C45E8C0152}" srcOrd="0" destOrd="0" parTransId="{3F32BDFA-9FF4-44DC-8041-45E048AADAB8}" sibTransId="{EEB2E999-16CC-4654-9AB7-451D65DA5A53}"/>
    <dgm:cxn modelId="{AB072C0D-58AF-48C6-A25B-05763F5D7026}" type="presOf" srcId="{05B87412-50B6-4096-BBAA-63C45E8C0152}" destId="{35E3BCCF-7AC7-454F-A951-7C5C0CB040C7}" srcOrd="0" destOrd="0" presId="urn:microsoft.com/office/officeart/2005/8/layout/hChevron3"/>
    <dgm:cxn modelId="{41F3E934-66B3-4940-82EB-4E6004AA59E4}" type="presOf" srcId="{A3A88C32-CFA3-4EED-B137-477C958DC0D5}" destId="{EFE21D17-A049-439C-9B8A-CFBE4C3392A8}" srcOrd="0" destOrd="0" presId="urn:microsoft.com/office/officeart/2005/8/layout/hChevron3"/>
    <dgm:cxn modelId="{CF1F0CA1-47EA-4EBD-BEEA-644BEBFABE44}" srcId="{A3A88C32-CFA3-4EED-B137-477C958DC0D5}" destId="{0A03FF6D-7C30-4724-A76C-E92A26A03897}" srcOrd="1" destOrd="0" parTransId="{64179D3F-AAB1-491A-A4DC-56B57A385238}" sibTransId="{255B6928-C718-4D83-A12E-B316BD58EB7E}"/>
    <dgm:cxn modelId="{E3BF3F16-18CF-40A5-9D68-FB222E458F45}" type="presParOf" srcId="{EFE21D17-A049-439C-9B8A-CFBE4C3392A8}" destId="{35E3BCCF-7AC7-454F-A951-7C5C0CB040C7}" srcOrd="0" destOrd="0" presId="urn:microsoft.com/office/officeart/2005/8/layout/hChevron3"/>
    <dgm:cxn modelId="{B490A671-57FA-4D99-9D72-AF54D70F2609}" type="presParOf" srcId="{EFE21D17-A049-439C-9B8A-CFBE4C3392A8}" destId="{28855701-6F95-4270-933E-846564064003}" srcOrd="1" destOrd="0" presId="urn:microsoft.com/office/officeart/2005/8/layout/hChevron3"/>
    <dgm:cxn modelId="{B7BFEA12-9D21-453F-B489-798B9B3C1829}" type="presParOf" srcId="{EFE21D17-A049-439C-9B8A-CFBE4C3392A8}" destId="{810DC39C-89A3-41CB-BB63-577F4D0D6F1F}" srcOrd="2" destOrd="0" presId="urn:microsoft.com/office/officeart/2005/8/layout/hChevron3"/>
    <dgm:cxn modelId="{CB35458F-2352-4133-92AE-697B5D626C7A}" type="presParOf" srcId="{EFE21D17-A049-439C-9B8A-CFBE4C3392A8}" destId="{03CFF423-D72B-471A-94E4-35F40938744F}" srcOrd="3" destOrd="0" presId="urn:microsoft.com/office/officeart/2005/8/layout/hChevron3"/>
    <dgm:cxn modelId="{B4245375-F273-4D4B-A373-53558C441AC3}" type="presParOf" srcId="{EFE21D17-A049-439C-9B8A-CFBE4C3392A8}" destId="{D7EA1ED3-55A0-45F3-980B-7B1E911F19E3}" srcOrd="4" destOrd="0" presId="urn:microsoft.com/office/officeart/2005/8/layout/hChevron3"/>
  </dgm:cxnLst>
  <dgm:bg/>
  <dgm:whole>
    <a:ln>
      <a:noFill/>
    </a:ln>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21DC15-2AD0-4112-8798-D54A2E87E20F}" type="datetimeFigureOut">
              <a:rPr lang="en-GB" smtClean="0"/>
              <a:t>15/10/2018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E7DD32-DBF3-463E-87D1-4AD081990EAD}" type="slidenum">
              <a:rPr lang="en-GB" smtClean="0"/>
              <a:t>‹#›</a:t>
            </a:fld>
            <a:endParaRPr lang="en-GB"/>
          </a:p>
        </p:txBody>
      </p:sp>
    </p:spTree>
    <p:extLst>
      <p:ext uri="{BB962C8B-B14F-4D97-AF65-F5344CB8AC3E}">
        <p14:creationId xmlns:p14="http://schemas.microsoft.com/office/powerpoint/2010/main" val="293181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Examples of stories from different</a:t>
            </a:r>
            <a:r>
              <a:rPr lang="en-GB" baseline="0" dirty="0" smtClean="0"/>
              <a:t> religions and comprehension questions.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10</a:t>
            </a:fld>
            <a:endParaRPr lang="en-GB"/>
          </a:p>
        </p:txBody>
      </p:sp>
    </p:spTree>
    <p:extLst>
      <p:ext uri="{BB962C8B-B14F-4D97-AF65-F5344CB8AC3E}">
        <p14:creationId xmlns:p14="http://schemas.microsoft.com/office/powerpoint/2010/main" val="2950417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SATs style questions based</a:t>
            </a:r>
            <a:r>
              <a:rPr lang="en-GB" baseline="0" dirty="0" smtClean="0"/>
              <a:t> on Ramadan </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11</a:t>
            </a:fld>
            <a:endParaRPr lang="en-GB"/>
          </a:p>
        </p:txBody>
      </p:sp>
    </p:spTree>
    <p:extLst>
      <p:ext uri="{BB962C8B-B14F-4D97-AF65-F5344CB8AC3E}">
        <p14:creationId xmlns:p14="http://schemas.microsoft.com/office/powerpoint/2010/main" val="3056455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More SATs</a:t>
            </a:r>
            <a:r>
              <a:rPr lang="en-GB" baseline="0" dirty="0" smtClean="0"/>
              <a:t> style questions based on Ramadan</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12</a:t>
            </a:fld>
            <a:endParaRPr lang="en-GB"/>
          </a:p>
        </p:txBody>
      </p:sp>
    </p:spTree>
    <p:extLst>
      <p:ext uri="{BB962C8B-B14F-4D97-AF65-F5344CB8AC3E}">
        <p14:creationId xmlns:p14="http://schemas.microsoft.com/office/powerpoint/2010/main" val="1626021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Using  a</a:t>
            </a:r>
            <a:r>
              <a:rPr lang="en-GB" baseline="0" dirty="0" smtClean="0"/>
              <a:t> for guided reading – keep the focus on the religious meaning</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13</a:t>
            </a:fld>
            <a:endParaRPr lang="en-GB"/>
          </a:p>
        </p:txBody>
      </p:sp>
    </p:spTree>
    <p:extLst>
      <p:ext uri="{BB962C8B-B14F-4D97-AF65-F5344CB8AC3E}">
        <p14:creationId xmlns:p14="http://schemas.microsoft.com/office/powerpoint/2010/main" val="3120810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Using a picture for inference. It also</a:t>
            </a:r>
            <a:r>
              <a:rPr lang="en-GB" baseline="0" dirty="0" smtClean="0"/>
              <a:t> gives an opportunity for assessment of their knowledge and is an opportunity for discussion and picking up on misconceptions.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14</a:t>
            </a:fld>
            <a:endParaRPr lang="en-GB"/>
          </a:p>
        </p:txBody>
      </p:sp>
    </p:spTree>
    <p:extLst>
      <p:ext uri="{BB962C8B-B14F-4D97-AF65-F5344CB8AC3E}">
        <p14:creationId xmlns:p14="http://schemas.microsoft.com/office/powerpoint/2010/main" val="2805157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Using quotes for inference and meaning.</a:t>
            </a:r>
            <a:r>
              <a:rPr lang="en-GB" baseline="0" dirty="0" smtClean="0"/>
              <a:t> ‘Do you agree?’ section is AT2 – learning from religion and spirituality.</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15</a:t>
            </a:fld>
            <a:endParaRPr lang="en-GB"/>
          </a:p>
        </p:txBody>
      </p:sp>
    </p:spTree>
    <p:extLst>
      <p:ext uri="{BB962C8B-B14F-4D97-AF65-F5344CB8AC3E}">
        <p14:creationId xmlns:p14="http://schemas.microsoft.com/office/powerpoint/2010/main" val="26767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Short</a:t>
            </a:r>
            <a:r>
              <a:rPr lang="en-GB" baseline="0" dirty="0" smtClean="0"/>
              <a:t> piece of follow-up writing based on their own views and lives.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16</a:t>
            </a:fld>
            <a:endParaRPr lang="en-GB"/>
          </a:p>
        </p:txBody>
      </p:sp>
    </p:spTree>
    <p:extLst>
      <p:ext uri="{BB962C8B-B14F-4D97-AF65-F5344CB8AC3E}">
        <p14:creationId xmlns:p14="http://schemas.microsoft.com/office/powerpoint/2010/main" val="3873530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Religious</a:t>
            </a:r>
            <a:r>
              <a:rPr lang="en-GB" baseline="0" dirty="0" smtClean="0"/>
              <a:t> vocabulary and spellings.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17</a:t>
            </a:fld>
            <a:endParaRPr lang="en-GB"/>
          </a:p>
        </p:txBody>
      </p:sp>
    </p:spTree>
    <p:extLst>
      <p:ext uri="{BB962C8B-B14F-4D97-AF65-F5344CB8AC3E}">
        <p14:creationId xmlns:p14="http://schemas.microsoft.com/office/powerpoint/2010/main" val="274317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Mentions religious teachings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18</a:t>
            </a:fld>
            <a:endParaRPr lang="en-GB"/>
          </a:p>
        </p:txBody>
      </p:sp>
    </p:spTree>
    <p:extLst>
      <p:ext uri="{BB962C8B-B14F-4D97-AF65-F5344CB8AC3E}">
        <p14:creationId xmlns:p14="http://schemas.microsoft.com/office/powerpoint/2010/main" val="2430681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Assessing</a:t>
            </a:r>
            <a:r>
              <a:rPr lang="en-GB" baseline="0" dirty="0" smtClean="0"/>
              <a:t> religious knowledge and picking up misconceptions.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19</a:t>
            </a:fld>
            <a:endParaRPr lang="en-GB"/>
          </a:p>
        </p:txBody>
      </p:sp>
    </p:spTree>
    <p:extLst>
      <p:ext uri="{BB962C8B-B14F-4D97-AF65-F5344CB8AC3E}">
        <p14:creationId xmlns:p14="http://schemas.microsoft.com/office/powerpoint/2010/main" val="3103281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 story</a:t>
            </a:r>
            <a:r>
              <a:rPr lang="en-GB" baseline="0" dirty="0" smtClean="0"/>
              <a:t> then get them to think of how the characters may feel. Which character would they write a diary entry for? What other types of writing could they do?</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20</a:t>
            </a:fld>
            <a:endParaRPr lang="en-GB"/>
          </a:p>
        </p:txBody>
      </p:sp>
    </p:spTree>
    <p:extLst>
      <p:ext uri="{BB962C8B-B14F-4D97-AF65-F5344CB8AC3E}">
        <p14:creationId xmlns:p14="http://schemas.microsoft.com/office/powerpoint/2010/main" val="179319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a:t>
            </a:r>
            <a:r>
              <a:rPr lang="en-GB" baseline="0" dirty="0" smtClean="0"/>
              <a:t> beginning of </a:t>
            </a:r>
            <a:r>
              <a:rPr lang="en-GB" dirty="0" smtClean="0"/>
              <a:t>David and Goliath.</a:t>
            </a:r>
            <a:r>
              <a:rPr lang="en-GB" baseline="0" dirty="0" smtClean="0"/>
              <a:t> </a:t>
            </a:r>
            <a:r>
              <a:rPr lang="en-GB" dirty="0" smtClean="0"/>
              <a:t>Discuss the two opinions. Write</a:t>
            </a:r>
            <a:r>
              <a:rPr lang="en-GB" baseline="0" dirty="0" smtClean="0"/>
              <a:t> the end of the story based on who you think might win.</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21</a:t>
            </a:fld>
            <a:endParaRPr lang="en-GB"/>
          </a:p>
        </p:txBody>
      </p:sp>
    </p:spTree>
    <p:extLst>
      <p:ext uri="{BB962C8B-B14F-4D97-AF65-F5344CB8AC3E}">
        <p14:creationId xmlns:p14="http://schemas.microsoft.com/office/powerpoint/2010/main" val="2972234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 story of Abraham then retell the story using the pictures and writing captions underneath.</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22</a:t>
            </a:fld>
            <a:endParaRPr lang="en-GB"/>
          </a:p>
        </p:txBody>
      </p:sp>
    </p:spTree>
    <p:extLst>
      <p:ext uri="{BB962C8B-B14F-4D97-AF65-F5344CB8AC3E}">
        <p14:creationId xmlns:p14="http://schemas.microsoft.com/office/powerpoint/2010/main" val="1136024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a:t>
            </a:r>
            <a:r>
              <a:rPr lang="en-GB" baseline="0" dirty="0" smtClean="0"/>
              <a:t> a story map so that the story can be retold using Pie Corbett and Talk for Writing.</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23</a:t>
            </a:fld>
            <a:endParaRPr lang="en-GB"/>
          </a:p>
        </p:txBody>
      </p:sp>
    </p:spTree>
    <p:extLst>
      <p:ext uri="{BB962C8B-B14F-4D97-AF65-F5344CB8AC3E}">
        <p14:creationId xmlns:p14="http://schemas.microsoft.com/office/powerpoint/2010/main" val="793249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Transition to secondary school writing.</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24</a:t>
            </a:fld>
            <a:endParaRPr lang="en-GB"/>
          </a:p>
        </p:txBody>
      </p:sp>
    </p:spTree>
    <p:extLst>
      <p:ext uri="{BB962C8B-B14F-4D97-AF65-F5344CB8AC3E}">
        <p14:creationId xmlns:p14="http://schemas.microsoft.com/office/powerpoint/2010/main" val="282672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Follow up writing from year 6 children who were learning about The Ten Commandments.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25</a:t>
            </a:fld>
            <a:endParaRPr lang="en-GB"/>
          </a:p>
        </p:txBody>
      </p:sp>
    </p:spTree>
    <p:extLst>
      <p:ext uri="{BB962C8B-B14F-4D97-AF65-F5344CB8AC3E}">
        <p14:creationId xmlns:p14="http://schemas.microsoft.com/office/powerpoint/2010/main" val="688926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Writing about their beliefs</a:t>
            </a:r>
            <a:r>
              <a:rPr lang="en-GB" baseline="0" dirty="0" smtClean="0"/>
              <a:t> – helps to build their identity and spirituality.</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26</a:t>
            </a:fld>
            <a:endParaRPr lang="en-GB"/>
          </a:p>
        </p:txBody>
      </p:sp>
    </p:spTree>
    <p:extLst>
      <p:ext uri="{BB962C8B-B14F-4D97-AF65-F5344CB8AC3E}">
        <p14:creationId xmlns:p14="http://schemas.microsoft.com/office/powerpoint/2010/main" val="290474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Writing advice and learning from</a:t>
            </a:r>
            <a:r>
              <a:rPr lang="en-GB" baseline="0" dirty="0" smtClean="0"/>
              <a:t> religion.</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27</a:t>
            </a:fld>
            <a:endParaRPr lang="en-GB"/>
          </a:p>
        </p:txBody>
      </p:sp>
    </p:spTree>
    <p:extLst>
      <p:ext uri="{BB962C8B-B14F-4D97-AF65-F5344CB8AC3E}">
        <p14:creationId xmlns:p14="http://schemas.microsoft.com/office/powerpoint/2010/main" val="3418657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Spirited Arts work – short piece</a:t>
            </a:r>
            <a:r>
              <a:rPr lang="en-GB" baseline="0" dirty="0" smtClean="0"/>
              <a:t> of writing to go with the art. Getting children to explain their ideas.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28</a:t>
            </a:fld>
            <a:endParaRPr lang="en-GB"/>
          </a:p>
        </p:txBody>
      </p:sp>
    </p:spTree>
    <p:extLst>
      <p:ext uri="{BB962C8B-B14F-4D97-AF65-F5344CB8AC3E}">
        <p14:creationId xmlns:p14="http://schemas.microsoft.com/office/powerpoint/2010/main" val="2854696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gives children the opportunity</a:t>
            </a:r>
            <a:r>
              <a:rPr lang="en-GB" baseline="0" dirty="0" smtClean="0"/>
              <a:t> to share their opinions without having to share them in front of the class.</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29</a:t>
            </a:fld>
            <a:endParaRPr lang="en-GB"/>
          </a:p>
        </p:txBody>
      </p:sp>
    </p:spTree>
    <p:extLst>
      <p:ext uri="{BB962C8B-B14F-4D97-AF65-F5344CB8AC3E}">
        <p14:creationId xmlns:p14="http://schemas.microsoft.com/office/powerpoint/2010/main" val="613209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could be a whole school project….children could then build upon their original</a:t>
            </a:r>
            <a:r>
              <a:rPr lang="en-GB" baseline="0" dirty="0" smtClean="0"/>
              <a:t> ideas and write a story or a poem. </a:t>
            </a:r>
            <a:endParaRPr lang="en-GB" dirty="0"/>
          </a:p>
        </p:txBody>
      </p:sp>
      <p:sp>
        <p:nvSpPr>
          <p:cNvPr id="4" name="Slide Number Placeholder 3"/>
          <p:cNvSpPr>
            <a:spLocks noGrp="1"/>
          </p:cNvSpPr>
          <p:nvPr>
            <p:ph type="sldNum" sz="quarter" idx="10"/>
          </p:nvPr>
        </p:nvSpPr>
        <p:spPr/>
        <p:txBody>
          <a:bodyPr/>
          <a:lstStyle/>
          <a:p>
            <a:fld id="{DCE7DD32-DBF3-463E-87D1-4AD081990EAD}" type="slidenum">
              <a:rPr lang="en-GB" smtClean="0"/>
              <a:t>30</a:t>
            </a:fld>
            <a:endParaRPr lang="en-GB"/>
          </a:p>
        </p:txBody>
      </p:sp>
    </p:spTree>
    <p:extLst>
      <p:ext uri="{BB962C8B-B14F-4D97-AF65-F5344CB8AC3E}">
        <p14:creationId xmlns:p14="http://schemas.microsoft.com/office/powerpoint/2010/main" val="94415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D46EA6-0B43-448A-86F4-52DB96A1BB69}"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642489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D46EA6-0B43-448A-86F4-52DB96A1BB69}"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1015047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D46EA6-0B43-448A-86F4-52DB96A1BB69}"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316449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D46EA6-0B43-448A-86F4-52DB96A1BB69}" type="datetimeFigureOut">
              <a:rPr lang="en-GB" smtClean="0"/>
              <a:t>15/10/2018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115884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D46EA6-0B43-448A-86F4-52DB96A1BB69}" type="datetimeFigureOut">
              <a:rPr lang="en-GB" smtClean="0"/>
              <a:t>15/10/2018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609248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D46EA6-0B43-448A-86F4-52DB96A1BB69}" type="datetimeFigureOut">
              <a:rPr lang="en-GB" smtClean="0"/>
              <a:t>15/10/2018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714262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D46EA6-0B43-448A-86F4-52DB96A1BB69}" type="datetimeFigureOut">
              <a:rPr lang="en-GB" smtClean="0"/>
              <a:t>15/10/2018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1773886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D46EA6-0B43-448A-86F4-52DB96A1BB69}" type="datetimeFigureOut">
              <a:rPr lang="en-GB" smtClean="0"/>
              <a:t>15/10/2018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269462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D46EA6-0B43-448A-86F4-52DB96A1BB69}" type="datetimeFigureOut">
              <a:rPr lang="en-GB" smtClean="0"/>
              <a:t>15/10/2018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348250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D46EA6-0B43-448A-86F4-52DB96A1BB69}"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2684181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D46EA6-0B43-448A-86F4-52DB96A1BB69}"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568C98-FCEA-4201-8182-21B01231A54A}" type="slidenum">
              <a:rPr lang="en-GB" smtClean="0"/>
              <a:t>‹#›</a:t>
            </a:fld>
            <a:endParaRPr lang="en-GB"/>
          </a:p>
        </p:txBody>
      </p:sp>
    </p:spTree>
    <p:extLst>
      <p:ext uri="{BB962C8B-B14F-4D97-AF65-F5344CB8AC3E}">
        <p14:creationId xmlns:p14="http://schemas.microsoft.com/office/powerpoint/2010/main" val="936676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5368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41887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96178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7391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55936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39191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07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12569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341789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839583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81131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6"/>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5" name="Footer Placeholder 4"/>
          <p:cNvSpPr>
            <a:spLocks noGrp="1"/>
          </p:cNvSpPr>
          <p:nvPr>
            <p:ph type="ftr" sz="quarter" idx="11"/>
          </p:nvPr>
        </p:nvSpPr>
        <p:spPr/>
        <p:txBody>
          <a:bodyPr/>
          <a:lstStyle/>
          <a:p>
            <a:endParaRPr lang="en-GB" dirty="0">
              <a:solidFill>
                <a:srgbClr val="EEECE1"/>
              </a:solidFill>
            </a:endParaRPr>
          </a:p>
        </p:txBody>
      </p:sp>
      <p:sp>
        <p:nvSpPr>
          <p:cNvPr id="6" name="Slide Number Placeholder 5"/>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1190700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5" name="Footer Placeholder 4"/>
          <p:cNvSpPr>
            <a:spLocks noGrp="1"/>
          </p:cNvSpPr>
          <p:nvPr>
            <p:ph type="ftr" sz="quarter" idx="11"/>
          </p:nvPr>
        </p:nvSpPr>
        <p:spPr/>
        <p:txBody>
          <a:bodyPr/>
          <a:lstStyle/>
          <a:p>
            <a:endParaRPr lang="en-GB" dirty="0">
              <a:solidFill>
                <a:srgbClr val="EEECE1"/>
              </a:solidFill>
            </a:endParaRPr>
          </a:p>
        </p:txBody>
      </p:sp>
      <p:sp>
        <p:nvSpPr>
          <p:cNvPr id="6" name="Slide Number Placeholder 5"/>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3304874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5"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5"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5" name="Footer Placeholder 4"/>
          <p:cNvSpPr>
            <a:spLocks noGrp="1"/>
          </p:cNvSpPr>
          <p:nvPr>
            <p:ph type="ftr" sz="quarter" idx="11"/>
          </p:nvPr>
        </p:nvSpPr>
        <p:spPr/>
        <p:txBody>
          <a:bodyPr/>
          <a:lstStyle/>
          <a:p>
            <a:endParaRPr lang="en-GB" dirty="0">
              <a:solidFill>
                <a:srgbClr val="EEECE1"/>
              </a:solidFill>
            </a:endParaRPr>
          </a:p>
        </p:txBody>
      </p:sp>
      <p:sp>
        <p:nvSpPr>
          <p:cNvPr id="6" name="Slide Number Placeholder 5"/>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7206421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6" name="Footer Placeholder 5"/>
          <p:cNvSpPr>
            <a:spLocks noGrp="1"/>
          </p:cNvSpPr>
          <p:nvPr>
            <p:ph type="ftr" sz="quarter" idx="11"/>
          </p:nvPr>
        </p:nvSpPr>
        <p:spPr/>
        <p:txBody>
          <a:bodyPr/>
          <a:lstStyle/>
          <a:p>
            <a:endParaRPr lang="en-GB" dirty="0">
              <a:solidFill>
                <a:srgbClr val="EEECE1"/>
              </a:solidFill>
            </a:endParaRPr>
          </a:p>
        </p:txBody>
      </p:sp>
      <p:sp>
        <p:nvSpPr>
          <p:cNvPr id="7" name="Slide Number Placeholder 6"/>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4122709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8" name="Footer Placeholder 7"/>
          <p:cNvSpPr>
            <a:spLocks noGrp="1"/>
          </p:cNvSpPr>
          <p:nvPr>
            <p:ph type="ftr" sz="quarter" idx="11"/>
          </p:nvPr>
        </p:nvSpPr>
        <p:spPr/>
        <p:txBody>
          <a:bodyPr/>
          <a:lstStyle/>
          <a:p>
            <a:endParaRPr lang="en-GB" dirty="0">
              <a:solidFill>
                <a:srgbClr val="EEECE1"/>
              </a:solidFill>
            </a:endParaRPr>
          </a:p>
        </p:txBody>
      </p:sp>
      <p:sp>
        <p:nvSpPr>
          <p:cNvPr id="9" name="Slide Number Placeholder 8"/>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5236824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4" name="Footer Placeholder 3"/>
          <p:cNvSpPr>
            <a:spLocks noGrp="1"/>
          </p:cNvSpPr>
          <p:nvPr>
            <p:ph type="ftr" sz="quarter" idx="11"/>
          </p:nvPr>
        </p:nvSpPr>
        <p:spPr/>
        <p:txBody>
          <a:bodyPr/>
          <a:lstStyle/>
          <a:p>
            <a:endParaRPr lang="en-GB" dirty="0">
              <a:solidFill>
                <a:srgbClr val="EEECE1"/>
              </a:solidFill>
            </a:endParaRPr>
          </a:p>
        </p:txBody>
      </p:sp>
      <p:sp>
        <p:nvSpPr>
          <p:cNvPr id="5" name="Slide Number Placeholder 4"/>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37928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3" name="Footer Placeholder 2"/>
          <p:cNvSpPr>
            <a:spLocks noGrp="1"/>
          </p:cNvSpPr>
          <p:nvPr>
            <p:ph type="ftr" sz="quarter" idx="11"/>
          </p:nvPr>
        </p:nvSpPr>
        <p:spPr/>
        <p:txBody>
          <a:bodyPr/>
          <a:lstStyle/>
          <a:p>
            <a:endParaRPr lang="en-GB" dirty="0">
              <a:solidFill>
                <a:srgbClr val="EEECE1"/>
              </a:solidFill>
            </a:endParaRPr>
          </a:p>
        </p:txBody>
      </p:sp>
      <p:sp>
        <p:nvSpPr>
          <p:cNvPr id="4" name="Slide Number Placeholder 3"/>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925950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802"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6" name="Footer Placeholder 5"/>
          <p:cNvSpPr>
            <a:spLocks noGrp="1"/>
          </p:cNvSpPr>
          <p:nvPr>
            <p:ph type="ftr" sz="quarter" idx="11"/>
          </p:nvPr>
        </p:nvSpPr>
        <p:spPr/>
        <p:txBody>
          <a:bodyPr/>
          <a:lstStyle/>
          <a:p>
            <a:endParaRPr lang="en-GB" dirty="0">
              <a:solidFill>
                <a:srgbClr val="EEECE1"/>
              </a:solidFill>
            </a:endParaRPr>
          </a:p>
        </p:txBody>
      </p:sp>
      <p:sp>
        <p:nvSpPr>
          <p:cNvPr id="7" name="Slide Number Placeholder 6"/>
          <p:cNvSpPr>
            <a:spLocks noGrp="1"/>
          </p:cNvSpPr>
          <p:nvPr>
            <p:ph type="sldNum" sz="quarter" idx="12"/>
          </p:nvPr>
        </p:nvSpPr>
        <p:spPr/>
        <p:txBody>
          <a:bodyPr/>
          <a:lstStyle/>
          <a:p>
            <a:fld id="{3BB70BF9-73F4-43D6-93FD-F890FC213320}" type="slidenum">
              <a:rPr lang="en-GB" smtClean="0"/>
              <a:pPr/>
              <a:t>‹#›</a:t>
            </a:fld>
            <a:endParaRPr lang="en-GB"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79650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9" name="Slide Number Placeholder 8"/>
          <p:cNvSpPr>
            <a:spLocks noGrp="1"/>
          </p:cNvSpPr>
          <p:nvPr>
            <p:ph type="sldNum" sz="quarter" idx="11"/>
          </p:nvPr>
        </p:nvSpPr>
        <p:spPr/>
        <p:txBody>
          <a:bodyPr/>
          <a:lstStyle/>
          <a:p>
            <a:fld id="{3BB70BF9-73F4-43D6-93FD-F890FC213320}" type="slidenum">
              <a:rPr lang="en-GB" smtClean="0"/>
              <a:pPr/>
              <a:t>‹#›</a:t>
            </a:fld>
            <a:endParaRPr lang="en-GB" dirty="0"/>
          </a:p>
        </p:txBody>
      </p:sp>
      <p:sp>
        <p:nvSpPr>
          <p:cNvPr id="10" name="Footer Placeholder 9"/>
          <p:cNvSpPr>
            <a:spLocks noGrp="1"/>
          </p:cNvSpPr>
          <p:nvPr>
            <p:ph type="ftr" sz="quarter" idx="12"/>
          </p:nvPr>
        </p:nvSpPr>
        <p:spPr/>
        <p:txBody>
          <a:bodyPr/>
          <a:lstStyle/>
          <a:p>
            <a:endParaRPr lang="en-GB" dirty="0">
              <a:solidFill>
                <a:srgbClr val="EEECE1"/>
              </a:solidFill>
            </a:endParaRPr>
          </a:p>
        </p:txBody>
      </p:sp>
    </p:spTree>
    <p:extLst>
      <p:ext uri="{BB962C8B-B14F-4D97-AF65-F5344CB8AC3E}">
        <p14:creationId xmlns:p14="http://schemas.microsoft.com/office/powerpoint/2010/main" val="470580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5" name="Footer Placeholder 4"/>
          <p:cNvSpPr>
            <a:spLocks noGrp="1"/>
          </p:cNvSpPr>
          <p:nvPr>
            <p:ph type="ftr" sz="quarter" idx="11"/>
          </p:nvPr>
        </p:nvSpPr>
        <p:spPr/>
        <p:txBody>
          <a:bodyPr/>
          <a:lstStyle/>
          <a:p>
            <a:endParaRPr lang="en-GB" dirty="0">
              <a:solidFill>
                <a:srgbClr val="EEECE1"/>
              </a:solidFill>
            </a:endParaRPr>
          </a:p>
        </p:txBody>
      </p:sp>
      <p:sp>
        <p:nvSpPr>
          <p:cNvPr id="6" name="Slide Number Placeholder 5"/>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984366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457A0-7904-4A7B-A4CA-5CABCD4618F2}" type="datetimeFigureOut">
              <a:rPr lang="en-GB" smtClean="0">
                <a:solidFill>
                  <a:srgbClr val="EEECE1"/>
                </a:solidFill>
              </a:rPr>
              <a:pPr/>
              <a:t>15/10/2018</a:t>
            </a:fld>
            <a:endParaRPr lang="en-GB" dirty="0">
              <a:solidFill>
                <a:srgbClr val="EEECE1"/>
              </a:solidFill>
            </a:endParaRPr>
          </a:p>
        </p:txBody>
      </p:sp>
      <p:sp>
        <p:nvSpPr>
          <p:cNvPr id="5" name="Footer Placeholder 4"/>
          <p:cNvSpPr>
            <a:spLocks noGrp="1"/>
          </p:cNvSpPr>
          <p:nvPr>
            <p:ph type="ftr" sz="quarter" idx="11"/>
          </p:nvPr>
        </p:nvSpPr>
        <p:spPr/>
        <p:txBody>
          <a:bodyPr/>
          <a:lstStyle/>
          <a:p>
            <a:endParaRPr lang="en-GB" dirty="0">
              <a:solidFill>
                <a:srgbClr val="EEECE1"/>
              </a:solidFill>
            </a:endParaRPr>
          </a:p>
        </p:txBody>
      </p:sp>
      <p:sp>
        <p:nvSpPr>
          <p:cNvPr id="6" name="Slide Number Placeholder 5"/>
          <p:cNvSpPr>
            <a:spLocks noGrp="1"/>
          </p:cNvSpPr>
          <p:nvPr>
            <p:ph type="sldNum" sz="quarter" idx="12"/>
          </p:nvPr>
        </p:nvSpPr>
        <p:spPr/>
        <p:txBody>
          <a:bodyPr/>
          <a:lstStyle/>
          <a:p>
            <a:fld id="{3BB70BF9-73F4-43D6-93FD-F890FC213320}" type="slidenum">
              <a:rPr lang="en-GB" smtClean="0"/>
              <a:pPr/>
              <a:t>‹#›</a:t>
            </a:fld>
            <a:endParaRPr lang="en-GB" dirty="0"/>
          </a:p>
        </p:txBody>
      </p:sp>
    </p:spTree>
    <p:extLst>
      <p:ext uri="{BB962C8B-B14F-4D97-AF65-F5344CB8AC3E}">
        <p14:creationId xmlns:p14="http://schemas.microsoft.com/office/powerpoint/2010/main" val="2835527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360136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813450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07232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53701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78959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20535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468246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372477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53563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394276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7084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223179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07284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28454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300356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65676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595771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46858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225704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031224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086390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74831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06952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459335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38596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897053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791582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475993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777657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746877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048466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678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31239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78410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46533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558378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816996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211975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978206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68058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004330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318132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942551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83738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696850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097882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271041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7148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733286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093879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250319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963619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793656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036941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85379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561542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932835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644357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444548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119264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102361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864724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496598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6885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042474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890657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939905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28899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1779998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5805717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70170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181607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198641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619251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46089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707067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796057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814032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2406255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787362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692197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248974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43385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712310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74751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661082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975558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8797236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339510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3912880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853877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997827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969195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184047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527855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302107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9556398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915760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716338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2"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fontAlgn="base">
              <a:spcBef>
                <a:spcPct val="0"/>
              </a:spcBef>
              <a:spcAft>
                <a:spcPct val="0"/>
              </a:spcAft>
              <a:defRPr/>
            </a:pPr>
            <a:endParaRPr lang="en-US" smtClean="0">
              <a:solidFill>
                <a:srgbClr val="FFFFFF"/>
              </a:solidFill>
            </a:endParaRPr>
          </a:p>
        </p:txBody>
      </p:sp>
      <p:grpSp>
        <p:nvGrpSpPr>
          <p:cNvPr id="5" name="Group 4"/>
          <p:cNvGrpSpPr/>
          <p:nvPr/>
        </p:nvGrpSpPr>
        <p:grpSpPr>
          <a:xfrm>
            <a:off x="7467600" y="209550"/>
            <a:ext cx="657226" cy="431800"/>
            <a:chOff x="7467600" y="209550"/>
            <a:chExt cx="657226" cy="431800"/>
          </a:xfrm>
          <a:solidFill>
            <a:schemeClr val="tx2">
              <a:lumMod val="60000"/>
              <a:lumOff val="40000"/>
            </a:schemeClr>
          </a:solidFill>
        </p:grpSpPr>
        <p:sp>
          <p:nvSpPr>
            <p:cNvPr id="6"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solidFill>
                  <a:prstClr val="black"/>
                </a:solidFill>
                <a:cs typeface="Arial" charset="0"/>
              </a:endParaRPr>
            </a:p>
          </p:txBody>
        </p:sp>
        <p:sp>
          <p:nvSpPr>
            <p:cNvPr id="7"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solidFill>
                  <a:prstClr val="black"/>
                </a:solidFill>
                <a:cs typeface="Arial" charset="0"/>
              </a:endParaRPr>
            </a:p>
          </p:txBody>
        </p:sp>
        <p:sp>
          <p:nvSpPr>
            <p:cNvPr id="8"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solidFill>
                  <a:prstClr val="black"/>
                </a:solidFill>
                <a:cs typeface="Arial" charset="0"/>
              </a:endParaRPr>
            </a:p>
          </p:txBody>
        </p:sp>
      </p:grpSp>
      <p:sp>
        <p:nvSpPr>
          <p:cNvPr id="2" name="Title 1"/>
          <p:cNvSpPr>
            <a:spLocks noGrp="1"/>
          </p:cNvSpPr>
          <p:nvPr>
            <p:ph type="ctrTitle"/>
          </p:nvPr>
        </p:nvSpPr>
        <p:spPr>
          <a:xfrm>
            <a:off x="1216155" y="1267485"/>
            <a:ext cx="7235981" cy="5133316"/>
          </a:xfrm>
        </p:spPr>
        <p:txBody>
          <a:bodyPr/>
          <a:lstStyle>
            <a:lvl1pPr>
              <a:defRPr sz="11500"/>
            </a:lvl1pPr>
          </a:lstStyle>
          <a:p>
            <a:r>
              <a:rPr lang="en-US" smtClean="0"/>
              <a:t>Click to edit Master title style</a:t>
            </a:r>
            <a:endParaRPr lang="en-US" dirty="0"/>
          </a:p>
        </p:txBody>
      </p:sp>
      <p:sp>
        <p:nvSpPr>
          <p:cNvPr id="3" name="Subtitle 2"/>
          <p:cNvSpPr>
            <a:spLocks noGrp="1"/>
          </p:cNvSpPr>
          <p:nvPr>
            <p:ph type="subTitle" idx="1"/>
          </p:nvPr>
        </p:nvSpPr>
        <p:spPr>
          <a:xfrm>
            <a:off x="1216154" y="201708"/>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lvl1pPr>
          </a:lstStyle>
          <a:p>
            <a:pPr>
              <a:defRPr/>
            </a:pPr>
            <a:fld id="{C6612B0D-8261-4B57-8562-DED36F5BCBF4}" type="datetimeFigureOut">
              <a:rPr lang="en-AU"/>
              <a:pPr>
                <a:defRPr/>
              </a:pPr>
              <a:t>15/10/2018</a:t>
            </a:fld>
            <a:endParaRPr lang="en-AU"/>
          </a:p>
        </p:txBody>
      </p:sp>
      <p:sp>
        <p:nvSpPr>
          <p:cNvPr id="10" name="Footer Placeholder 4"/>
          <p:cNvSpPr>
            <a:spLocks noGrp="1"/>
          </p:cNvSpPr>
          <p:nvPr>
            <p:ph type="ftr" sz="quarter" idx="11"/>
          </p:nvPr>
        </p:nvSpPr>
        <p:spPr/>
        <p:txBody>
          <a:bodyPr/>
          <a:lstStyle>
            <a:lvl1pPr>
              <a:defRPr/>
            </a:lvl1pPr>
          </a:lstStyle>
          <a:p>
            <a:pPr>
              <a:defRPr/>
            </a:pPr>
            <a:endParaRPr lang="en-AU"/>
          </a:p>
        </p:txBody>
      </p:sp>
      <p:sp>
        <p:nvSpPr>
          <p:cNvPr id="11" name="Slide Number Placeholder 5"/>
          <p:cNvSpPr>
            <a:spLocks noGrp="1"/>
          </p:cNvSpPr>
          <p:nvPr>
            <p:ph type="sldNum" sz="quarter" idx="12"/>
          </p:nvPr>
        </p:nvSpPr>
        <p:spPr>
          <a:xfrm>
            <a:off x="8150228" y="236544"/>
            <a:ext cx="785813" cy="365125"/>
          </a:xfrm>
        </p:spPr>
        <p:txBody>
          <a:bodyPr/>
          <a:lstStyle>
            <a:lvl1pPr>
              <a:defRPr sz="1400"/>
            </a:lvl1pPr>
          </a:lstStyle>
          <a:p>
            <a:pPr>
              <a:defRPr/>
            </a:pPr>
            <a:fld id="{097BDFA9-8CA5-4B30-8F4B-9A47B2141F8C}" type="slidenum">
              <a:rPr lang="en-AU" altLang="en-US"/>
              <a:pPr>
                <a:defRPr/>
              </a:pPr>
              <a:t>‹#›</a:t>
            </a:fld>
            <a:endParaRPr lang="en-AU" altLang="en-US"/>
          </a:p>
        </p:txBody>
      </p:sp>
    </p:spTree>
    <p:extLst>
      <p:ext uri="{BB962C8B-B14F-4D97-AF65-F5344CB8AC3E}">
        <p14:creationId xmlns:p14="http://schemas.microsoft.com/office/powerpoint/2010/main" val="15032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50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87624" y="620688"/>
            <a:ext cx="7239000" cy="1143000"/>
          </a:xfrm>
        </p:spPr>
        <p:txBody>
          <a:bodyPr/>
          <a:lstStyle>
            <a:lvl1pPr algn="l">
              <a:defRPr sz="7200" baseline="0">
                <a:ln w="12700">
                  <a:solidFill>
                    <a:schemeClr val="tx2"/>
                  </a:solidFill>
                </a:ln>
              </a:defRPr>
            </a:lvl1pPr>
          </a:lstStyle>
          <a:p>
            <a:r>
              <a:rPr lang="en-US" dirty="0" smtClean="0"/>
              <a:t>Click to edit Master title style</a:t>
            </a:r>
            <a:endParaRPr lang="en-US" dirty="0"/>
          </a:p>
        </p:txBody>
      </p:sp>
      <p:sp>
        <p:nvSpPr>
          <p:cNvPr id="3" name="Content Placeholder 2"/>
          <p:cNvSpPr>
            <a:spLocks noGrp="1"/>
          </p:cNvSpPr>
          <p:nvPr>
            <p:ph idx="1"/>
          </p:nvPr>
        </p:nvSpPr>
        <p:spPr>
          <a:xfrm>
            <a:off x="1187624" y="1772816"/>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AU"/>
          </a:p>
        </p:txBody>
      </p:sp>
      <p:sp>
        <p:nvSpPr>
          <p:cNvPr id="5" name="Slide Number Placeholder 5"/>
          <p:cNvSpPr>
            <a:spLocks noGrp="1"/>
          </p:cNvSpPr>
          <p:nvPr>
            <p:ph type="sldNum" sz="quarter" idx="11"/>
          </p:nvPr>
        </p:nvSpPr>
        <p:spPr/>
        <p:txBody>
          <a:bodyPr/>
          <a:lstStyle>
            <a:lvl1pPr>
              <a:defRPr/>
            </a:lvl1pPr>
          </a:lstStyle>
          <a:p>
            <a:pPr>
              <a:defRPr/>
            </a:pPr>
            <a:fld id="{4157492A-6CE5-4F81-8B16-F65D45655E21}" type="slidenum">
              <a:rPr lang="en-AU" altLang="en-US"/>
              <a:pPr>
                <a:defRPr/>
              </a:pPr>
              <a:t>‹#›</a:t>
            </a:fld>
            <a:endParaRPr lang="en-AU" altLang="en-US"/>
          </a:p>
        </p:txBody>
      </p:sp>
      <p:sp>
        <p:nvSpPr>
          <p:cNvPr id="6" name="Date Placeholder 3"/>
          <p:cNvSpPr>
            <a:spLocks noGrp="1"/>
          </p:cNvSpPr>
          <p:nvPr>
            <p:ph type="dt" sz="half" idx="12"/>
          </p:nvPr>
        </p:nvSpPr>
        <p:spPr/>
        <p:txBody>
          <a:bodyPr/>
          <a:lstStyle>
            <a:lvl1pPr>
              <a:defRPr/>
            </a:lvl1pPr>
          </a:lstStyle>
          <a:p>
            <a:pPr>
              <a:defRPr/>
            </a:pPr>
            <a:fld id="{DD99AFEB-FC20-4364-9CAC-5B1A556B291F}" type="datetimeFigureOut">
              <a:rPr lang="en-AU"/>
              <a:pPr>
                <a:defRPr/>
              </a:pPr>
              <a:t>15/10/2018</a:t>
            </a:fld>
            <a:endParaRPr lang="en-AU"/>
          </a:p>
        </p:txBody>
      </p:sp>
    </p:spTree>
    <p:extLst>
      <p:ext uri="{BB962C8B-B14F-4D97-AF65-F5344CB8AC3E}">
        <p14:creationId xmlns:p14="http://schemas.microsoft.com/office/powerpoint/2010/main" val="4875804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202"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Title 1"/>
          <p:cNvSpPr>
            <a:spLocks noGrp="1"/>
          </p:cNvSpPr>
          <p:nvPr>
            <p:ph type="title"/>
          </p:nvPr>
        </p:nvSpPr>
        <p:spPr>
          <a:xfrm>
            <a:off x="1219200" y="5257800"/>
            <a:ext cx="7239000" cy="1143000"/>
          </a:xfrm>
        </p:spPr>
        <p:txBody>
          <a:bodyPr/>
          <a:lstStyle>
            <a:lvl1pPr algn="l">
              <a:defRPr sz="7200" baseline="0">
                <a:ln w="12700">
                  <a:solidFill>
                    <a:schemeClr val="tx2"/>
                  </a:solidFill>
                </a:ln>
              </a:defRPr>
            </a:lvl1pPr>
          </a:lstStyle>
          <a:p>
            <a:r>
              <a:rPr lang="en-US" dirty="0" smtClean="0"/>
              <a:t>Click to edit Master title style</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AU"/>
          </a:p>
        </p:txBody>
      </p:sp>
      <p:sp>
        <p:nvSpPr>
          <p:cNvPr id="5" name="Slide Number Placeholder 5"/>
          <p:cNvSpPr>
            <a:spLocks noGrp="1"/>
          </p:cNvSpPr>
          <p:nvPr>
            <p:ph type="sldNum" sz="quarter" idx="11"/>
          </p:nvPr>
        </p:nvSpPr>
        <p:spPr/>
        <p:txBody>
          <a:bodyPr/>
          <a:lstStyle>
            <a:lvl1pPr>
              <a:defRPr/>
            </a:lvl1pPr>
          </a:lstStyle>
          <a:p>
            <a:pPr>
              <a:defRPr/>
            </a:pPr>
            <a:fld id="{8F505184-B27E-4415-9713-AB5BE6D2958E}" type="slidenum">
              <a:rPr lang="en-AU" altLang="en-US"/>
              <a:pPr>
                <a:defRPr/>
              </a:pPr>
              <a:t>‹#›</a:t>
            </a:fld>
            <a:endParaRPr lang="en-AU" altLang="en-US"/>
          </a:p>
        </p:txBody>
      </p:sp>
      <p:sp>
        <p:nvSpPr>
          <p:cNvPr id="6" name="Date Placeholder 3"/>
          <p:cNvSpPr>
            <a:spLocks noGrp="1"/>
          </p:cNvSpPr>
          <p:nvPr>
            <p:ph type="dt" sz="half" idx="12"/>
          </p:nvPr>
        </p:nvSpPr>
        <p:spPr/>
        <p:txBody>
          <a:bodyPr/>
          <a:lstStyle>
            <a:lvl1pPr>
              <a:defRPr/>
            </a:lvl1pPr>
          </a:lstStyle>
          <a:p>
            <a:pPr>
              <a:defRPr/>
            </a:pPr>
            <a:fld id="{A54ABC4C-5E58-454A-9F78-10336F877286}" type="datetimeFigureOut">
              <a:rPr lang="en-AU"/>
              <a:pPr>
                <a:defRPr/>
              </a:pPr>
              <a:t>15/10/2018</a:t>
            </a:fld>
            <a:endParaRPr lang="en-AU"/>
          </a:p>
        </p:txBody>
      </p:sp>
    </p:spTree>
    <p:extLst>
      <p:ext uri="{BB962C8B-B14F-4D97-AF65-F5344CB8AC3E}">
        <p14:creationId xmlns:p14="http://schemas.microsoft.com/office/powerpoint/2010/main" val="21079685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87624" y="332656"/>
            <a:ext cx="7239000" cy="1143000"/>
          </a:xfrm>
        </p:spPr>
        <p:txBody>
          <a:bodyPr/>
          <a:lstStyle>
            <a:lvl1pPr>
              <a:defRPr/>
            </a:lvl1pPr>
          </a:lstStyle>
          <a:p>
            <a:r>
              <a:rPr lang="en-US" dirty="0" smtClean="0"/>
              <a:t>Click to edit Master title style</a:t>
            </a:r>
            <a:endParaRPr lang="en-US" dirty="0"/>
          </a:p>
        </p:txBody>
      </p:sp>
      <p:sp>
        <p:nvSpPr>
          <p:cNvPr id="9" name="Content Placeholder 8"/>
          <p:cNvSpPr>
            <a:spLocks noGrp="1"/>
          </p:cNvSpPr>
          <p:nvPr>
            <p:ph sz="quarter" idx="13"/>
          </p:nvPr>
        </p:nvSpPr>
        <p:spPr>
          <a:xfrm>
            <a:off x="1187624" y="1556792"/>
            <a:ext cx="3730752" cy="43891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5076056" y="1556792"/>
            <a:ext cx="3730752"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5"/>
          </p:nvPr>
        </p:nvSpPr>
        <p:spPr/>
        <p:txBody>
          <a:bodyPr/>
          <a:lstStyle>
            <a:lvl1pPr>
              <a:defRPr/>
            </a:lvl1pPr>
          </a:lstStyle>
          <a:p>
            <a:pPr>
              <a:defRPr/>
            </a:pPr>
            <a:endParaRPr lang="en-AU"/>
          </a:p>
        </p:txBody>
      </p:sp>
      <p:sp>
        <p:nvSpPr>
          <p:cNvPr id="6" name="Slide Number Placeholder 5"/>
          <p:cNvSpPr>
            <a:spLocks noGrp="1"/>
          </p:cNvSpPr>
          <p:nvPr>
            <p:ph type="sldNum" sz="quarter" idx="16"/>
          </p:nvPr>
        </p:nvSpPr>
        <p:spPr/>
        <p:txBody>
          <a:bodyPr/>
          <a:lstStyle>
            <a:lvl1pPr>
              <a:defRPr/>
            </a:lvl1pPr>
          </a:lstStyle>
          <a:p>
            <a:pPr>
              <a:defRPr/>
            </a:pPr>
            <a:fld id="{035F942B-E270-460A-89CD-CA1B6D0C4BBB}" type="slidenum">
              <a:rPr lang="en-AU" altLang="en-US"/>
              <a:pPr>
                <a:defRPr/>
              </a:pPr>
              <a:t>‹#›</a:t>
            </a:fld>
            <a:endParaRPr lang="en-AU" altLang="en-US"/>
          </a:p>
        </p:txBody>
      </p:sp>
      <p:sp>
        <p:nvSpPr>
          <p:cNvPr id="7" name="Date Placeholder 3"/>
          <p:cNvSpPr>
            <a:spLocks noGrp="1"/>
          </p:cNvSpPr>
          <p:nvPr>
            <p:ph type="dt" sz="half" idx="17"/>
          </p:nvPr>
        </p:nvSpPr>
        <p:spPr/>
        <p:txBody>
          <a:bodyPr/>
          <a:lstStyle>
            <a:lvl1pPr>
              <a:defRPr/>
            </a:lvl1pPr>
          </a:lstStyle>
          <a:p>
            <a:pPr>
              <a:defRPr/>
            </a:pPr>
            <a:fld id="{C12486EF-DD82-4331-A668-FC0828F8D4A2}" type="datetimeFigureOut">
              <a:rPr lang="en-AU"/>
              <a:pPr>
                <a:defRPr/>
              </a:pPr>
              <a:t>15/10/2018</a:t>
            </a:fld>
            <a:endParaRPr lang="en-AU"/>
          </a:p>
        </p:txBody>
      </p:sp>
    </p:spTree>
    <p:extLst>
      <p:ext uri="{BB962C8B-B14F-4D97-AF65-F5344CB8AC3E}">
        <p14:creationId xmlns:p14="http://schemas.microsoft.com/office/powerpoint/2010/main" val="38911328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32" y="260648"/>
            <a:ext cx="72390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59632" y="1556792"/>
            <a:ext cx="3733800" cy="533400"/>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148065" y="1556792"/>
            <a:ext cx="3735267" cy="533400"/>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1259632" y="2348880"/>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4"/>
          </p:nvPr>
        </p:nvSpPr>
        <p:spPr>
          <a:xfrm>
            <a:off x="5076056" y="2348880"/>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5"/>
          </p:nvPr>
        </p:nvSpPr>
        <p:spPr/>
        <p:txBody>
          <a:bodyPr/>
          <a:lstStyle>
            <a:lvl1pPr>
              <a:defRPr/>
            </a:lvl1pPr>
          </a:lstStyle>
          <a:p>
            <a:pPr>
              <a:defRPr/>
            </a:pPr>
            <a:endParaRPr lang="en-AU"/>
          </a:p>
        </p:txBody>
      </p:sp>
      <p:sp>
        <p:nvSpPr>
          <p:cNvPr id="8" name="Slide Number Placeholder 5"/>
          <p:cNvSpPr>
            <a:spLocks noGrp="1"/>
          </p:cNvSpPr>
          <p:nvPr>
            <p:ph type="sldNum" sz="quarter" idx="16"/>
          </p:nvPr>
        </p:nvSpPr>
        <p:spPr/>
        <p:txBody>
          <a:bodyPr/>
          <a:lstStyle>
            <a:lvl1pPr>
              <a:defRPr/>
            </a:lvl1pPr>
          </a:lstStyle>
          <a:p>
            <a:pPr>
              <a:defRPr/>
            </a:pPr>
            <a:fld id="{F0419C88-EEBC-4165-B199-F4B8C4C58039}" type="slidenum">
              <a:rPr lang="en-AU" altLang="en-US"/>
              <a:pPr>
                <a:defRPr/>
              </a:pPr>
              <a:t>‹#›</a:t>
            </a:fld>
            <a:endParaRPr lang="en-AU" altLang="en-US"/>
          </a:p>
        </p:txBody>
      </p:sp>
      <p:sp>
        <p:nvSpPr>
          <p:cNvPr id="9" name="Date Placeholder 3"/>
          <p:cNvSpPr>
            <a:spLocks noGrp="1"/>
          </p:cNvSpPr>
          <p:nvPr>
            <p:ph type="dt" sz="half" idx="17"/>
          </p:nvPr>
        </p:nvSpPr>
        <p:spPr/>
        <p:txBody>
          <a:bodyPr/>
          <a:lstStyle>
            <a:lvl1pPr>
              <a:defRPr/>
            </a:lvl1pPr>
          </a:lstStyle>
          <a:p>
            <a:pPr>
              <a:defRPr/>
            </a:pPr>
            <a:fld id="{03F18C66-A3AE-419C-AE97-6F94D489AE70}" type="datetimeFigureOut">
              <a:rPr lang="en-AU"/>
              <a:pPr>
                <a:defRPr/>
              </a:pPr>
              <a:t>15/10/2018</a:t>
            </a:fld>
            <a:endParaRPr lang="en-AU"/>
          </a:p>
        </p:txBody>
      </p:sp>
    </p:spTree>
    <p:extLst>
      <p:ext uri="{BB962C8B-B14F-4D97-AF65-F5344CB8AC3E}">
        <p14:creationId xmlns:p14="http://schemas.microsoft.com/office/powerpoint/2010/main" val="342364941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endParaRPr lang="en-AU"/>
          </a:p>
        </p:txBody>
      </p:sp>
      <p:sp>
        <p:nvSpPr>
          <p:cNvPr id="4" name="Slide Number Placeholder 5"/>
          <p:cNvSpPr>
            <a:spLocks noGrp="1"/>
          </p:cNvSpPr>
          <p:nvPr>
            <p:ph type="sldNum" sz="quarter" idx="11"/>
          </p:nvPr>
        </p:nvSpPr>
        <p:spPr/>
        <p:txBody>
          <a:bodyPr/>
          <a:lstStyle>
            <a:lvl1pPr>
              <a:defRPr/>
            </a:lvl1pPr>
          </a:lstStyle>
          <a:p>
            <a:pPr>
              <a:defRPr/>
            </a:pPr>
            <a:fld id="{9FFB662A-0A73-4C33-95A2-4625383C1C3A}" type="slidenum">
              <a:rPr lang="en-AU" altLang="en-US"/>
              <a:pPr>
                <a:defRPr/>
              </a:pPr>
              <a:t>‹#›</a:t>
            </a:fld>
            <a:endParaRPr lang="en-AU" altLang="en-US"/>
          </a:p>
        </p:txBody>
      </p:sp>
      <p:sp>
        <p:nvSpPr>
          <p:cNvPr id="5" name="Date Placeholder 3"/>
          <p:cNvSpPr>
            <a:spLocks noGrp="1"/>
          </p:cNvSpPr>
          <p:nvPr>
            <p:ph type="dt" sz="half" idx="12"/>
          </p:nvPr>
        </p:nvSpPr>
        <p:spPr/>
        <p:txBody>
          <a:bodyPr/>
          <a:lstStyle>
            <a:lvl1pPr>
              <a:defRPr/>
            </a:lvl1pPr>
          </a:lstStyle>
          <a:p>
            <a:pPr>
              <a:defRPr/>
            </a:pPr>
            <a:fld id="{2EC99F37-1B77-4749-BED1-07DAB59659D8}" type="datetimeFigureOut">
              <a:rPr lang="en-AU"/>
              <a:pPr>
                <a:defRPr/>
              </a:pPr>
              <a:t>15/10/2018</a:t>
            </a:fld>
            <a:endParaRPr lang="en-AU"/>
          </a:p>
        </p:txBody>
      </p:sp>
    </p:spTree>
    <p:extLst>
      <p:ext uri="{BB962C8B-B14F-4D97-AF65-F5344CB8AC3E}">
        <p14:creationId xmlns:p14="http://schemas.microsoft.com/office/powerpoint/2010/main" val="355128758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AU"/>
          </a:p>
        </p:txBody>
      </p:sp>
      <p:sp>
        <p:nvSpPr>
          <p:cNvPr id="3" name="Slide Number Placeholder 5"/>
          <p:cNvSpPr>
            <a:spLocks noGrp="1"/>
          </p:cNvSpPr>
          <p:nvPr>
            <p:ph type="sldNum" sz="quarter" idx="11"/>
          </p:nvPr>
        </p:nvSpPr>
        <p:spPr/>
        <p:txBody>
          <a:bodyPr/>
          <a:lstStyle>
            <a:lvl1pPr>
              <a:defRPr/>
            </a:lvl1pPr>
          </a:lstStyle>
          <a:p>
            <a:pPr>
              <a:defRPr/>
            </a:pPr>
            <a:fld id="{85959F17-E75E-4A72-8F53-EE5124E6066D}" type="slidenum">
              <a:rPr lang="en-AU" altLang="en-US"/>
              <a:pPr>
                <a:defRPr/>
              </a:pPr>
              <a:t>‹#›</a:t>
            </a:fld>
            <a:endParaRPr lang="en-AU" altLang="en-US"/>
          </a:p>
        </p:txBody>
      </p:sp>
      <p:sp>
        <p:nvSpPr>
          <p:cNvPr id="4" name="Date Placeholder 3"/>
          <p:cNvSpPr>
            <a:spLocks noGrp="1"/>
          </p:cNvSpPr>
          <p:nvPr>
            <p:ph type="dt" sz="half" idx="12"/>
          </p:nvPr>
        </p:nvSpPr>
        <p:spPr/>
        <p:txBody>
          <a:bodyPr/>
          <a:lstStyle>
            <a:lvl1pPr>
              <a:defRPr/>
            </a:lvl1pPr>
          </a:lstStyle>
          <a:p>
            <a:pPr>
              <a:defRPr/>
            </a:pPr>
            <a:fld id="{91947EAE-4431-4E64-826D-B3F2369F6967}" type="datetimeFigureOut">
              <a:rPr lang="en-AU"/>
              <a:pPr>
                <a:defRPr/>
              </a:pPr>
              <a:t>15/10/2018</a:t>
            </a:fld>
            <a:endParaRPr lang="en-AU"/>
          </a:p>
        </p:txBody>
      </p:sp>
    </p:spTree>
    <p:extLst>
      <p:ext uri="{BB962C8B-B14F-4D97-AF65-F5344CB8AC3E}">
        <p14:creationId xmlns:p14="http://schemas.microsoft.com/office/powerpoint/2010/main" val="10957559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2" y="395287"/>
            <a:ext cx="3008313" cy="1162050"/>
          </a:xfrm>
        </p:spPr>
        <p:txBody>
          <a:bodyPr/>
          <a:lstStyle>
            <a:lvl1pPr algn="l">
              <a:defRPr sz="2000" b="1">
                <a:ln>
                  <a:noFill/>
                </a:ln>
                <a:solidFill>
                  <a:srgbClr val="FF7605"/>
                </a:solidFill>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5715002" y="1557343"/>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Content Placeholder 13"/>
          <p:cNvSpPr>
            <a:spLocks noGrp="1"/>
          </p:cNvSpPr>
          <p:nvPr>
            <p:ph sz="quarter" idx="13"/>
          </p:nvPr>
        </p:nvSpPr>
        <p:spPr>
          <a:xfrm>
            <a:off x="914400" y="381000"/>
            <a:ext cx="4800600"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4"/>
          </p:nvPr>
        </p:nvSpPr>
        <p:spPr/>
        <p:txBody>
          <a:bodyPr/>
          <a:lstStyle>
            <a:lvl1pPr>
              <a:defRPr/>
            </a:lvl1pPr>
          </a:lstStyle>
          <a:p>
            <a:pPr>
              <a:defRPr/>
            </a:pPr>
            <a:endParaRPr lang="en-AU"/>
          </a:p>
        </p:txBody>
      </p:sp>
      <p:sp>
        <p:nvSpPr>
          <p:cNvPr id="6" name="Slide Number Placeholder 5"/>
          <p:cNvSpPr>
            <a:spLocks noGrp="1"/>
          </p:cNvSpPr>
          <p:nvPr>
            <p:ph type="sldNum" sz="quarter" idx="15"/>
          </p:nvPr>
        </p:nvSpPr>
        <p:spPr/>
        <p:txBody>
          <a:bodyPr/>
          <a:lstStyle>
            <a:lvl1pPr>
              <a:defRPr/>
            </a:lvl1pPr>
          </a:lstStyle>
          <a:p>
            <a:pPr>
              <a:defRPr/>
            </a:pPr>
            <a:fld id="{F5F22859-5AB5-4409-A56E-081387B09E39}" type="slidenum">
              <a:rPr lang="en-AU" altLang="en-US"/>
              <a:pPr>
                <a:defRPr/>
              </a:pPr>
              <a:t>‹#›</a:t>
            </a:fld>
            <a:endParaRPr lang="en-AU" altLang="en-US"/>
          </a:p>
        </p:txBody>
      </p:sp>
      <p:sp>
        <p:nvSpPr>
          <p:cNvPr id="7" name="Date Placeholder 3"/>
          <p:cNvSpPr>
            <a:spLocks noGrp="1"/>
          </p:cNvSpPr>
          <p:nvPr>
            <p:ph type="dt" sz="half" idx="16"/>
          </p:nvPr>
        </p:nvSpPr>
        <p:spPr/>
        <p:txBody>
          <a:bodyPr/>
          <a:lstStyle>
            <a:lvl1pPr>
              <a:defRPr/>
            </a:lvl1pPr>
          </a:lstStyle>
          <a:p>
            <a:pPr>
              <a:defRPr/>
            </a:pPr>
            <a:fld id="{1E813797-5465-4B6F-82BD-2B608A2FA3F3}" type="datetimeFigureOut">
              <a:rPr lang="en-AU"/>
              <a:pPr>
                <a:defRPr/>
              </a:pPr>
              <a:t>15/10/2018</a:t>
            </a:fld>
            <a:endParaRPr lang="en-AU"/>
          </a:p>
        </p:txBody>
      </p:sp>
    </p:spTree>
    <p:extLst>
      <p:ext uri="{BB962C8B-B14F-4D97-AF65-F5344CB8AC3E}">
        <p14:creationId xmlns:p14="http://schemas.microsoft.com/office/powerpoint/2010/main" val="26779142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lstStyle>
            <a:lvl1pPr algn="l">
              <a:defRPr sz="2000" b="1">
                <a:ln w="12700">
                  <a:noFill/>
                </a:ln>
                <a:solidFill>
                  <a:schemeClr val="tx1"/>
                </a:solidFill>
                <a:effectLs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323975" y="381000"/>
            <a:ext cx="5867400" cy="408146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AU"/>
          </a:p>
        </p:txBody>
      </p:sp>
      <p:sp>
        <p:nvSpPr>
          <p:cNvPr id="6" name="Slide Number Placeholder 5"/>
          <p:cNvSpPr>
            <a:spLocks noGrp="1"/>
          </p:cNvSpPr>
          <p:nvPr>
            <p:ph type="sldNum" sz="quarter" idx="11"/>
          </p:nvPr>
        </p:nvSpPr>
        <p:spPr/>
        <p:txBody>
          <a:bodyPr/>
          <a:lstStyle>
            <a:lvl1pPr>
              <a:defRPr/>
            </a:lvl1pPr>
          </a:lstStyle>
          <a:p>
            <a:pPr>
              <a:defRPr/>
            </a:pPr>
            <a:fld id="{A5A04BD7-491C-4B7A-9DE8-FA76CF3679DA}" type="slidenum">
              <a:rPr lang="en-AU" altLang="en-US"/>
              <a:pPr>
                <a:defRPr/>
              </a:pPr>
              <a:t>‹#›</a:t>
            </a:fld>
            <a:endParaRPr lang="en-AU" altLang="en-US"/>
          </a:p>
        </p:txBody>
      </p:sp>
      <p:sp>
        <p:nvSpPr>
          <p:cNvPr id="7" name="Date Placeholder 3"/>
          <p:cNvSpPr>
            <a:spLocks noGrp="1"/>
          </p:cNvSpPr>
          <p:nvPr>
            <p:ph type="dt" sz="half" idx="12"/>
          </p:nvPr>
        </p:nvSpPr>
        <p:spPr/>
        <p:txBody>
          <a:bodyPr/>
          <a:lstStyle>
            <a:lvl1pPr>
              <a:defRPr/>
            </a:lvl1pPr>
          </a:lstStyle>
          <a:p>
            <a:pPr>
              <a:defRPr/>
            </a:pPr>
            <a:fld id="{14FBA7FD-3992-4BBD-8ED6-333A56B911FB}" type="datetimeFigureOut">
              <a:rPr lang="en-AU"/>
              <a:pPr>
                <a:defRPr/>
              </a:pPr>
              <a:t>15/10/2018</a:t>
            </a:fld>
            <a:endParaRPr lang="en-AU"/>
          </a:p>
        </p:txBody>
      </p:sp>
    </p:spTree>
    <p:extLst>
      <p:ext uri="{BB962C8B-B14F-4D97-AF65-F5344CB8AC3E}">
        <p14:creationId xmlns:p14="http://schemas.microsoft.com/office/powerpoint/2010/main" val="343964012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endParaRPr lang="en-AU"/>
          </a:p>
        </p:txBody>
      </p:sp>
      <p:sp>
        <p:nvSpPr>
          <p:cNvPr id="5" name="Slide Number Placeholder 5"/>
          <p:cNvSpPr>
            <a:spLocks noGrp="1"/>
          </p:cNvSpPr>
          <p:nvPr>
            <p:ph type="sldNum" sz="quarter" idx="11"/>
          </p:nvPr>
        </p:nvSpPr>
        <p:spPr/>
        <p:txBody>
          <a:bodyPr/>
          <a:lstStyle>
            <a:lvl1pPr>
              <a:defRPr/>
            </a:lvl1pPr>
          </a:lstStyle>
          <a:p>
            <a:pPr>
              <a:defRPr/>
            </a:pPr>
            <a:fld id="{3D7DE3E5-7E2E-4127-BA46-6944784433D2}" type="slidenum">
              <a:rPr lang="en-AU" altLang="en-US"/>
              <a:pPr>
                <a:defRPr/>
              </a:pPr>
              <a:t>‹#›</a:t>
            </a:fld>
            <a:endParaRPr lang="en-AU" altLang="en-US"/>
          </a:p>
        </p:txBody>
      </p:sp>
      <p:sp>
        <p:nvSpPr>
          <p:cNvPr id="6" name="Date Placeholder 3"/>
          <p:cNvSpPr>
            <a:spLocks noGrp="1"/>
          </p:cNvSpPr>
          <p:nvPr>
            <p:ph type="dt" sz="half" idx="12"/>
          </p:nvPr>
        </p:nvSpPr>
        <p:spPr/>
        <p:txBody>
          <a:bodyPr/>
          <a:lstStyle>
            <a:lvl1pPr>
              <a:defRPr/>
            </a:lvl1pPr>
          </a:lstStyle>
          <a:p>
            <a:pPr>
              <a:defRPr/>
            </a:pPr>
            <a:fld id="{07378018-EC9F-4F3F-8A99-CB83DF7A789C}" type="datetimeFigureOut">
              <a:rPr lang="en-AU"/>
              <a:pPr>
                <a:defRPr/>
              </a:pPr>
              <a:t>15/10/2018</a:t>
            </a:fld>
            <a:endParaRPr lang="en-AU"/>
          </a:p>
        </p:txBody>
      </p:sp>
    </p:spTree>
    <p:extLst>
      <p:ext uri="{BB962C8B-B14F-4D97-AF65-F5344CB8AC3E}">
        <p14:creationId xmlns:p14="http://schemas.microsoft.com/office/powerpoint/2010/main" val="128805682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endParaRPr lang="en-AU"/>
          </a:p>
        </p:txBody>
      </p:sp>
      <p:sp>
        <p:nvSpPr>
          <p:cNvPr id="5" name="Slide Number Placeholder 5"/>
          <p:cNvSpPr>
            <a:spLocks noGrp="1"/>
          </p:cNvSpPr>
          <p:nvPr>
            <p:ph type="sldNum" sz="quarter" idx="11"/>
          </p:nvPr>
        </p:nvSpPr>
        <p:spPr/>
        <p:txBody>
          <a:bodyPr/>
          <a:lstStyle>
            <a:lvl1pPr>
              <a:defRPr/>
            </a:lvl1pPr>
          </a:lstStyle>
          <a:p>
            <a:pPr>
              <a:defRPr/>
            </a:pPr>
            <a:fld id="{882A0BAE-C4D3-4551-A886-A205EDCCD0F8}" type="slidenum">
              <a:rPr lang="en-AU" altLang="en-US"/>
              <a:pPr>
                <a:defRPr/>
              </a:pPr>
              <a:t>‹#›</a:t>
            </a:fld>
            <a:endParaRPr lang="en-AU" altLang="en-US"/>
          </a:p>
        </p:txBody>
      </p:sp>
      <p:sp>
        <p:nvSpPr>
          <p:cNvPr id="6" name="Date Placeholder 3"/>
          <p:cNvSpPr>
            <a:spLocks noGrp="1"/>
          </p:cNvSpPr>
          <p:nvPr>
            <p:ph type="dt" sz="half" idx="12"/>
          </p:nvPr>
        </p:nvSpPr>
        <p:spPr/>
        <p:txBody>
          <a:bodyPr/>
          <a:lstStyle>
            <a:lvl1pPr>
              <a:defRPr/>
            </a:lvl1pPr>
          </a:lstStyle>
          <a:p>
            <a:pPr>
              <a:defRPr/>
            </a:pPr>
            <a:fld id="{4C2567F6-F316-41C7-A49B-444D310A8C47}" type="datetimeFigureOut">
              <a:rPr lang="en-AU"/>
              <a:pPr>
                <a:defRPr/>
              </a:pPr>
              <a:t>15/10/2018</a:t>
            </a:fld>
            <a:endParaRPr lang="en-AU"/>
          </a:p>
        </p:txBody>
      </p:sp>
    </p:spTree>
    <p:extLst>
      <p:ext uri="{BB962C8B-B14F-4D97-AF65-F5344CB8AC3E}">
        <p14:creationId xmlns:p14="http://schemas.microsoft.com/office/powerpoint/2010/main" val="183091060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2078379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1977759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600721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8344856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9071456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3789569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9045310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398502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4086291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9449039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5321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D46EA6-0B43-448A-86F4-52DB96A1BB69}" type="datetimeFigureOut">
              <a:rPr lang="en-GB" smtClean="0"/>
              <a:t>15/10/2018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68C98-FCEA-4201-8182-21B01231A54A}" type="slidenum">
              <a:rPr lang="en-GB" smtClean="0"/>
              <a:t>‹#›</a:t>
            </a:fld>
            <a:endParaRPr lang="en-GB"/>
          </a:p>
        </p:txBody>
      </p:sp>
    </p:spTree>
    <p:extLst>
      <p:ext uri="{BB962C8B-B14F-4D97-AF65-F5344CB8AC3E}">
        <p14:creationId xmlns:p14="http://schemas.microsoft.com/office/powerpoint/2010/main" val="2565474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9419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BB70BF9-73F4-43D6-93FD-F890FC213320}" type="slidenum">
              <a:rPr lang="en-GB" smtClean="0"/>
              <a:pPr/>
              <a:t>‹#›</a:t>
            </a:fld>
            <a:endParaRPr lang="en-GB" dirty="0"/>
          </a:p>
        </p:txBody>
      </p:sp>
      <p:sp>
        <p:nvSpPr>
          <p:cNvPr id="5" name="Footer Placeholder 4"/>
          <p:cNvSpPr>
            <a:spLocks noGrp="1"/>
          </p:cNvSpPr>
          <p:nvPr>
            <p:ph type="ftr" sz="quarter" idx="3"/>
          </p:nvPr>
        </p:nvSpPr>
        <p:spPr>
          <a:xfrm rot="16200000">
            <a:off x="7586913"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dirty="0">
              <a:solidFill>
                <a:srgbClr val="EEECE1"/>
              </a:solidFill>
            </a:endParaRPr>
          </a:p>
        </p:txBody>
      </p:sp>
      <p:sp>
        <p:nvSpPr>
          <p:cNvPr id="4" name="Date Placeholder 3"/>
          <p:cNvSpPr>
            <a:spLocks noGrp="1"/>
          </p:cNvSpPr>
          <p:nvPr>
            <p:ph type="dt" sz="half" idx="2"/>
          </p:nvPr>
        </p:nvSpPr>
        <p:spPr>
          <a:xfrm rot="16200000">
            <a:off x="7551354"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83457A0-7904-4A7B-A4CA-5CABCD4618F2}" type="datetimeFigureOut">
              <a:rPr lang="en-GB" smtClean="0">
                <a:solidFill>
                  <a:srgbClr val="EEECE1"/>
                </a:solidFill>
              </a:rPr>
              <a:pPr/>
              <a:t>15/10/2018</a:t>
            </a:fld>
            <a:endParaRPr lang="en-GB" dirty="0">
              <a:solidFill>
                <a:srgbClr val="EEECE1"/>
              </a:solidFill>
            </a:endParaRPr>
          </a:p>
        </p:txBody>
      </p:sp>
    </p:spTree>
    <p:extLst>
      <p:ext uri="{BB962C8B-B14F-4D97-AF65-F5344CB8AC3E}">
        <p14:creationId xmlns:p14="http://schemas.microsoft.com/office/powerpoint/2010/main" val="10715713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221051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2722730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744189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4263908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5196999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8835573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7729586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2420657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69E507-AEEE-4AA5-9AA9-9A7C6184175C}"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3FC0D-7441-4305-90F9-1EA52713441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0800966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fontAlgn="base">
              <a:spcBef>
                <a:spcPct val="0"/>
              </a:spcBef>
              <a:spcAft>
                <a:spcPct val="0"/>
              </a:spcAft>
              <a:defRPr/>
            </a:pPr>
            <a:endParaRPr lang="en-US" smtClean="0">
              <a:solidFill>
                <a:srgbClr val="FFFFFF"/>
              </a:solidFill>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fontAlgn="base">
              <a:spcBef>
                <a:spcPct val="0"/>
              </a:spcBef>
              <a:spcAft>
                <a:spcPct val="0"/>
              </a:spcAft>
              <a:defRPr/>
            </a:pPr>
            <a:endParaRPr lang="en-US" smtClean="0">
              <a:solidFill>
                <a:srgbClr val="FFFFFF"/>
              </a:solidFill>
            </a:endParaRPr>
          </a:p>
        </p:txBody>
      </p:sp>
      <p:sp>
        <p:nvSpPr>
          <p:cNvPr id="2" name="Title Placeholder 1"/>
          <p:cNvSpPr>
            <a:spLocks noGrp="1"/>
          </p:cNvSpPr>
          <p:nvPr>
            <p:ph type="title"/>
          </p:nvPr>
        </p:nvSpPr>
        <p:spPr>
          <a:xfrm>
            <a:off x="1219200" y="5257800"/>
            <a:ext cx="7239000" cy="1143000"/>
          </a:xfrm>
          <a:prstGeom prst="rect">
            <a:avLst/>
          </a:prstGeom>
        </p:spPr>
        <p:txBody>
          <a:bodyPr vert="horz" wrap="square" lIns="91440" tIns="45720" rIns="91440" bIns="45720" numCol="1" anchor="b" anchorCtr="0" compatLnSpc="1">
            <a:prstTxWarp prst="textNoShape">
              <a:avLst/>
            </a:prstTxWarp>
            <a:noAutofit/>
          </a:bodyPr>
          <a:lstStyle/>
          <a:p>
            <a:pPr lvl="0"/>
            <a:endParaRPr lang="en-US" smtClean="0"/>
          </a:p>
        </p:txBody>
      </p:sp>
      <p:sp>
        <p:nvSpPr>
          <p:cNvPr id="1033" name="Text Placeholder 2"/>
          <p:cNvSpPr>
            <a:spLocks noGrp="1"/>
          </p:cNvSpPr>
          <p:nvPr>
            <p:ph type="body" idx="1"/>
          </p:nvPr>
        </p:nvSpPr>
        <p:spPr bwMode="auto">
          <a:xfrm>
            <a:off x="1219200" y="838200"/>
            <a:ext cx="7467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1258888" y="6553200"/>
            <a:ext cx="7162800" cy="228600"/>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666666"/>
                </a:solidFill>
              </a:defRPr>
            </a:lvl1pPr>
          </a:lstStyle>
          <a:p>
            <a:pPr fontAlgn="base">
              <a:spcBef>
                <a:spcPct val="0"/>
              </a:spcBef>
              <a:spcAft>
                <a:spcPct val="0"/>
              </a:spcAft>
              <a:defRPr/>
            </a:pPr>
            <a:endParaRPr lang="en-AU">
              <a:cs typeface="Arial" charset="0"/>
            </a:endParaRPr>
          </a:p>
        </p:txBody>
      </p:sp>
      <p:sp>
        <p:nvSpPr>
          <p:cNvPr id="6" name="Slide Number Placeholder 5"/>
          <p:cNvSpPr>
            <a:spLocks noGrp="1"/>
          </p:cNvSpPr>
          <p:nvPr>
            <p:ph type="sldNum" sz="quarter" idx="4"/>
          </p:nvPr>
        </p:nvSpPr>
        <p:spPr>
          <a:xfrm>
            <a:off x="8686800" y="5740406"/>
            <a:ext cx="3810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7097D3"/>
                </a:solidFill>
              </a:defRPr>
            </a:lvl1pPr>
          </a:lstStyle>
          <a:p>
            <a:pPr fontAlgn="base">
              <a:spcBef>
                <a:spcPct val="0"/>
              </a:spcBef>
              <a:spcAft>
                <a:spcPct val="0"/>
              </a:spcAft>
              <a:defRPr/>
            </a:pPr>
            <a:fld id="{BE57B889-AF6A-4603-91BF-9B06E71ECE5B}" type="slidenum">
              <a:rPr lang="en-AU" altLang="en-US">
                <a:cs typeface="Arial" charset="0"/>
              </a:rPr>
              <a:pPr fontAlgn="base">
                <a:spcBef>
                  <a:spcPct val="0"/>
                </a:spcBef>
                <a:spcAft>
                  <a:spcPct val="0"/>
                </a:spcAft>
                <a:defRPr/>
              </a:pPr>
              <a:t>‹#›</a:t>
            </a:fld>
            <a:endParaRPr lang="en-AU" altLang="en-US">
              <a:cs typeface="Arial" charset="0"/>
            </a:endParaRPr>
          </a:p>
        </p:txBody>
      </p:sp>
      <p:sp>
        <p:nvSpPr>
          <p:cNvPr id="16" name="Freeform 5"/>
          <p:cNvSpPr>
            <a:spLocks/>
          </p:cNvSpPr>
          <p:nvPr/>
        </p:nvSpPr>
        <p:spPr bwMode="auto">
          <a:xfrm>
            <a:off x="8453441"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a:lstStyle/>
          <a:p>
            <a:pPr>
              <a:defRPr/>
            </a:pPr>
            <a:endParaRPr lang="en-US">
              <a:solidFill>
                <a:prstClr val="black"/>
              </a:solidFill>
              <a:cs typeface="Arial" charset="0"/>
            </a:endParaRPr>
          </a:p>
        </p:txBody>
      </p:sp>
      <p:sp>
        <p:nvSpPr>
          <p:cNvPr id="4" name="Date Placeholder 3"/>
          <p:cNvSpPr>
            <a:spLocks noGrp="1"/>
          </p:cNvSpPr>
          <p:nvPr>
            <p:ph type="dt" sz="half" idx="2"/>
          </p:nvPr>
        </p:nvSpPr>
        <p:spPr>
          <a:xfrm rot="16200000">
            <a:off x="-1198563" y="4821238"/>
            <a:ext cx="2625725" cy="228600"/>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pPr fontAlgn="base">
              <a:spcBef>
                <a:spcPct val="0"/>
              </a:spcBef>
              <a:spcAft>
                <a:spcPct val="0"/>
              </a:spcAft>
              <a:defRPr/>
            </a:pPr>
            <a:fld id="{FE71D680-5F28-4316-BFB1-8C8E58AE7866}" type="datetimeFigureOut">
              <a:rPr lang="en-AU">
                <a:cs typeface="Arial" charset="0"/>
              </a:rPr>
              <a:pPr fontAlgn="base">
                <a:spcBef>
                  <a:spcPct val="0"/>
                </a:spcBef>
                <a:spcAft>
                  <a:spcPct val="0"/>
                </a:spcAft>
                <a:defRPr/>
              </a:pPr>
              <a:t>15/10/2018</a:t>
            </a:fld>
            <a:endParaRPr lang="en-AU">
              <a:cs typeface="Arial" charset="0"/>
            </a:endParaRPr>
          </a:p>
        </p:txBody>
      </p:sp>
    </p:spTree>
    <p:extLst>
      <p:ext uri="{BB962C8B-B14F-4D97-AF65-F5344CB8AC3E}">
        <p14:creationId xmlns:p14="http://schemas.microsoft.com/office/powerpoint/2010/main" val="418734336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nodeType="afterGroup">
                            <p:stCondLst>
                              <p:cond delay="2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vl2pPr algn="l" rtl="0" eaLnBrk="0" fontAlgn="base" hangingPunct="0">
        <a:spcBef>
          <a:spcPct val="0"/>
        </a:spcBef>
        <a:spcAft>
          <a:spcPct val="0"/>
        </a:spcAft>
        <a:defRPr sz="7200" b="1">
          <a:solidFill>
            <a:schemeClr val="bg1"/>
          </a:solidFill>
          <a:latin typeface="Calibri" charset="0"/>
        </a:defRPr>
      </a:lvl2pPr>
      <a:lvl3pPr algn="l" rtl="0" eaLnBrk="0" fontAlgn="base" hangingPunct="0">
        <a:spcBef>
          <a:spcPct val="0"/>
        </a:spcBef>
        <a:spcAft>
          <a:spcPct val="0"/>
        </a:spcAft>
        <a:defRPr sz="7200" b="1">
          <a:solidFill>
            <a:schemeClr val="bg1"/>
          </a:solidFill>
          <a:latin typeface="Calibri" charset="0"/>
        </a:defRPr>
      </a:lvl3pPr>
      <a:lvl4pPr algn="l" rtl="0" eaLnBrk="0" fontAlgn="base" hangingPunct="0">
        <a:spcBef>
          <a:spcPct val="0"/>
        </a:spcBef>
        <a:spcAft>
          <a:spcPct val="0"/>
        </a:spcAft>
        <a:defRPr sz="7200" b="1">
          <a:solidFill>
            <a:schemeClr val="bg1"/>
          </a:solidFill>
          <a:latin typeface="Calibri" charset="0"/>
        </a:defRPr>
      </a:lvl4pPr>
      <a:lvl5pPr algn="l" rtl="0" eaLnBrk="0" fontAlgn="base" hangingPunct="0">
        <a:spcBef>
          <a:spcPct val="0"/>
        </a:spcBef>
        <a:spcAft>
          <a:spcPct val="0"/>
        </a:spcAft>
        <a:defRPr sz="7200" b="1">
          <a:solidFill>
            <a:schemeClr val="bg1"/>
          </a:solidFill>
          <a:latin typeface="Calibri" charset="0"/>
        </a:defRPr>
      </a:lvl5pPr>
      <a:lvl6pPr marL="457200" algn="l" rtl="0" fontAlgn="base">
        <a:spcBef>
          <a:spcPct val="0"/>
        </a:spcBef>
        <a:spcAft>
          <a:spcPct val="0"/>
        </a:spcAft>
        <a:defRPr sz="7200" b="1">
          <a:solidFill>
            <a:schemeClr val="bg1"/>
          </a:solidFill>
          <a:latin typeface="Calibri" charset="0"/>
        </a:defRPr>
      </a:lvl6pPr>
      <a:lvl7pPr marL="914400" algn="l" rtl="0" fontAlgn="base">
        <a:spcBef>
          <a:spcPct val="0"/>
        </a:spcBef>
        <a:spcAft>
          <a:spcPct val="0"/>
        </a:spcAft>
        <a:defRPr sz="7200" b="1">
          <a:solidFill>
            <a:schemeClr val="bg1"/>
          </a:solidFill>
          <a:latin typeface="Calibri" charset="0"/>
        </a:defRPr>
      </a:lvl7pPr>
      <a:lvl8pPr marL="1371600" algn="l" rtl="0" fontAlgn="base">
        <a:spcBef>
          <a:spcPct val="0"/>
        </a:spcBef>
        <a:spcAft>
          <a:spcPct val="0"/>
        </a:spcAft>
        <a:defRPr sz="7200" b="1">
          <a:solidFill>
            <a:schemeClr val="bg1"/>
          </a:solidFill>
          <a:latin typeface="Calibri" charset="0"/>
        </a:defRPr>
      </a:lvl8pPr>
      <a:lvl9pPr marL="1828800" algn="l" rtl="0" fontAlgn="base">
        <a:spcBef>
          <a:spcPct val="0"/>
        </a:spcBef>
        <a:spcAft>
          <a:spcPct val="0"/>
        </a:spcAft>
        <a:defRPr sz="7200" b="1">
          <a:solidFill>
            <a:schemeClr val="bg1"/>
          </a:solidFill>
          <a:latin typeface="Calibri"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2"/>
          </a:solidFill>
          <a:latin typeface="+mn-lt"/>
          <a:ea typeface="+mn-ea"/>
          <a:cs typeface="+mn-cs"/>
        </a:defRPr>
      </a:lvl1pPr>
      <a:lvl2pPr marL="742950" indent="-285750" algn="l" rtl="0" eaLnBrk="0" fontAlgn="base" hangingPunct="0">
        <a:spcBef>
          <a:spcPct val="20000"/>
        </a:spcBef>
        <a:spcAft>
          <a:spcPct val="0"/>
        </a:spcAft>
        <a:buFont typeface="Arial" charset="0"/>
        <a:buChar char="˃"/>
        <a:defRPr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Calibri"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0717CA-7232-48F4-9A2F-BDC739876045}" type="datetimeFigureOut">
              <a:rPr lang="en-GB" smtClean="0">
                <a:solidFill>
                  <a:prstClr val="black">
                    <a:tint val="75000"/>
                  </a:prstClr>
                </a:solidFill>
              </a:rPr>
              <a:pPr/>
              <a:t>15/10/2018</a:t>
            </a:fld>
            <a:endParaRPr lang="en-GB">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57DDE-4014-4536-8DC7-CDC4F2EE04B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3405591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www.thebricktestament.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9.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1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060848"/>
            <a:ext cx="7772400" cy="1470025"/>
          </a:xfrm>
        </p:spPr>
        <p:txBody>
          <a:bodyPr>
            <a:noAutofit/>
          </a:bodyPr>
          <a:lstStyle/>
          <a:p>
            <a:r>
              <a:rPr lang="en-GB" sz="8000" dirty="0" smtClean="0">
                <a:latin typeface="SassoonPrimaryInfant" pitchFamily="2" charset="0"/>
              </a:rPr>
              <a:t>Literacy and Extended Writing in RE</a:t>
            </a:r>
            <a:endParaRPr lang="en-GB" sz="8000" dirty="0">
              <a:latin typeface="SassoonPrimaryInfant" pitchFamily="2" charset="0"/>
            </a:endParaRPr>
          </a:p>
        </p:txBody>
      </p:sp>
      <p:sp>
        <p:nvSpPr>
          <p:cNvPr id="4" name="AutoShape 2" descr="Image result for religious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religious book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735" y="4799884"/>
            <a:ext cx="2001974" cy="165345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9" name="Picture 7" descr="Image result for child wri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99884"/>
            <a:ext cx="2268860" cy="150435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99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is developing literacy so important?</a:t>
            </a:r>
            <a:endParaRPr lang="en-GB" dirty="0"/>
          </a:p>
        </p:txBody>
      </p:sp>
      <p:sp>
        <p:nvSpPr>
          <p:cNvPr id="3" name="Content Placeholder 2"/>
          <p:cNvSpPr>
            <a:spLocks noGrp="1"/>
          </p:cNvSpPr>
          <p:nvPr>
            <p:ph idx="1"/>
          </p:nvPr>
        </p:nvSpPr>
        <p:spPr/>
        <p:txBody>
          <a:bodyPr/>
          <a:lstStyle/>
          <a:p>
            <a:pPr marL="0" lvl="0" indent="0">
              <a:spcBef>
                <a:spcPts val="0"/>
              </a:spcBef>
              <a:buNone/>
            </a:pPr>
            <a:r>
              <a:rPr lang="en-GB" sz="2400" b="1" dirty="0">
                <a:solidFill>
                  <a:prstClr val="black"/>
                </a:solidFill>
              </a:rPr>
              <a:t>“Literacy is a bridge from misery to hope. It is a tool for daily life in modern society. It is a bulwark against poverty, and a building block of development, an essential complement to investments in roads, dams, clinics and factories. Literacy is a platform for democratization, and a vehicle for the promotion of cultural and national identity. Especially for girls and women, it is an agent of family health and nutrition. For everyone, everywhere, literacy is, along with education in general, a basic human right.... Literacy is, finally, the road to human progress and the means through which every man, woman and child can realize his or her full potential.”</a:t>
            </a:r>
          </a:p>
          <a:p>
            <a:pPr marL="0" lvl="0" indent="0" algn="r">
              <a:spcBef>
                <a:spcPts val="0"/>
              </a:spcBef>
              <a:buNone/>
            </a:pPr>
            <a:r>
              <a:rPr lang="en-GB" sz="2400" b="1" dirty="0">
                <a:solidFill>
                  <a:prstClr val="black"/>
                </a:solidFill>
              </a:rPr>
              <a:t>-Kofi Annan</a:t>
            </a:r>
          </a:p>
          <a:p>
            <a:endParaRPr lang="en-GB" dirty="0"/>
          </a:p>
        </p:txBody>
      </p:sp>
    </p:spTree>
    <p:extLst>
      <p:ext uri="{BB962C8B-B14F-4D97-AF65-F5344CB8AC3E}">
        <p14:creationId xmlns:p14="http://schemas.microsoft.com/office/powerpoint/2010/main" val="131970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Why extended writing in RE?</a:t>
            </a:r>
            <a:endParaRPr lang="en-GB" dirty="0"/>
          </a:p>
        </p:txBody>
      </p:sp>
      <p:sp>
        <p:nvSpPr>
          <p:cNvPr id="3" name="Content Placeholder 2"/>
          <p:cNvSpPr>
            <a:spLocks noGrp="1"/>
          </p:cNvSpPr>
          <p:nvPr>
            <p:ph idx="1"/>
          </p:nvPr>
        </p:nvSpPr>
        <p:spPr/>
        <p:txBody>
          <a:bodyPr>
            <a:normAutofit/>
          </a:bodyPr>
          <a:lstStyle/>
          <a:p>
            <a:pPr marL="114300" indent="0" algn="just">
              <a:buNone/>
            </a:pPr>
            <a:r>
              <a:rPr lang="en-GB" sz="2800" dirty="0" smtClean="0">
                <a:latin typeface="Arial" panose="020B0604020202020204" pitchFamily="34" charset="0"/>
                <a:cs typeface="Arial" panose="020B0604020202020204" pitchFamily="34" charset="0"/>
              </a:rPr>
              <a:t>language is central to all learning. Therefore, by increasing the literacy requirements of a subject, you will improve learning and raise attainment in that subject.</a:t>
            </a:r>
          </a:p>
        </p:txBody>
      </p:sp>
    </p:spTree>
    <p:extLst>
      <p:ext uri="{BB962C8B-B14F-4D97-AF65-F5344CB8AC3E}">
        <p14:creationId xmlns:p14="http://schemas.microsoft.com/office/powerpoint/2010/main" val="339776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value of extended writing in RE</a:t>
            </a:r>
            <a:endParaRPr lang="en-GB" dirty="0"/>
          </a:p>
        </p:txBody>
      </p:sp>
      <p:sp>
        <p:nvSpPr>
          <p:cNvPr id="3" name="Content Placeholder 2"/>
          <p:cNvSpPr>
            <a:spLocks noGrp="1"/>
          </p:cNvSpPr>
          <p:nvPr>
            <p:ph idx="1"/>
          </p:nvPr>
        </p:nvSpPr>
        <p:spPr/>
        <p:txBody>
          <a:bodyPr>
            <a:normAutofit/>
          </a:bodyPr>
          <a:lstStyle/>
          <a:p>
            <a:r>
              <a:rPr lang="en-GB" dirty="0" smtClean="0"/>
              <a:t>Extended writing can </a:t>
            </a:r>
            <a:r>
              <a:rPr lang="en-GB" dirty="0"/>
              <a:t>raise standards in RE </a:t>
            </a:r>
            <a:r>
              <a:rPr lang="en-GB" dirty="0" smtClean="0"/>
              <a:t>through </a:t>
            </a:r>
            <a:r>
              <a:rPr lang="en-GB" dirty="0"/>
              <a:t>better task setting that </a:t>
            </a:r>
            <a:r>
              <a:rPr lang="en-GB" dirty="0" smtClean="0"/>
              <a:t>enables clearer </a:t>
            </a:r>
            <a:r>
              <a:rPr lang="en-GB" dirty="0"/>
              <a:t>thinking and response to the encounters with </a:t>
            </a:r>
            <a:r>
              <a:rPr lang="en-GB" dirty="0" smtClean="0"/>
              <a:t>religion.</a:t>
            </a:r>
            <a:endParaRPr lang="en-GB" dirty="0"/>
          </a:p>
        </p:txBody>
      </p:sp>
    </p:spTree>
    <p:extLst>
      <p:ext uri="{BB962C8B-B14F-4D97-AF65-F5344CB8AC3E}">
        <p14:creationId xmlns:p14="http://schemas.microsoft.com/office/powerpoint/2010/main" val="4140095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500" dirty="0">
                <a:solidFill>
                  <a:prstClr val="black"/>
                </a:solidFill>
              </a:rPr>
              <a:t>Variety of forms to write for a range of purposes</a:t>
            </a:r>
            <a:endParaRPr lang="en-GB" dirty="0"/>
          </a:p>
        </p:txBody>
      </p:sp>
      <p:sp>
        <p:nvSpPr>
          <p:cNvPr id="3" name="Content Placeholder 2"/>
          <p:cNvSpPr>
            <a:spLocks noGrp="1"/>
          </p:cNvSpPr>
          <p:nvPr>
            <p:ph idx="1"/>
          </p:nvPr>
        </p:nvSpPr>
        <p:spPr/>
        <p:txBody>
          <a:bodyPr/>
          <a:lstStyle/>
          <a:p>
            <a:r>
              <a:rPr lang="en-GB" dirty="0" smtClean="0"/>
              <a:t>Telling a story from a different point of view-</a:t>
            </a:r>
            <a:r>
              <a:rPr lang="en-GB" dirty="0" err="1" smtClean="0"/>
              <a:t>e.g</a:t>
            </a:r>
            <a:r>
              <a:rPr lang="en-GB" dirty="0" smtClean="0"/>
              <a:t> the Good Samaritan</a:t>
            </a:r>
          </a:p>
          <a:p>
            <a:r>
              <a:rPr lang="en-GB" dirty="0" smtClean="0"/>
              <a:t>Formal letter writing</a:t>
            </a:r>
          </a:p>
          <a:p>
            <a:r>
              <a:rPr lang="en-GB" dirty="0" smtClean="0"/>
              <a:t>The story re-told by an animal </a:t>
            </a:r>
            <a:r>
              <a:rPr lang="en-GB" dirty="0" err="1" smtClean="0"/>
              <a:t>e.g</a:t>
            </a:r>
            <a:r>
              <a:rPr lang="en-GB" dirty="0" smtClean="0"/>
              <a:t> what the donkey saw.</a:t>
            </a:r>
          </a:p>
          <a:p>
            <a:r>
              <a:rPr lang="en-GB" dirty="0" smtClean="0"/>
              <a:t>Newspaper articles</a:t>
            </a:r>
          </a:p>
          <a:p>
            <a:r>
              <a:rPr lang="en-GB" dirty="0" smtClean="0"/>
              <a:t>Recipes</a:t>
            </a:r>
          </a:p>
          <a:p>
            <a:r>
              <a:rPr lang="en-GB" dirty="0" smtClean="0"/>
              <a:t>Diary of…</a:t>
            </a:r>
          </a:p>
          <a:p>
            <a:endParaRPr lang="en-GB" dirty="0"/>
          </a:p>
        </p:txBody>
      </p:sp>
    </p:spTree>
    <p:extLst>
      <p:ext uri="{BB962C8B-B14F-4D97-AF65-F5344CB8AC3E}">
        <p14:creationId xmlns:p14="http://schemas.microsoft.com/office/powerpoint/2010/main" val="141039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67544" y="1556792"/>
            <a:ext cx="8229600" cy="4525963"/>
          </a:xfrm>
        </p:spPr>
        <p:txBody>
          <a:bodyPr>
            <a:normAutofit fontScale="92500" lnSpcReduction="10000"/>
          </a:bodyPr>
          <a:lstStyle/>
          <a:p>
            <a:r>
              <a:rPr lang="en-GB" dirty="0" smtClean="0"/>
              <a:t>Investigative activities </a:t>
            </a:r>
            <a:r>
              <a:rPr lang="en-GB" dirty="0" err="1" smtClean="0"/>
              <a:t>e.g</a:t>
            </a:r>
            <a:r>
              <a:rPr lang="en-GB" dirty="0" smtClean="0"/>
              <a:t> the empty tomb and a report at the end.</a:t>
            </a:r>
          </a:p>
          <a:p>
            <a:r>
              <a:rPr lang="en-GB" dirty="0" smtClean="0"/>
              <a:t>Keyhole-description of what you could see through the keyhole.</a:t>
            </a:r>
          </a:p>
          <a:p>
            <a:r>
              <a:rPr lang="en-GB" dirty="0" smtClean="0"/>
              <a:t>Journeys-imagine what happened on the way.</a:t>
            </a:r>
          </a:p>
          <a:p>
            <a:r>
              <a:rPr lang="en-GB" dirty="0" smtClean="0"/>
              <a:t>Poetry (would this count as extended writing?) </a:t>
            </a:r>
            <a:r>
              <a:rPr lang="en-GB" dirty="0" err="1" smtClean="0"/>
              <a:t>e.g</a:t>
            </a:r>
            <a:r>
              <a:rPr lang="en-GB" dirty="0" smtClean="0"/>
              <a:t> senses poems.</a:t>
            </a:r>
          </a:p>
          <a:p>
            <a:pPr lvl="0"/>
            <a:r>
              <a:rPr lang="en-GB" dirty="0">
                <a:solidFill>
                  <a:prstClr val="black"/>
                </a:solidFill>
              </a:rPr>
              <a:t>biographical account of the life of a key figure</a:t>
            </a:r>
          </a:p>
          <a:p>
            <a:pPr lvl="0"/>
            <a:r>
              <a:rPr lang="en-GB" dirty="0" smtClean="0">
                <a:solidFill>
                  <a:prstClr val="black"/>
                </a:solidFill>
              </a:rPr>
              <a:t>booklets</a:t>
            </a:r>
            <a:r>
              <a:rPr lang="en-GB" dirty="0">
                <a:solidFill>
                  <a:prstClr val="black"/>
                </a:solidFill>
              </a:rPr>
              <a:t>, pamphlets, brochures, guidebooks</a:t>
            </a:r>
          </a:p>
          <a:p>
            <a:endParaRPr lang="en-GB" dirty="0"/>
          </a:p>
        </p:txBody>
      </p:sp>
    </p:spTree>
    <p:extLst>
      <p:ext uri="{BB962C8B-B14F-4D97-AF65-F5344CB8AC3E}">
        <p14:creationId xmlns:p14="http://schemas.microsoft.com/office/powerpoint/2010/main" val="3095375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solidFill>
                  <a:prstClr val="black"/>
                </a:solidFill>
                <a:ea typeface="+mn-ea"/>
                <a:cs typeface="+mn-cs"/>
              </a:rPr>
              <a:t>National literacy trust May 2018</a:t>
            </a:r>
            <a:endParaRPr lang="en-GB" dirty="0"/>
          </a:p>
        </p:txBody>
      </p:sp>
      <p:sp>
        <p:nvSpPr>
          <p:cNvPr id="3" name="Content Placeholder 2"/>
          <p:cNvSpPr>
            <a:spLocks noGrp="1"/>
          </p:cNvSpPr>
          <p:nvPr>
            <p:ph idx="1"/>
          </p:nvPr>
        </p:nvSpPr>
        <p:spPr/>
        <p:txBody>
          <a:bodyPr/>
          <a:lstStyle/>
          <a:p>
            <a:r>
              <a:rPr lang="en-GB" b="1" dirty="0">
                <a:solidFill>
                  <a:srgbClr val="3A3939"/>
                </a:solidFill>
                <a:latin typeface="pt-sans"/>
              </a:rPr>
              <a:t>Only half of children in the UK enjoy writing</a:t>
            </a:r>
          </a:p>
          <a:p>
            <a:r>
              <a:rPr lang="en-GB" dirty="0">
                <a:latin typeface="pt-sans"/>
              </a:rPr>
              <a:t>Younger children enjoy writing almost twice as much as their older </a:t>
            </a:r>
            <a:r>
              <a:rPr lang="en-GB" dirty="0" smtClean="0">
                <a:latin typeface="pt-sans"/>
              </a:rPr>
              <a:t>peers </a:t>
            </a:r>
            <a:r>
              <a:rPr lang="en-GB" dirty="0">
                <a:latin typeface="pt-sans"/>
              </a:rPr>
              <a:t>(68.5% of 8 to 11-year-olds, 46.5% of 11 to 14-year-olds, 36% of 14 to 16-year-olds</a:t>
            </a:r>
            <a:r>
              <a:rPr lang="en-GB" dirty="0" smtClean="0">
                <a:latin typeface="pt-sans"/>
              </a:rPr>
              <a:t>).</a:t>
            </a:r>
            <a:endParaRPr lang="en-GB" dirty="0">
              <a:latin typeface="pt-sans"/>
            </a:endParaRPr>
          </a:p>
        </p:txBody>
      </p:sp>
    </p:spTree>
    <p:extLst>
      <p:ext uri="{BB962C8B-B14F-4D97-AF65-F5344CB8AC3E}">
        <p14:creationId xmlns:p14="http://schemas.microsoft.com/office/powerpoint/2010/main" val="1784033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Year 7 baseline assessment</a:t>
            </a:r>
            <a:endParaRPr lang="en-GB"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4692" t="16851" r="24612" b="14135"/>
          <a:stretch/>
        </p:blipFill>
        <p:spPr bwMode="auto">
          <a:xfrm>
            <a:off x="971600" y="1268760"/>
            <a:ext cx="7051944" cy="54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3034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Extended writing task primary/secondary</a:t>
            </a:r>
            <a:endParaRPr lang="en-GB" dirty="0"/>
          </a:p>
        </p:txBody>
      </p:sp>
      <p:sp>
        <p:nvSpPr>
          <p:cNvPr id="3" name="Content Placeholder 2"/>
          <p:cNvSpPr>
            <a:spLocks noGrp="1"/>
          </p:cNvSpPr>
          <p:nvPr>
            <p:ph idx="1"/>
          </p:nvPr>
        </p:nvSpPr>
        <p:spPr/>
        <p:txBody>
          <a:bodyPr>
            <a:normAutofit/>
          </a:bodyPr>
          <a:lstStyle/>
          <a:p>
            <a:pPr marL="0" indent="0">
              <a:buNone/>
            </a:pPr>
            <a:r>
              <a:rPr lang="en-GB" sz="4400" dirty="0" smtClean="0"/>
              <a:t>“Does following a religion help people to make good choices?”</a:t>
            </a:r>
          </a:p>
          <a:p>
            <a:endParaRPr lang="en-GB" sz="4400" dirty="0"/>
          </a:p>
          <a:p>
            <a:pPr marL="0" indent="0">
              <a:buNone/>
            </a:pPr>
            <a:r>
              <a:rPr lang="en-GB" sz="3000" dirty="0" smtClean="0"/>
              <a:t>We asked students in both primary and secondary to complete the same extended writing task to explore the difference in the quality of extended writing</a:t>
            </a:r>
            <a:r>
              <a:rPr lang="en-GB" sz="4400" dirty="0" smtClean="0"/>
              <a:t>.</a:t>
            </a:r>
            <a:endParaRPr lang="en-GB" sz="4400" dirty="0"/>
          </a:p>
        </p:txBody>
      </p:sp>
    </p:spTree>
    <p:extLst>
      <p:ext uri="{BB962C8B-B14F-4D97-AF65-F5344CB8AC3E}">
        <p14:creationId xmlns:p14="http://schemas.microsoft.com/office/powerpoint/2010/main" val="3885673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704" t="24094" r="52639" b="13204"/>
          <a:stretch/>
        </p:blipFill>
        <p:spPr bwMode="auto">
          <a:xfrm>
            <a:off x="192968" y="1484784"/>
            <a:ext cx="3010880" cy="3462140"/>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620" t="25000" r="53352" b="12500"/>
          <a:stretch/>
        </p:blipFill>
        <p:spPr bwMode="auto">
          <a:xfrm>
            <a:off x="5950832" y="1484784"/>
            <a:ext cx="2914759" cy="3462140"/>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427" t="24605" r="66926" b="10431"/>
          <a:stretch/>
        </p:blipFill>
        <p:spPr bwMode="auto">
          <a:xfrm>
            <a:off x="3203848" y="2816685"/>
            <a:ext cx="2736304" cy="3801994"/>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1259632" y="209855"/>
            <a:ext cx="6408712" cy="1107996"/>
          </a:xfrm>
          <a:prstGeom prst="rect">
            <a:avLst/>
          </a:prstGeom>
          <a:noFill/>
        </p:spPr>
        <p:txBody>
          <a:bodyPr wrap="square" rtlCol="0">
            <a:spAutoFit/>
          </a:bodyPr>
          <a:lstStyle/>
          <a:p>
            <a:pPr algn="ctr"/>
            <a:r>
              <a:rPr lang="en-GB" sz="6600" dirty="0" smtClean="0">
                <a:latin typeface="SassoonPrimaryInfant" pitchFamily="2" charset="0"/>
              </a:rPr>
              <a:t>Guided Reading </a:t>
            </a:r>
            <a:endParaRPr lang="en-GB" sz="6600" dirty="0">
              <a:latin typeface="SassoonPrimaryInfant" pitchFamily="2" charset="0"/>
            </a:endParaRPr>
          </a:p>
        </p:txBody>
      </p:sp>
    </p:spTree>
    <p:extLst>
      <p:ext uri="{BB962C8B-B14F-4D97-AF65-F5344CB8AC3E}">
        <p14:creationId xmlns:p14="http://schemas.microsoft.com/office/powerpoint/2010/main" val="22945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578" t="14085" r="17183" b="25446"/>
          <a:stretch/>
        </p:blipFill>
        <p:spPr>
          <a:xfrm>
            <a:off x="551936" y="764704"/>
            <a:ext cx="8140031" cy="5040560"/>
          </a:xfrm>
          <a:prstGeom prst="rect">
            <a:avLst/>
          </a:prstGeom>
          <a:ln w="25400">
            <a:solidFill>
              <a:schemeClr val="tx1"/>
            </a:solidFill>
          </a:ln>
        </p:spPr>
      </p:pic>
    </p:spTree>
    <p:extLst>
      <p:ext uri="{BB962C8B-B14F-4D97-AF65-F5344CB8AC3E}">
        <p14:creationId xmlns:p14="http://schemas.microsoft.com/office/powerpoint/2010/main" val="2290075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577" t="12441" r="19013" b="8310"/>
          <a:stretch/>
        </p:blipFill>
        <p:spPr>
          <a:xfrm>
            <a:off x="827584" y="404664"/>
            <a:ext cx="7007470" cy="5832648"/>
          </a:xfrm>
          <a:prstGeom prst="rect">
            <a:avLst/>
          </a:prstGeom>
          <a:ln w="25400">
            <a:solidFill>
              <a:schemeClr val="tx1"/>
            </a:solidFill>
          </a:ln>
        </p:spPr>
      </p:pic>
    </p:spTree>
    <p:extLst>
      <p:ext uri="{BB962C8B-B14F-4D97-AF65-F5344CB8AC3E}">
        <p14:creationId xmlns:p14="http://schemas.microsoft.com/office/powerpoint/2010/main" val="2677236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878" t="24428" r="21888" b="9903"/>
          <a:stretch/>
        </p:blipFill>
        <p:spPr bwMode="auto">
          <a:xfrm>
            <a:off x="180091" y="404664"/>
            <a:ext cx="8725517"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7880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hindu shrine at 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32656"/>
            <a:ext cx="5616623" cy="3740672"/>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99592" y="4653392"/>
            <a:ext cx="1152128" cy="461665"/>
          </a:xfrm>
          <a:prstGeom prst="rect">
            <a:avLst/>
          </a:prstGeom>
          <a:noFill/>
        </p:spPr>
        <p:txBody>
          <a:bodyPr wrap="square" rtlCol="0">
            <a:spAutoFit/>
          </a:bodyPr>
          <a:lstStyle/>
          <a:p>
            <a:r>
              <a:rPr lang="en-GB" sz="2400" u="sng" dirty="0" smtClean="0">
                <a:latin typeface="SassoonPrimaryInfant" pitchFamily="2" charset="0"/>
              </a:rPr>
              <a:t>Know</a:t>
            </a:r>
            <a:endParaRPr lang="en-GB" sz="2400" u="sng" dirty="0">
              <a:latin typeface="SassoonPrimaryInfant" pitchFamily="2" charset="0"/>
            </a:endParaRPr>
          </a:p>
        </p:txBody>
      </p:sp>
      <p:sp>
        <p:nvSpPr>
          <p:cNvPr id="4" name="TextBox 3"/>
          <p:cNvSpPr txBox="1"/>
          <p:nvPr/>
        </p:nvSpPr>
        <p:spPr>
          <a:xfrm>
            <a:off x="3707904" y="4653392"/>
            <a:ext cx="1152128" cy="461665"/>
          </a:xfrm>
          <a:prstGeom prst="rect">
            <a:avLst/>
          </a:prstGeom>
          <a:noFill/>
        </p:spPr>
        <p:txBody>
          <a:bodyPr wrap="square" rtlCol="0">
            <a:spAutoFit/>
          </a:bodyPr>
          <a:lstStyle/>
          <a:p>
            <a:r>
              <a:rPr lang="en-GB" sz="2400" u="sng" dirty="0" smtClean="0">
                <a:latin typeface="SassoonPrimaryInfant" pitchFamily="2" charset="0"/>
              </a:rPr>
              <a:t>Think</a:t>
            </a:r>
            <a:endParaRPr lang="en-GB" sz="2400" u="sng" dirty="0">
              <a:latin typeface="SassoonPrimaryInfant" pitchFamily="2" charset="0"/>
            </a:endParaRPr>
          </a:p>
        </p:txBody>
      </p:sp>
      <p:sp>
        <p:nvSpPr>
          <p:cNvPr id="5" name="TextBox 4"/>
          <p:cNvSpPr txBox="1"/>
          <p:nvPr/>
        </p:nvSpPr>
        <p:spPr>
          <a:xfrm>
            <a:off x="6427634" y="4653392"/>
            <a:ext cx="1152128" cy="461665"/>
          </a:xfrm>
          <a:prstGeom prst="rect">
            <a:avLst/>
          </a:prstGeom>
          <a:noFill/>
        </p:spPr>
        <p:txBody>
          <a:bodyPr wrap="square" rtlCol="0">
            <a:spAutoFit/>
          </a:bodyPr>
          <a:lstStyle/>
          <a:p>
            <a:r>
              <a:rPr lang="en-GB" sz="2400" u="sng" dirty="0" smtClean="0">
                <a:latin typeface="SassoonPrimaryInfant" pitchFamily="2" charset="0"/>
              </a:rPr>
              <a:t>Wonder</a:t>
            </a:r>
            <a:endParaRPr lang="en-GB" sz="2400" u="sng" dirty="0">
              <a:latin typeface="SassoonPrimaryInfant" pitchFamily="2" charset="0"/>
            </a:endParaRPr>
          </a:p>
        </p:txBody>
      </p:sp>
      <p:sp>
        <p:nvSpPr>
          <p:cNvPr id="3" name="TextBox 2"/>
          <p:cNvSpPr txBox="1"/>
          <p:nvPr/>
        </p:nvSpPr>
        <p:spPr>
          <a:xfrm>
            <a:off x="687547" y="5145276"/>
            <a:ext cx="1800200" cy="1477328"/>
          </a:xfrm>
          <a:prstGeom prst="rect">
            <a:avLst/>
          </a:prstGeom>
          <a:noFill/>
        </p:spPr>
        <p:txBody>
          <a:bodyPr wrap="square" rtlCol="0">
            <a:spAutoFit/>
          </a:bodyPr>
          <a:lstStyle/>
          <a:p>
            <a:r>
              <a:rPr lang="en-GB" dirty="0" smtClean="0"/>
              <a:t>They are praying to the shrine because of how they have their hands.</a:t>
            </a:r>
            <a:endParaRPr lang="en-GB" dirty="0"/>
          </a:p>
        </p:txBody>
      </p:sp>
      <p:sp>
        <p:nvSpPr>
          <p:cNvPr id="8" name="TextBox 7"/>
          <p:cNvSpPr txBox="1"/>
          <p:nvPr/>
        </p:nvSpPr>
        <p:spPr>
          <a:xfrm>
            <a:off x="3383868" y="5145276"/>
            <a:ext cx="1800200" cy="1477328"/>
          </a:xfrm>
          <a:prstGeom prst="rect">
            <a:avLst/>
          </a:prstGeom>
          <a:noFill/>
        </p:spPr>
        <p:txBody>
          <a:bodyPr wrap="square" rtlCol="0">
            <a:spAutoFit/>
          </a:bodyPr>
          <a:lstStyle/>
          <a:p>
            <a:r>
              <a:rPr lang="en-GB" dirty="0" smtClean="0"/>
              <a:t>I think they are Hindu because they have a Murti in their shrine.</a:t>
            </a:r>
            <a:endParaRPr lang="en-GB" dirty="0"/>
          </a:p>
        </p:txBody>
      </p:sp>
      <p:sp>
        <p:nvSpPr>
          <p:cNvPr id="9" name="TextBox 8"/>
          <p:cNvSpPr txBox="1"/>
          <p:nvPr/>
        </p:nvSpPr>
        <p:spPr>
          <a:xfrm>
            <a:off x="6427634" y="5209940"/>
            <a:ext cx="1800200" cy="923330"/>
          </a:xfrm>
          <a:prstGeom prst="rect">
            <a:avLst/>
          </a:prstGeom>
          <a:noFill/>
        </p:spPr>
        <p:txBody>
          <a:bodyPr wrap="square" rtlCol="0">
            <a:spAutoFit/>
          </a:bodyPr>
          <a:lstStyle/>
          <a:p>
            <a:r>
              <a:rPr lang="en-GB" dirty="0" smtClean="0"/>
              <a:t>I wonder what they are saying in their prayer.</a:t>
            </a:r>
            <a:endParaRPr lang="en-GB" dirty="0"/>
          </a:p>
        </p:txBody>
      </p:sp>
    </p:spTree>
    <p:extLst>
      <p:ext uri="{BB962C8B-B14F-4D97-AF65-F5344CB8AC3E}">
        <p14:creationId xmlns:p14="http://schemas.microsoft.com/office/powerpoint/2010/main" val="276825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3"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2817" t="8826" r="9718" b="6667"/>
          <a:stretch/>
        </p:blipFill>
        <p:spPr>
          <a:xfrm>
            <a:off x="539552" y="260648"/>
            <a:ext cx="7744860" cy="6336704"/>
          </a:xfrm>
          <a:prstGeom prst="rect">
            <a:avLst/>
          </a:prstGeom>
        </p:spPr>
      </p:pic>
    </p:spTree>
    <p:extLst>
      <p:ext uri="{BB962C8B-B14F-4D97-AF65-F5344CB8AC3E}">
        <p14:creationId xmlns:p14="http://schemas.microsoft.com/office/powerpoint/2010/main" val="401824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130" t="46920" r="27786" b="36092"/>
          <a:stretch/>
        </p:blipFill>
        <p:spPr bwMode="auto">
          <a:xfrm>
            <a:off x="179511" y="2276872"/>
            <a:ext cx="8769989" cy="194421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555776" y="548680"/>
            <a:ext cx="3384376" cy="1200329"/>
          </a:xfrm>
          <a:prstGeom prst="rect">
            <a:avLst/>
          </a:prstGeom>
          <a:noFill/>
        </p:spPr>
        <p:txBody>
          <a:bodyPr wrap="square" rtlCol="0">
            <a:spAutoFit/>
          </a:bodyPr>
          <a:lstStyle/>
          <a:p>
            <a:r>
              <a:rPr lang="en-GB" sz="7200" dirty="0" smtClean="0">
                <a:latin typeface="SassoonPrimaryInfant" pitchFamily="2" charset="0"/>
              </a:rPr>
              <a:t>Writing</a:t>
            </a:r>
            <a:r>
              <a:rPr lang="en-GB" dirty="0" smtClean="0"/>
              <a:t> </a:t>
            </a:r>
            <a:endParaRPr lang="en-GB" dirty="0"/>
          </a:p>
        </p:txBody>
      </p:sp>
    </p:spTree>
    <p:extLst>
      <p:ext uri="{BB962C8B-B14F-4D97-AF65-F5344CB8AC3E}">
        <p14:creationId xmlns:p14="http://schemas.microsoft.com/office/powerpoint/2010/main" val="33635386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381" t="18592" r="8872" b="16807"/>
          <a:stretch/>
        </p:blipFill>
        <p:spPr>
          <a:xfrm>
            <a:off x="251520" y="548680"/>
            <a:ext cx="8737458" cy="4824536"/>
          </a:xfrm>
          <a:prstGeom prst="rect">
            <a:avLst/>
          </a:prstGeom>
          <a:ln w="22225">
            <a:solidFill>
              <a:schemeClr val="tx1"/>
            </a:solidFill>
          </a:ln>
        </p:spPr>
      </p:pic>
      <p:sp>
        <p:nvSpPr>
          <p:cNvPr id="3" name="Oval 2"/>
          <p:cNvSpPr/>
          <p:nvPr/>
        </p:nvSpPr>
        <p:spPr>
          <a:xfrm>
            <a:off x="6372200" y="2564904"/>
            <a:ext cx="1152128" cy="576064"/>
          </a:xfrm>
          <a:prstGeom prst="ellipse">
            <a:avLst/>
          </a:prstGeom>
          <a:solidFill>
            <a:schemeClr val="bg1">
              <a:alpha val="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7757508" y="2661761"/>
            <a:ext cx="1008112" cy="576064"/>
          </a:xfrm>
          <a:prstGeom prst="ellipse">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1331640" y="3367549"/>
            <a:ext cx="1224136" cy="576064"/>
          </a:xfrm>
          <a:prstGeom prst="ellipse">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563888" y="1816131"/>
            <a:ext cx="1477860" cy="806014"/>
          </a:xfrm>
          <a:prstGeom prst="ellipse">
            <a:avLst/>
          </a:prstGeom>
          <a:solidFill>
            <a:schemeClr val="bg1">
              <a:alpha val="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082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4366" t="8075" r="23098" b="32207"/>
          <a:stretch/>
        </p:blipFill>
        <p:spPr>
          <a:xfrm>
            <a:off x="755575" y="332656"/>
            <a:ext cx="7244159" cy="6175984"/>
          </a:xfrm>
          <a:prstGeom prst="rect">
            <a:avLst/>
          </a:prstGeom>
        </p:spPr>
      </p:pic>
      <p:cxnSp>
        <p:nvCxnSpPr>
          <p:cNvPr id="5" name="Straight Connector 4"/>
          <p:cNvCxnSpPr/>
          <p:nvPr/>
        </p:nvCxnSpPr>
        <p:spPr>
          <a:xfrm>
            <a:off x="4067944" y="2887747"/>
            <a:ext cx="3096344" cy="720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978644" y="3933056"/>
            <a:ext cx="5825603" cy="720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245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8733" t="10328" r="3099" b="20939"/>
          <a:stretch/>
        </p:blipFill>
        <p:spPr>
          <a:xfrm>
            <a:off x="395536" y="692696"/>
            <a:ext cx="8062175" cy="5256584"/>
          </a:xfrm>
          <a:prstGeom prst="rect">
            <a:avLst/>
          </a:prstGeom>
        </p:spPr>
      </p:pic>
      <p:cxnSp>
        <p:nvCxnSpPr>
          <p:cNvPr id="5" name="Straight Connector 4"/>
          <p:cNvCxnSpPr/>
          <p:nvPr/>
        </p:nvCxnSpPr>
        <p:spPr>
          <a:xfrm>
            <a:off x="395536" y="3280590"/>
            <a:ext cx="662473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020272" y="4941168"/>
            <a:ext cx="122413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5536" y="5350184"/>
            <a:ext cx="511256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65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l="20197" t="19313" r="29995" b="4892"/>
          <a:stretch>
            <a:fillRect/>
          </a:stretch>
        </p:blipFill>
        <p:spPr bwMode="auto">
          <a:xfrm>
            <a:off x="1115616" y="332656"/>
            <a:ext cx="7344816" cy="6283898"/>
          </a:xfrm>
          <a:prstGeom prst="rect">
            <a:avLst/>
          </a:prstGeom>
          <a:noFill/>
          <a:ln w="9525">
            <a:noFill/>
            <a:miter lim="800000"/>
            <a:headEnd/>
            <a:tailEnd/>
          </a:ln>
        </p:spPr>
      </p:pic>
      <p:sp>
        <p:nvSpPr>
          <p:cNvPr id="4" name="Cloud Callout 3"/>
          <p:cNvSpPr/>
          <p:nvPr/>
        </p:nvSpPr>
        <p:spPr>
          <a:xfrm>
            <a:off x="6084168" y="1268760"/>
            <a:ext cx="2304256" cy="1656184"/>
          </a:xfrm>
          <a:prstGeom prst="cloudCallout">
            <a:avLst>
              <a:gd name="adj1" fmla="val -32614"/>
              <a:gd name="adj2" fmla="val 857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372200" y="1628800"/>
            <a:ext cx="1656184" cy="1015663"/>
          </a:xfrm>
          <a:prstGeom prst="rect">
            <a:avLst/>
          </a:prstGeom>
          <a:noFill/>
        </p:spPr>
        <p:txBody>
          <a:bodyPr wrap="square" rtlCol="0">
            <a:spAutoFit/>
          </a:bodyPr>
          <a:lstStyle/>
          <a:p>
            <a:r>
              <a:rPr lang="en-GB" sz="2000" b="1" dirty="0" smtClean="0">
                <a:latin typeface="Comic Sans MS" pitchFamily="66" charset="0"/>
              </a:rPr>
              <a:t>Why is he not helping me?</a:t>
            </a:r>
            <a:endParaRPr lang="en-GB" sz="2000" b="1" dirty="0">
              <a:latin typeface="Comic Sans MS" pitchFamily="66" charset="0"/>
            </a:endParaRPr>
          </a:p>
        </p:txBody>
      </p:sp>
      <p:sp>
        <p:nvSpPr>
          <p:cNvPr id="6" name="Cloud Callout 5"/>
          <p:cNvSpPr/>
          <p:nvPr/>
        </p:nvSpPr>
        <p:spPr>
          <a:xfrm flipH="1">
            <a:off x="755576" y="692696"/>
            <a:ext cx="2448272" cy="1584176"/>
          </a:xfrm>
          <a:prstGeom prst="cloudCallout">
            <a:avLst>
              <a:gd name="adj1" fmla="val -40091"/>
              <a:gd name="adj2" fmla="val 80538"/>
            </a:avLst>
          </a:prstGeom>
          <a:solidFill>
            <a:schemeClr val="bg1"/>
          </a:solidFill>
          <a:scene3d>
            <a:camera prst="orthographicFront">
              <a:rot lat="300000" lon="21299997" rev="212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03540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avid and Goliath children's version Bible story"/>
          <p:cNvPicPr>
            <a:picLocks noChangeAspect="1" noChangeArrowheads="1"/>
          </p:cNvPicPr>
          <p:nvPr/>
        </p:nvPicPr>
        <p:blipFill>
          <a:blip r:embed="rId3" cstate="print"/>
          <a:srcRect/>
          <a:stretch>
            <a:fillRect/>
          </a:stretch>
        </p:blipFill>
        <p:spPr bwMode="auto">
          <a:xfrm>
            <a:off x="3275856" y="1628800"/>
            <a:ext cx="2857500" cy="4819650"/>
          </a:xfrm>
          <a:prstGeom prst="rect">
            <a:avLst/>
          </a:prstGeom>
          <a:noFill/>
        </p:spPr>
      </p:pic>
      <p:sp>
        <p:nvSpPr>
          <p:cNvPr id="3" name="Oval Callout 2"/>
          <p:cNvSpPr/>
          <p:nvPr/>
        </p:nvSpPr>
        <p:spPr>
          <a:xfrm flipH="1">
            <a:off x="539552" y="548680"/>
            <a:ext cx="3240360" cy="1944216"/>
          </a:xfrm>
          <a:prstGeom prst="wedgeEllipseCallout">
            <a:avLst>
              <a:gd name="adj1" fmla="val -64484"/>
              <a:gd name="adj2" fmla="val 838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1187624" y="764704"/>
            <a:ext cx="2016224" cy="1569660"/>
          </a:xfrm>
          <a:prstGeom prst="rect">
            <a:avLst/>
          </a:prstGeom>
          <a:noFill/>
        </p:spPr>
        <p:txBody>
          <a:bodyPr wrap="square" rtlCol="0">
            <a:spAutoFit/>
          </a:bodyPr>
          <a:lstStyle/>
          <a:p>
            <a:r>
              <a:rPr lang="en-GB" sz="2400" dirty="0" smtClean="0">
                <a:latin typeface="Comic Sans MS" pitchFamily="66" charset="0"/>
              </a:rPr>
              <a:t>You are too small to beat me at anything!</a:t>
            </a:r>
            <a:endParaRPr lang="en-GB" sz="2400" dirty="0">
              <a:latin typeface="Comic Sans MS" pitchFamily="66" charset="0"/>
            </a:endParaRPr>
          </a:p>
        </p:txBody>
      </p:sp>
      <p:sp>
        <p:nvSpPr>
          <p:cNvPr id="5" name="Oval Callout 4"/>
          <p:cNvSpPr/>
          <p:nvPr/>
        </p:nvSpPr>
        <p:spPr>
          <a:xfrm>
            <a:off x="5940152" y="1988840"/>
            <a:ext cx="2880320" cy="1728192"/>
          </a:xfrm>
          <a:prstGeom prst="wedgeEllipseCallout">
            <a:avLst>
              <a:gd name="adj1" fmla="val -59524"/>
              <a:gd name="adj2" fmla="val 806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6444208" y="2276872"/>
            <a:ext cx="2016224" cy="1200329"/>
          </a:xfrm>
          <a:prstGeom prst="rect">
            <a:avLst/>
          </a:prstGeom>
          <a:noFill/>
        </p:spPr>
        <p:txBody>
          <a:bodyPr wrap="square" rtlCol="0">
            <a:spAutoFit/>
          </a:bodyPr>
          <a:lstStyle/>
          <a:p>
            <a:r>
              <a:rPr lang="en-GB" sz="2400" dirty="0" smtClean="0">
                <a:latin typeface="Comic Sans MS" pitchFamily="66" charset="0"/>
              </a:rPr>
              <a:t>Strength is not always about size...</a:t>
            </a:r>
            <a:endParaRPr lang="en-GB" sz="2400" dirty="0">
              <a:latin typeface="Comic Sans MS" pitchFamily="66" charset="0"/>
            </a:endParaRPr>
          </a:p>
        </p:txBody>
      </p:sp>
    </p:spTree>
    <p:extLst>
      <p:ext uri="{BB962C8B-B14F-4D97-AF65-F5344CB8AC3E}">
        <p14:creationId xmlns:p14="http://schemas.microsoft.com/office/powerpoint/2010/main" val="3752383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908" t="24094" r="17194" b="11092"/>
          <a:stretch/>
        </p:blipFill>
        <p:spPr bwMode="auto">
          <a:xfrm>
            <a:off x="251520" y="620688"/>
            <a:ext cx="8574156" cy="474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3568" y="5661248"/>
            <a:ext cx="7416824" cy="646331"/>
          </a:xfrm>
          <a:prstGeom prst="rect">
            <a:avLst/>
          </a:prstGeom>
          <a:noFill/>
        </p:spPr>
        <p:txBody>
          <a:bodyPr wrap="square" rtlCol="0">
            <a:spAutoFit/>
          </a:bodyPr>
          <a:lstStyle/>
          <a:p>
            <a:r>
              <a:rPr lang="en-GB" dirty="0" smtClean="0">
                <a:hlinkClick r:id="rId4"/>
              </a:rPr>
              <a:t>http://www.thebricktestament.com/</a:t>
            </a:r>
            <a:endParaRPr lang="en-GB" dirty="0" smtClean="0"/>
          </a:p>
          <a:p>
            <a:endParaRPr lang="en-GB" dirty="0"/>
          </a:p>
        </p:txBody>
      </p:sp>
    </p:spTree>
    <p:extLst>
      <p:ext uri="{BB962C8B-B14F-4D97-AF65-F5344CB8AC3E}">
        <p14:creationId xmlns:p14="http://schemas.microsoft.com/office/powerpoint/2010/main" val="31580389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3568" r="1831" b="42535"/>
          <a:stretch/>
        </p:blipFill>
        <p:spPr>
          <a:xfrm>
            <a:off x="201859" y="1412776"/>
            <a:ext cx="8607687" cy="3544340"/>
          </a:xfrm>
          <a:prstGeom prst="rect">
            <a:avLst/>
          </a:prstGeom>
          <a:ln w="22225">
            <a:solidFill>
              <a:schemeClr val="tx1"/>
            </a:solidFill>
          </a:ln>
        </p:spPr>
      </p:pic>
    </p:spTree>
    <p:extLst>
      <p:ext uri="{BB962C8B-B14F-4D97-AF65-F5344CB8AC3E}">
        <p14:creationId xmlns:p14="http://schemas.microsoft.com/office/powerpoint/2010/main" val="1372034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srcRect l="24624" t="45243" r="27227" b="20641"/>
          <a:stretch/>
        </p:blipFill>
        <p:spPr bwMode="auto">
          <a:xfrm>
            <a:off x="251520" y="1988840"/>
            <a:ext cx="8744472" cy="3483582"/>
          </a:xfrm>
          <a:prstGeom prst="rect">
            <a:avLst/>
          </a:prstGeom>
          <a:noFill/>
          <a:ln w="9525">
            <a:noFill/>
            <a:miter lim="800000"/>
            <a:headEnd/>
            <a:tailEnd/>
          </a:ln>
        </p:spPr>
      </p:pic>
    </p:spTree>
    <p:extLst>
      <p:ext uri="{BB962C8B-B14F-4D97-AF65-F5344CB8AC3E}">
        <p14:creationId xmlns:p14="http://schemas.microsoft.com/office/powerpoint/2010/main" val="4153113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352" t="10704" r="4084" b="39906"/>
          <a:stretch/>
        </p:blipFill>
        <p:spPr>
          <a:xfrm>
            <a:off x="489397" y="1268760"/>
            <a:ext cx="8281116" cy="3387143"/>
          </a:xfrm>
          <a:prstGeom prst="rect">
            <a:avLst/>
          </a:prstGeom>
          <a:ln w="25400">
            <a:solidFill>
              <a:schemeClr val="tx1"/>
            </a:solidFill>
          </a:ln>
        </p:spPr>
      </p:pic>
    </p:spTree>
    <p:extLst>
      <p:ext uri="{BB962C8B-B14F-4D97-AF65-F5344CB8AC3E}">
        <p14:creationId xmlns:p14="http://schemas.microsoft.com/office/powerpoint/2010/main" val="1414696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225" t="6384" r="4648" b="29390"/>
          <a:stretch/>
        </p:blipFill>
        <p:spPr>
          <a:xfrm>
            <a:off x="386366" y="1052736"/>
            <a:ext cx="8332631" cy="4404574"/>
          </a:xfrm>
          <a:prstGeom prst="rect">
            <a:avLst/>
          </a:prstGeom>
          <a:ln w="25400">
            <a:solidFill>
              <a:schemeClr val="tx1"/>
            </a:solidFill>
          </a:ln>
        </p:spPr>
      </p:pic>
    </p:spTree>
    <p:extLst>
      <p:ext uri="{BB962C8B-B14F-4D97-AF65-F5344CB8AC3E}">
        <p14:creationId xmlns:p14="http://schemas.microsoft.com/office/powerpoint/2010/main" val="23552840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89" t="34058" r="27175" b="40845"/>
          <a:stretch/>
        </p:blipFill>
        <p:spPr bwMode="auto">
          <a:xfrm>
            <a:off x="395535" y="1412776"/>
            <a:ext cx="8319417" cy="2555504"/>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513587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662" t="5071" r="2958" b="6854"/>
          <a:stretch/>
        </p:blipFill>
        <p:spPr>
          <a:xfrm>
            <a:off x="755576" y="188640"/>
            <a:ext cx="7409641" cy="5241510"/>
          </a:xfrm>
          <a:prstGeom prst="rect">
            <a:avLst/>
          </a:prstGeom>
          <a:ln w="19050">
            <a:solidFill>
              <a:schemeClr val="tx1"/>
            </a:solidFill>
          </a:ln>
        </p:spPr>
      </p:pic>
      <p:sp>
        <p:nvSpPr>
          <p:cNvPr id="3" name="TextBox 2"/>
          <p:cNvSpPr txBox="1"/>
          <p:nvPr/>
        </p:nvSpPr>
        <p:spPr>
          <a:xfrm>
            <a:off x="1403648" y="5661248"/>
            <a:ext cx="6408712" cy="1015663"/>
          </a:xfrm>
          <a:prstGeom prst="rect">
            <a:avLst/>
          </a:prstGeom>
          <a:solidFill>
            <a:schemeClr val="bg1"/>
          </a:solidFill>
          <a:ln w="19050">
            <a:solidFill>
              <a:schemeClr val="tx1"/>
            </a:solidFill>
          </a:ln>
        </p:spPr>
        <p:txBody>
          <a:bodyPr wrap="square" rtlCol="0">
            <a:spAutoFit/>
          </a:bodyPr>
          <a:lstStyle/>
          <a:p>
            <a:r>
              <a:rPr lang="en-GB" sz="2000" dirty="0" smtClean="0">
                <a:latin typeface="SassoonPrimaryInfant" pitchFamily="2" charset="0"/>
              </a:rPr>
              <a:t>I think God is watching above; looking after people in heaven. Sometimes, I question myself does God protect us because of all the bad that happens.</a:t>
            </a:r>
            <a:endParaRPr lang="en-GB" sz="2000" dirty="0">
              <a:latin typeface="SassoonPrimaryInfant" pitchFamily="2" charset="0"/>
            </a:endParaRPr>
          </a:p>
        </p:txBody>
      </p:sp>
    </p:spTree>
    <p:extLst>
      <p:ext uri="{BB962C8B-B14F-4D97-AF65-F5344CB8AC3E}">
        <p14:creationId xmlns:p14="http://schemas.microsoft.com/office/powerpoint/2010/main" val="18714384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775" t="7512" b="2911"/>
          <a:stretch/>
        </p:blipFill>
        <p:spPr>
          <a:xfrm>
            <a:off x="251520" y="332657"/>
            <a:ext cx="6261525" cy="4464496"/>
          </a:xfrm>
          <a:prstGeom prst="rect">
            <a:avLst/>
          </a:prstGeom>
          <a:ln w="19050">
            <a:solidFill>
              <a:schemeClr val="tx1"/>
            </a:solidFill>
          </a:ln>
        </p:spPr>
      </p:pic>
      <p:sp>
        <p:nvSpPr>
          <p:cNvPr id="3" name="TextBox 2"/>
          <p:cNvSpPr txBox="1"/>
          <p:nvPr/>
        </p:nvSpPr>
        <p:spPr>
          <a:xfrm>
            <a:off x="1043608" y="5229200"/>
            <a:ext cx="6624736" cy="1200329"/>
          </a:xfrm>
          <a:prstGeom prst="rect">
            <a:avLst/>
          </a:prstGeom>
          <a:solidFill>
            <a:schemeClr val="bg1"/>
          </a:solidFill>
          <a:ln w="25400">
            <a:solidFill>
              <a:schemeClr val="tx1"/>
            </a:solidFill>
          </a:ln>
        </p:spPr>
        <p:txBody>
          <a:bodyPr wrap="square" rtlCol="0">
            <a:spAutoFit/>
          </a:bodyPr>
          <a:lstStyle/>
          <a:p>
            <a:r>
              <a:rPr lang="en-GB" sz="2400" dirty="0" smtClean="0">
                <a:latin typeface="SassoonPrimaryInfant" pitchFamily="2" charset="0"/>
              </a:rPr>
              <a:t>My painting of where God is, is showing that he is in space. He is over looking everybody: the plants, the people, the creatures and the wild.</a:t>
            </a:r>
            <a:endParaRPr lang="en-GB" sz="2400" dirty="0">
              <a:latin typeface="SassoonPrimaryInfant" pitchFamily="2" charset="0"/>
            </a:endParaRPr>
          </a:p>
        </p:txBody>
      </p:sp>
    </p:spTree>
    <p:extLst>
      <p:ext uri="{BB962C8B-B14F-4D97-AF65-F5344CB8AC3E}">
        <p14:creationId xmlns:p14="http://schemas.microsoft.com/office/powerpoint/2010/main" val="39799239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4788" t="2441" r="26338"/>
          <a:stretch/>
        </p:blipFill>
        <p:spPr>
          <a:xfrm>
            <a:off x="251520" y="379778"/>
            <a:ext cx="4826013" cy="5997880"/>
          </a:xfrm>
          <a:prstGeom prst="rect">
            <a:avLst/>
          </a:prstGeom>
          <a:ln w="25400">
            <a:solidFill>
              <a:schemeClr val="tx1"/>
            </a:solidFill>
          </a:ln>
        </p:spPr>
      </p:pic>
      <p:sp>
        <p:nvSpPr>
          <p:cNvPr id="3" name="TextBox 2"/>
          <p:cNvSpPr txBox="1"/>
          <p:nvPr/>
        </p:nvSpPr>
        <p:spPr>
          <a:xfrm>
            <a:off x="5580112" y="1412776"/>
            <a:ext cx="3096344" cy="1938992"/>
          </a:xfrm>
          <a:prstGeom prst="rect">
            <a:avLst/>
          </a:prstGeom>
          <a:solidFill>
            <a:schemeClr val="bg1"/>
          </a:solidFill>
          <a:ln w="25400">
            <a:solidFill>
              <a:schemeClr val="tx1"/>
            </a:solidFill>
          </a:ln>
        </p:spPr>
        <p:txBody>
          <a:bodyPr wrap="square" rtlCol="0">
            <a:spAutoFit/>
          </a:bodyPr>
          <a:lstStyle/>
          <a:p>
            <a:r>
              <a:rPr lang="en-GB" sz="2400" dirty="0" smtClean="0">
                <a:latin typeface="SassoonPrimaryInfant" pitchFamily="2" charset="0"/>
              </a:rPr>
              <a:t>God looks up at us and protects. God fights for who he loves and God loves us and is made out of planets.</a:t>
            </a:r>
            <a:endParaRPr lang="en-GB" sz="2400" dirty="0">
              <a:latin typeface="SassoonPrimaryInfant" pitchFamily="2" charset="0"/>
            </a:endParaRPr>
          </a:p>
        </p:txBody>
      </p:sp>
    </p:spTree>
    <p:extLst>
      <p:ext uri="{BB962C8B-B14F-4D97-AF65-F5344CB8AC3E}">
        <p14:creationId xmlns:p14="http://schemas.microsoft.com/office/powerpoint/2010/main" val="12332105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normAutofit fontScale="90000"/>
          </a:bodyPr>
          <a:lstStyle/>
          <a:p>
            <a:r>
              <a:rPr lang="en-GB" u="sng" dirty="0" smtClean="0">
                <a:latin typeface="Arial" panose="020B0604020202020204" pitchFamily="34" charset="0"/>
                <a:cs typeface="Arial" panose="020B0604020202020204" pitchFamily="34" charset="0"/>
              </a:rPr>
              <a:t>Organising a whole text effectively</a:t>
            </a:r>
            <a:endParaRPr lang="en-GB" u="sng"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solidFill>
            <a:schemeClr val="bg2"/>
          </a:solidFill>
        </p:spPr>
        <p:txBody>
          <a:bodyPr>
            <a:noAutofit/>
          </a:bodyPr>
          <a:lstStyle/>
          <a:p>
            <a:pPr>
              <a:buNone/>
            </a:pPr>
            <a:r>
              <a:rPr lang="en-GB" sz="3600" dirty="0" smtClean="0">
                <a:latin typeface="Arial" panose="020B0604020202020204" pitchFamily="34" charset="0"/>
                <a:cs typeface="Arial" panose="020B0604020202020204" pitchFamily="34" charset="0"/>
              </a:rPr>
              <a:t>A literacy skill, that pupils’ need to be able to demonstrate ,in many subjects, is the ability of organise a whole text effectively and to be able to structure their writing so that there are links between the paragraphs.</a:t>
            </a:r>
          </a:p>
          <a:p>
            <a:pPr>
              <a:buNone/>
            </a:pPr>
            <a:endParaRPr lang="en-GB"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38943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1" y="274638"/>
            <a:ext cx="4186808" cy="1143000"/>
          </a:xfrm>
          <a:solidFill>
            <a:schemeClr val="bg2"/>
          </a:solidFill>
        </p:spPr>
        <p:txBody>
          <a:bodyPr>
            <a:normAutofit/>
          </a:bodyPr>
          <a:lstStyle/>
          <a:p>
            <a:r>
              <a:rPr lang="en-GB" sz="3200" u="sng" dirty="0" smtClean="0">
                <a:latin typeface="Comic Sans MS" pitchFamily="66" charset="0"/>
              </a:rPr>
              <a:t>Speed Writing Challenge</a:t>
            </a:r>
            <a:endParaRPr lang="en-GB" sz="3200" u="sng" dirty="0">
              <a:latin typeface="Comic Sans MS" pitchFamily="66" charset="0"/>
            </a:endParaRPr>
          </a:p>
        </p:txBody>
      </p:sp>
      <p:sp>
        <p:nvSpPr>
          <p:cNvPr id="12" name="Content Placeholder 11"/>
          <p:cNvSpPr>
            <a:spLocks noGrp="1"/>
          </p:cNvSpPr>
          <p:nvPr>
            <p:ph idx="1"/>
          </p:nvPr>
        </p:nvSpPr>
        <p:spPr>
          <a:xfrm>
            <a:off x="1" y="1600206"/>
            <a:ext cx="4644008" cy="4525963"/>
          </a:xfrm>
        </p:spPr>
        <p:txBody>
          <a:bodyPr>
            <a:normAutofit/>
          </a:bodyPr>
          <a:lstStyle/>
          <a:p>
            <a:pPr marL="514350" indent="-514350">
              <a:buAutoNum type="arabicParenR"/>
            </a:pPr>
            <a:r>
              <a:rPr lang="en-GB" dirty="0" smtClean="0">
                <a:latin typeface="Arial" panose="020B0604020202020204" pitchFamily="34" charset="0"/>
                <a:cs typeface="Arial" panose="020B0604020202020204" pitchFamily="34" charset="0"/>
              </a:rPr>
              <a:t>On the top of your sheet of A3 paper write down a topic. You have 4 minutes</a:t>
            </a:r>
          </a:p>
          <a:p>
            <a:pPr marL="514350" indent="-514350">
              <a:buNone/>
            </a:pPr>
            <a:endParaRPr lang="en-GB" dirty="0" smtClean="0">
              <a:latin typeface="Arial" panose="020B0604020202020204" pitchFamily="34" charset="0"/>
              <a:cs typeface="Arial" panose="020B0604020202020204" pitchFamily="34" charset="0"/>
            </a:endParaRPr>
          </a:p>
          <a:p>
            <a:pPr marL="514350" indent="-514350">
              <a:buNone/>
            </a:pPr>
            <a:r>
              <a:rPr lang="en-GB" dirty="0" smtClean="0">
                <a:latin typeface="Arial" panose="020B0604020202020204" pitchFamily="34" charset="0"/>
                <a:cs typeface="Arial" panose="020B0604020202020204" pitchFamily="34" charset="0"/>
              </a:rPr>
              <a:t>2) Write down as many ideas as you can about this topic</a:t>
            </a:r>
            <a:r>
              <a:rPr lang="en-GB" dirty="0" smtClean="0">
                <a:latin typeface="Comic Sans MS" pitchFamily="66" charset="0"/>
              </a:rPr>
              <a:t>.</a:t>
            </a:r>
          </a:p>
          <a:p>
            <a:pPr marL="514350" indent="-514350">
              <a:buNone/>
            </a:pPr>
            <a:endParaRPr lang="en-GB" dirty="0" smtClean="0">
              <a:latin typeface="Comic Sans MS" pitchFamily="66" charset="0"/>
            </a:endParaRPr>
          </a:p>
          <a:p>
            <a:pPr>
              <a:buNone/>
            </a:pPr>
            <a:endParaRPr lang="en-GB" dirty="0" smtClean="0">
              <a:latin typeface="Comic Sans MS" pitchFamily="66" charset="0"/>
            </a:endParaRPr>
          </a:p>
          <a:p>
            <a:pPr>
              <a:buNone/>
            </a:pPr>
            <a:endParaRPr lang="en-GB" dirty="0">
              <a:latin typeface="Comic Sans MS" pitchFamily="66" charset="0"/>
            </a:endParaRPr>
          </a:p>
        </p:txBody>
      </p:sp>
      <p:pic>
        <p:nvPicPr>
          <p:cNvPr id="19462" name="Picture 6" descr="http://t0.gstatic.com/images?q=tbn:ANd9GcTdr0CJeis8l9Po-CzespXQExkO4cIjr3JX2xE6VABsbyE5vQYLkw:www.plotter-printers.com/wp-content/uploads/2011/01/a3-paper1.jpg"/>
          <p:cNvPicPr>
            <a:picLocks noChangeAspect="1" noChangeArrowheads="1"/>
          </p:cNvPicPr>
          <p:nvPr/>
        </p:nvPicPr>
        <p:blipFill>
          <a:blip r:embed="rId2" cstate="print"/>
          <a:srcRect/>
          <a:stretch>
            <a:fillRect/>
          </a:stretch>
        </p:blipFill>
        <p:spPr bwMode="auto">
          <a:xfrm>
            <a:off x="6012160" y="426368"/>
            <a:ext cx="2952328" cy="5157192"/>
          </a:xfrm>
          <a:prstGeom prst="rect">
            <a:avLst/>
          </a:prstGeom>
          <a:noFill/>
        </p:spPr>
      </p:pic>
      <p:sp>
        <p:nvSpPr>
          <p:cNvPr id="19" name="TextBox 18"/>
          <p:cNvSpPr txBox="1"/>
          <p:nvPr/>
        </p:nvSpPr>
        <p:spPr>
          <a:xfrm>
            <a:off x="5652120" y="1916838"/>
            <a:ext cx="2127505" cy="584775"/>
          </a:xfrm>
          <a:prstGeom prst="rect">
            <a:avLst/>
          </a:prstGeom>
          <a:noFill/>
        </p:spPr>
        <p:txBody>
          <a:bodyPr wrap="none" rtlCol="0">
            <a:spAutoFit/>
          </a:bodyPr>
          <a:lstStyle/>
          <a:p>
            <a:r>
              <a:rPr lang="en-GB" sz="3200" u="sng" dirty="0" smtClean="0">
                <a:solidFill>
                  <a:prstClr val="black"/>
                </a:solidFill>
                <a:latin typeface="Comic Sans MS" pitchFamily="66" charset="0"/>
              </a:rPr>
              <a:t>Pilgrimage</a:t>
            </a:r>
            <a:endParaRPr lang="en-GB" sz="3200" u="sng" dirty="0">
              <a:solidFill>
                <a:prstClr val="black"/>
              </a:solidFill>
              <a:latin typeface="Comic Sans MS" pitchFamily="66" charset="0"/>
            </a:endParaRPr>
          </a:p>
        </p:txBody>
      </p:sp>
      <p:sp>
        <p:nvSpPr>
          <p:cNvPr id="23" name="Up Arrow 22"/>
          <p:cNvSpPr/>
          <p:nvPr/>
        </p:nvSpPr>
        <p:spPr>
          <a:xfrm rot="1379695">
            <a:off x="4975320" y="3308685"/>
            <a:ext cx="943252" cy="2228318"/>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4" name="Rectangle 23"/>
          <p:cNvSpPr/>
          <p:nvPr/>
        </p:nvSpPr>
        <p:spPr>
          <a:xfrm>
            <a:off x="4283968" y="5583560"/>
            <a:ext cx="2160240" cy="127444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prstClr val="white"/>
                </a:solidFill>
                <a:latin typeface="Comic Sans MS" pitchFamily="66" charset="0"/>
              </a:rPr>
              <a:t>Example</a:t>
            </a:r>
          </a:p>
        </p:txBody>
      </p:sp>
    </p:spTree>
    <p:extLst>
      <p:ext uri="{BB962C8B-B14F-4D97-AF65-F5344CB8AC3E}">
        <p14:creationId xmlns:p14="http://schemas.microsoft.com/office/powerpoint/2010/main" val="1286859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274638"/>
            <a:ext cx="8229600" cy="346050"/>
          </a:xfrm>
          <a:solidFill>
            <a:schemeClr val="bg2"/>
          </a:solidFill>
        </p:spPr>
        <p:txBody>
          <a:bodyPr>
            <a:normAutofit fontScale="90000"/>
          </a:bodyPr>
          <a:lstStyle/>
          <a:p>
            <a:r>
              <a:rPr lang="en-GB" sz="3200" u="sng" dirty="0" smtClean="0">
                <a:latin typeface="Arial" panose="020B0604020202020204" pitchFamily="34" charset="0"/>
                <a:cs typeface="Arial" panose="020B0604020202020204" pitchFamily="34" charset="0"/>
              </a:rPr>
              <a:t>Connectives</a:t>
            </a:r>
            <a:endParaRPr lang="en-GB" sz="3200" u="sng" dirty="0">
              <a:latin typeface="Arial" panose="020B0604020202020204" pitchFamily="34" charset="0"/>
              <a:cs typeface="Arial" panose="020B0604020202020204" pitchFamily="34" charset="0"/>
            </a:endParaRPr>
          </a:p>
        </p:txBody>
      </p:sp>
      <p:sp>
        <p:nvSpPr>
          <p:cNvPr id="6" name="Rectangle 5"/>
          <p:cNvSpPr/>
          <p:nvPr/>
        </p:nvSpPr>
        <p:spPr>
          <a:xfrm>
            <a:off x="1115616" y="126876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85000"/>
                    <a:lumOff val="15000"/>
                  </a:schemeClr>
                </a:solidFill>
                <a:latin typeface="Comic Sans MS" pitchFamily="66" charset="0"/>
              </a:rPr>
              <a:t>First</a:t>
            </a:r>
            <a:r>
              <a:rPr lang="en-GB" dirty="0">
                <a:solidFill>
                  <a:schemeClr val="tx1">
                    <a:lumMod val="85000"/>
                    <a:lumOff val="15000"/>
                  </a:schemeClr>
                </a:solidFill>
              </a:rPr>
              <a:t> </a:t>
            </a:r>
          </a:p>
        </p:txBody>
      </p:sp>
      <p:sp>
        <p:nvSpPr>
          <p:cNvPr id="8" name="Rectangle 7"/>
          <p:cNvSpPr/>
          <p:nvPr/>
        </p:nvSpPr>
        <p:spPr>
          <a:xfrm>
            <a:off x="2195736" y="126876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Next</a:t>
            </a:r>
            <a:r>
              <a:rPr lang="en-GB" dirty="0">
                <a:solidFill>
                  <a:prstClr val="white"/>
                </a:solidFill>
              </a:rPr>
              <a:t> </a:t>
            </a:r>
          </a:p>
        </p:txBody>
      </p:sp>
      <p:sp>
        <p:nvSpPr>
          <p:cNvPr id="9" name="Rectangle 8"/>
          <p:cNvSpPr/>
          <p:nvPr/>
        </p:nvSpPr>
        <p:spPr>
          <a:xfrm>
            <a:off x="3275856" y="126876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Then</a:t>
            </a:r>
            <a:r>
              <a:rPr lang="en-GB" dirty="0">
                <a:solidFill>
                  <a:schemeClr val="tx1"/>
                </a:solidFill>
              </a:rPr>
              <a:t> </a:t>
            </a:r>
          </a:p>
        </p:txBody>
      </p:sp>
      <p:sp>
        <p:nvSpPr>
          <p:cNvPr id="10" name="Rectangle 9"/>
          <p:cNvSpPr/>
          <p:nvPr/>
        </p:nvSpPr>
        <p:spPr>
          <a:xfrm>
            <a:off x="4427984" y="1268760"/>
            <a:ext cx="17281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After that </a:t>
            </a:r>
            <a:endParaRPr lang="en-GB" dirty="0">
              <a:solidFill>
                <a:schemeClr val="tx1"/>
              </a:solidFill>
            </a:endParaRPr>
          </a:p>
        </p:txBody>
      </p:sp>
      <p:sp>
        <p:nvSpPr>
          <p:cNvPr id="11" name="Rectangle 10"/>
          <p:cNvSpPr/>
          <p:nvPr/>
        </p:nvSpPr>
        <p:spPr>
          <a:xfrm>
            <a:off x="6372200" y="1268760"/>
            <a:ext cx="17281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Finally</a:t>
            </a:r>
          </a:p>
        </p:txBody>
      </p:sp>
      <p:sp>
        <p:nvSpPr>
          <p:cNvPr id="15" name="Rectangle 14"/>
          <p:cNvSpPr/>
          <p:nvPr/>
        </p:nvSpPr>
        <p:spPr>
          <a:xfrm>
            <a:off x="1115616" y="242088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Meanwhile</a:t>
            </a:r>
            <a:r>
              <a:rPr lang="en-GB" dirty="0">
                <a:solidFill>
                  <a:prstClr val="white"/>
                </a:solidFill>
              </a:rPr>
              <a:t> </a:t>
            </a:r>
          </a:p>
        </p:txBody>
      </p:sp>
      <p:sp>
        <p:nvSpPr>
          <p:cNvPr id="16" name="Rectangle 15"/>
          <p:cNvSpPr/>
          <p:nvPr/>
        </p:nvSpPr>
        <p:spPr>
          <a:xfrm>
            <a:off x="2771800" y="242088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Initially</a:t>
            </a:r>
            <a:r>
              <a:rPr lang="en-GB" dirty="0">
                <a:solidFill>
                  <a:schemeClr val="tx1"/>
                </a:solidFill>
              </a:rPr>
              <a:t> </a:t>
            </a:r>
          </a:p>
        </p:txBody>
      </p:sp>
      <p:sp>
        <p:nvSpPr>
          <p:cNvPr id="17" name="Rectangle 16"/>
          <p:cNvSpPr/>
          <p:nvPr/>
        </p:nvSpPr>
        <p:spPr>
          <a:xfrm>
            <a:off x="4572000" y="242088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Eventually</a:t>
            </a:r>
            <a:r>
              <a:rPr lang="en-GB" dirty="0">
                <a:solidFill>
                  <a:prstClr val="white"/>
                </a:solidFill>
              </a:rPr>
              <a:t> </a:t>
            </a:r>
          </a:p>
        </p:txBody>
      </p:sp>
      <p:sp>
        <p:nvSpPr>
          <p:cNvPr id="18" name="Rectangle 17"/>
          <p:cNvSpPr/>
          <p:nvPr/>
        </p:nvSpPr>
        <p:spPr>
          <a:xfrm>
            <a:off x="6444208" y="242088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In the end </a:t>
            </a:r>
          </a:p>
        </p:txBody>
      </p:sp>
      <p:sp>
        <p:nvSpPr>
          <p:cNvPr id="20" name="Rectangle 19"/>
          <p:cNvSpPr/>
          <p:nvPr/>
        </p:nvSpPr>
        <p:spPr>
          <a:xfrm>
            <a:off x="1115616" y="350100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At last</a:t>
            </a:r>
          </a:p>
        </p:txBody>
      </p:sp>
      <p:sp>
        <p:nvSpPr>
          <p:cNvPr id="21" name="Rectangle 20"/>
          <p:cNvSpPr/>
          <p:nvPr/>
        </p:nvSpPr>
        <p:spPr>
          <a:xfrm>
            <a:off x="2843808" y="3501008"/>
            <a:ext cx="230425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As a result of this</a:t>
            </a:r>
          </a:p>
        </p:txBody>
      </p:sp>
      <p:sp>
        <p:nvSpPr>
          <p:cNvPr id="22" name="Rectangle 21"/>
          <p:cNvSpPr/>
          <p:nvPr/>
        </p:nvSpPr>
        <p:spPr>
          <a:xfrm>
            <a:off x="5292081" y="3501008"/>
            <a:ext cx="230425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Consequently</a:t>
            </a:r>
          </a:p>
        </p:txBody>
      </p:sp>
      <p:sp>
        <p:nvSpPr>
          <p:cNvPr id="23" name="Rectangle 22"/>
          <p:cNvSpPr/>
          <p:nvPr/>
        </p:nvSpPr>
        <p:spPr>
          <a:xfrm>
            <a:off x="1115616" y="458112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Therefore</a:t>
            </a:r>
          </a:p>
        </p:txBody>
      </p:sp>
      <p:sp>
        <p:nvSpPr>
          <p:cNvPr id="24" name="Rectangle 23"/>
          <p:cNvSpPr/>
          <p:nvPr/>
        </p:nvSpPr>
        <p:spPr>
          <a:xfrm>
            <a:off x="2987824" y="458112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Due to this...</a:t>
            </a:r>
          </a:p>
        </p:txBody>
      </p:sp>
      <p:sp>
        <p:nvSpPr>
          <p:cNvPr id="25" name="Rectangle 24"/>
          <p:cNvSpPr/>
          <p:nvPr/>
        </p:nvSpPr>
        <p:spPr>
          <a:xfrm>
            <a:off x="4932040" y="4581128"/>
            <a:ext cx="208823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As a result of which...</a:t>
            </a:r>
          </a:p>
        </p:txBody>
      </p:sp>
      <p:sp>
        <p:nvSpPr>
          <p:cNvPr id="26" name="Rectangle 25"/>
          <p:cNvSpPr/>
          <p:nvPr/>
        </p:nvSpPr>
        <p:spPr>
          <a:xfrm>
            <a:off x="1115616" y="566124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On the other hand</a:t>
            </a:r>
          </a:p>
        </p:txBody>
      </p:sp>
      <p:sp>
        <p:nvSpPr>
          <p:cNvPr id="27" name="Rectangle 26"/>
          <p:cNvSpPr/>
          <p:nvPr/>
        </p:nvSpPr>
        <p:spPr>
          <a:xfrm>
            <a:off x="3059832" y="5661248"/>
            <a:ext cx="194421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Furthermore</a:t>
            </a:r>
          </a:p>
        </p:txBody>
      </p:sp>
      <p:sp>
        <p:nvSpPr>
          <p:cNvPr id="28" name="Rectangle 27"/>
          <p:cNvSpPr/>
          <p:nvPr/>
        </p:nvSpPr>
        <p:spPr>
          <a:xfrm>
            <a:off x="5220072" y="5661248"/>
            <a:ext cx="194421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omic Sans MS" pitchFamily="66" charset="0"/>
              </a:rPr>
              <a:t>More importantly</a:t>
            </a:r>
          </a:p>
        </p:txBody>
      </p:sp>
    </p:spTree>
    <p:extLst>
      <p:ext uri="{BB962C8B-B14F-4D97-AF65-F5344CB8AC3E}">
        <p14:creationId xmlns:p14="http://schemas.microsoft.com/office/powerpoint/2010/main" val="333282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 fill="hold"/>
                                        <p:tgtEl>
                                          <p:spTgt spid="26"/>
                                        </p:tgtEl>
                                        <p:attrNameLst>
                                          <p:attrName>ppt_x</p:attrName>
                                        </p:attrNameLst>
                                      </p:cBhvr>
                                      <p:tavLst>
                                        <p:tav tm="0">
                                          <p:val>
                                            <p:strVal val="#ppt_x"/>
                                          </p:val>
                                        </p:tav>
                                        <p:tav tm="100000">
                                          <p:val>
                                            <p:strVal val="#ppt_x"/>
                                          </p:val>
                                        </p:tav>
                                      </p:tavLst>
                                    </p:anim>
                                    <p:anim calcmode="lin" valueType="num">
                                      <p:cBhvr additive="base">
                                        <p:cTn id="9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additive="base">
                                        <p:cTn id="103" dur="500" fill="hold"/>
                                        <p:tgtEl>
                                          <p:spTgt spid="27"/>
                                        </p:tgtEl>
                                        <p:attrNameLst>
                                          <p:attrName>ppt_x</p:attrName>
                                        </p:attrNameLst>
                                      </p:cBhvr>
                                      <p:tavLst>
                                        <p:tav tm="0">
                                          <p:val>
                                            <p:strVal val="#ppt_x"/>
                                          </p:val>
                                        </p:tav>
                                        <p:tav tm="100000">
                                          <p:val>
                                            <p:strVal val="#ppt_x"/>
                                          </p:val>
                                        </p:tav>
                                      </p:tavLst>
                                    </p:anim>
                                    <p:anim calcmode="lin" valueType="num">
                                      <p:cBhvr additive="base">
                                        <p:cTn id="10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Evaluation questions in RS </a:t>
            </a:r>
            <a:endParaRPr lang="en-GB" dirty="0"/>
          </a:p>
        </p:txBody>
      </p:sp>
      <p:sp>
        <p:nvSpPr>
          <p:cNvPr id="3" name="Content Placeholder 2"/>
          <p:cNvSpPr>
            <a:spLocks noGrp="1"/>
          </p:cNvSpPr>
          <p:nvPr>
            <p:ph idx="1"/>
          </p:nvPr>
        </p:nvSpPr>
        <p:spPr/>
        <p:txBody>
          <a:bodyPr/>
          <a:lstStyle/>
          <a:p>
            <a:r>
              <a:rPr lang="en-GB" dirty="0" smtClean="0"/>
              <a:t>The biggest challenge that secondary RE teachers are facing is developing extended writing and evaluation skills for the new demands of GCSE.</a:t>
            </a:r>
          </a:p>
          <a:p>
            <a:r>
              <a:rPr lang="en-GB" dirty="0" smtClean="0"/>
              <a:t>We have tried to develop student’s writing skills by developing scaffolds including solo strategies.</a:t>
            </a:r>
          </a:p>
        </p:txBody>
      </p:sp>
    </p:spTree>
    <p:extLst>
      <p:ext uri="{BB962C8B-B14F-4D97-AF65-F5344CB8AC3E}">
        <p14:creationId xmlns:p14="http://schemas.microsoft.com/office/powerpoint/2010/main" val="2121783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468316" y="908056"/>
            <a:ext cx="8237537" cy="460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3341472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lstStyle/>
          <a:p>
            <a:pPr eaLnBrk="1" fontAlgn="auto" hangingPunct="1">
              <a:spcAft>
                <a:spcPts val="0"/>
              </a:spcAft>
              <a:defRPr/>
            </a:pPr>
            <a:r>
              <a:rPr lang="en-AU" dirty="0" smtClean="0"/>
              <a:t>What is it?</a:t>
            </a:r>
            <a:endParaRPr lang="en-AU" dirty="0"/>
          </a:p>
        </p:txBody>
      </p:sp>
      <p:sp>
        <p:nvSpPr>
          <p:cNvPr id="21507" name="Content Placeholder 5"/>
          <p:cNvSpPr>
            <a:spLocks noGrp="1"/>
          </p:cNvSpPr>
          <p:nvPr>
            <p:ph sz="quarter" idx="13"/>
          </p:nvPr>
        </p:nvSpPr>
        <p:spPr>
          <a:xfrm>
            <a:off x="1187450" y="1557338"/>
            <a:ext cx="7200900" cy="4387850"/>
          </a:xfrm>
        </p:spPr>
        <p:txBody>
          <a:bodyPr/>
          <a:lstStyle/>
          <a:p>
            <a:pPr eaLnBrk="1" hangingPunct="1"/>
            <a:r>
              <a:rPr lang="en-AU" altLang="en-US" smtClean="0"/>
              <a:t>“Structure of Observed Learning Outcome” (SOLO)</a:t>
            </a:r>
          </a:p>
          <a:p>
            <a:pPr eaLnBrk="1" hangingPunct="1"/>
            <a:r>
              <a:rPr lang="en-AU" altLang="en-US" smtClean="0"/>
              <a:t>It is a ‘taxonomy’: It classifies, categorises learning.</a:t>
            </a:r>
          </a:p>
          <a:p>
            <a:pPr eaLnBrk="1" hangingPunct="1"/>
            <a:r>
              <a:rPr lang="en-AU" altLang="en-US" smtClean="0"/>
              <a:t>It describes increasingly complex stages of learning. </a:t>
            </a:r>
          </a:p>
          <a:p>
            <a:pPr eaLnBrk="1" hangingPunct="1"/>
            <a:r>
              <a:rPr lang="en-AU" altLang="en-US" smtClean="0"/>
              <a:t>SOLO can be taught to students to identify where they are in their understanding and where they should aim to be. </a:t>
            </a:r>
          </a:p>
          <a:p>
            <a:pPr eaLnBrk="1" hangingPunct="1"/>
            <a:r>
              <a:rPr lang="en-AU" altLang="en-US" smtClean="0"/>
              <a:t>It encourages independent learning</a:t>
            </a:r>
          </a:p>
          <a:p>
            <a:pPr eaLnBrk="1" hangingPunct="1"/>
            <a:endParaRPr lang="en-AU" altLang="en-US" smtClean="0"/>
          </a:p>
          <a:p>
            <a:pPr eaLnBrk="1" hangingPunct="1">
              <a:buFont typeface="Arial" charset="0"/>
              <a:buNone/>
            </a:pPr>
            <a:endParaRPr lang="en-AU" altLang="en-US" smtClean="0"/>
          </a:p>
        </p:txBody>
      </p:sp>
    </p:spTree>
    <p:extLst>
      <p:ext uri="{BB962C8B-B14F-4D97-AF65-F5344CB8AC3E}">
        <p14:creationId xmlns:p14="http://schemas.microsoft.com/office/powerpoint/2010/main" val="19795654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ubtitle 2"/>
          <p:cNvSpPr>
            <a:spLocks noGrp="1"/>
          </p:cNvSpPr>
          <p:nvPr>
            <p:ph type="body" idx="1"/>
          </p:nvPr>
        </p:nvSpPr>
        <p:spPr>
          <a:xfrm>
            <a:off x="1116013" y="2708281"/>
            <a:ext cx="7239000" cy="3643313"/>
          </a:xfrm>
        </p:spPr>
        <p:txBody>
          <a:bodyPr/>
          <a:lstStyle/>
          <a:p>
            <a:pPr marL="457200" indent="-457200" eaLnBrk="1" hangingPunct="1">
              <a:buFont typeface="Arial" charset="0"/>
              <a:buChar char="•"/>
            </a:pPr>
            <a:r>
              <a:rPr lang="en-AU" altLang="en-US" sz="3200" smtClean="0">
                <a:solidFill>
                  <a:schemeClr val="tx2"/>
                </a:solidFill>
              </a:rPr>
              <a:t>Pre-structural</a:t>
            </a:r>
          </a:p>
          <a:p>
            <a:pPr marL="457200" indent="-457200" eaLnBrk="1" hangingPunct="1">
              <a:buFont typeface="Arial" charset="0"/>
              <a:buChar char="•"/>
            </a:pPr>
            <a:r>
              <a:rPr lang="en-AU" altLang="en-US" sz="3200" smtClean="0">
                <a:solidFill>
                  <a:schemeClr val="tx2"/>
                </a:solidFill>
              </a:rPr>
              <a:t>Uni-structural</a:t>
            </a:r>
          </a:p>
          <a:p>
            <a:pPr marL="457200" indent="-457200" eaLnBrk="1" hangingPunct="1">
              <a:buFont typeface="Arial" charset="0"/>
              <a:buChar char="•"/>
            </a:pPr>
            <a:r>
              <a:rPr lang="en-AU" altLang="en-US" sz="3200" smtClean="0">
                <a:solidFill>
                  <a:schemeClr val="tx2"/>
                </a:solidFill>
              </a:rPr>
              <a:t>Multi-structural</a:t>
            </a:r>
          </a:p>
          <a:p>
            <a:pPr marL="457200" indent="-457200" eaLnBrk="1" hangingPunct="1">
              <a:buFont typeface="Arial" charset="0"/>
              <a:buChar char="•"/>
            </a:pPr>
            <a:r>
              <a:rPr lang="en-AU" altLang="en-US" sz="3200" smtClean="0">
                <a:solidFill>
                  <a:schemeClr val="tx2"/>
                </a:solidFill>
              </a:rPr>
              <a:t>Relational</a:t>
            </a:r>
          </a:p>
          <a:p>
            <a:pPr marL="457200" indent="-457200" eaLnBrk="1" hangingPunct="1">
              <a:buFont typeface="Arial" charset="0"/>
              <a:buChar char="•"/>
            </a:pPr>
            <a:r>
              <a:rPr lang="en-AU" altLang="en-US" sz="3200" smtClean="0">
                <a:solidFill>
                  <a:schemeClr val="tx2"/>
                </a:solidFill>
              </a:rPr>
              <a:t>Extended Abstract</a:t>
            </a:r>
          </a:p>
          <a:p>
            <a:pPr marL="457200" indent="-457200" eaLnBrk="1" hangingPunct="1"/>
            <a:endParaRPr lang="en-AU" altLang="en-US" sz="3200" smtClean="0">
              <a:solidFill>
                <a:schemeClr val="tx2"/>
              </a:solidFill>
            </a:endParaRPr>
          </a:p>
        </p:txBody>
      </p:sp>
      <p:sp>
        <p:nvSpPr>
          <p:cNvPr id="2" name="Title 1"/>
          <p:cNvSpPr>
            <a:spLocks noGrp="1"/>
          </p:cNvSpPr>
          <p:nvPr>
            <p:ph type="title"/>
          </p:nvPr>
        </p:nvSpPr>
        <p:spPr>
          <a:xfrm>
            <a:off x="971600" y="188640"/>
            <a:ext cx="7239000" cy="2511152"/>
          </a:xfrm>
        </p:spPr>
        <p:txBody>
          <a:bodyPr rtlCol="0"/>
          <a:lstStyle/>
          <a:p>
            <a:pPr eaLnBrk="1" fontAlgn="auto" hangingPunct="1">
              <a:spcAft>
                <a:spcPts val="0"/>
              </a:spcAft>
              <a:defRPr/>
            </a:pPr>
            <a:r>
              <a:rPr lang="en-AU" sz="6600" dirty="0" smtClean="0"/>
              <a:t>How does it work?</a:t>
            </a:r>
            <a:r>
              <a:rPr lang="en-AU" sz="4400" dirty="0" smtClean="0"/>
              <a:t/>
            </a:r>
            <a:br>
              <a:rPr lang="en-AU" sz="4400" dirty="0" smtClean="0"/>
            </a:br>
            <a:r>
              <a:rPr lang="en-AU" sz="3600" dirty="0" smtClean="0"/>
              <a:t>5 stages of understanding </a:t>
            </a:r>
            <a:br>
              <a:rPr lang="en-AU" sz="3600" dirty="0" smtClean="0"/>
            </a:br>
            <a:r>
              <a:rPr lang="en-AU" sz="3600" dirty="0" smtClean="0"/>
              <a:t>in SOLO taxonomy </a:t>
            </a:r>
            <a:endParaRPr lang="en-AU" sz="3600" dirty="0"/>
          </a:p>
        </p:txBody>
      </p:sp>
    </p:spTree>
    <p:extLst>
      <p:ext uri="{BB962C8B-B14F-4D97-AF65-F5344CB8AC3E}">
        <p14:creationId xmlns:p14="http://schemas.microsoft.com/office/powerpoint/2010/main" val="18839363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468313" y="688975"/>
            <a:ext cx="8094662" cy="540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7369628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074" y="332656"/>
            <a:ext cx="8256000" cy="61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8792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195" t="17829" r="50000" b="16202"/>
          <a:stretch/>
        </p:blipFill>
        <p:spPr bwMode="auto">
          <a:xfrm>
            <a:off x="2000292" y="1196752"/>
            <a:ext cx="5224934" cy="559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noAutofit/>
          </a:bodyPr>
          <a:lstStyle/>
          <a:p>
            <a:r>
              <a:rPr lang="en-GB" sz="3600" dirty="0" smtClean="0"/>
              <a:t>An example of a KS3 planning sheet for an evaluation question</a:t>
            </a:r>
            <a:endParaRPr lang="en-GB" sz="3600" dirty="0"/>
          </a:p>
        </p:txBody>
      </p:sp>
      <p:sp>
        <p:nvSpPr>
          <p:cNvPr id="4" name="Content Placeholder 3"/>
          <p:cNvSpPr>
            <a:spLocks noGrp="1"/>
          </p:cNvSpPr>
          <p:nvPr>
            <p:ph idx="1"/>
          </p:nvPr>
        </p:nvSpPr>
        <p:spPr>
          <a:xfrm>
            <a:off x="457200" y="1772816"/>
            <a:ext cx="8229600" cy="5085184"/>
          </a:xfrm>
        </p:spPr>
        <p:txBody>
          <a:bodyPr/>
          <a:lstStyle/>
          <a:p>
            <a:endParaRPr lang="en-GB" dirty="0"/>
          </a:p>
        </p:txBody>
      </p:sp>
    </p:spTree>
    <p:extLst>
      <p:ext uri="{BB962C8B-B14F-4D97-AF65-F5344CB8AC3E}">
        <p14:creationId xmlns:p14="http://schemas.microsoft.com/office/powerpoint/2010/main" val="1930433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508104" y="5926168"/>
            <a:ext cx="3060340" cy="471421"/>
            <a:chOff x="3892" y="291400"/>
            <a:chExt cx="3403538" cy="1361415"/>
          </a:xfrm>
        </p:grpSpPr>
        <p:sp>
          <p:nvSpPr>
            <p:cNvPr id="15" name="Pentagon 14"/>
            <p:cNvSpPr/>
            <p:nvPr/>
          </p:nvSpPr>
          <p:spPr>
            <a:xfrm>
              <a:off x="3892" y="291400"/>
              <a:ext cx="3403538" cy="1361415"/>
            </a:xfrm>
            <a:prstGeom prst="homePlate">
              <a:avLst/>
            </a:prstGeom>
            <a:solidFill>
              <a:schemeClr val="bg1"/>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en-GB" dirty="0" smtClean="0">
                  <a:solidFill>
                    <a:prstClr val="black"/>
                  </a:solidFill>
                </a:rPr>
                <a:t>EFFECT</a:t>
              </a:r>
              <a:endParaRPr lang="en-GB" dirty="0">
                <a:solidFill>
                  <a:prstClr val="black"/>
                </a:solidFill>
              </a:endParaRPr>
            </a:p>
          </p:txBody>
        </p:sp>
        <p:sp>
          <p:nvSpPr>
            <p:cNvPr id="16" name="Pentagon 4"/>
            <p:cNvSpPr/>
            <p:nvPr/>
          </p:nvSpPr>
          <p:spPr>
            <a:xfrm>
              <a:off x="3892" y="291400"/>
              <a:ext cx="3063184" cy="13614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6710" tIns="173355" rIns="86678" bIns="173355" numCol="1" spcCol="1270" anchor="ctr" anchorCtr="0">
              <a:noAutofit/>
            </a:bodyPr>
            <a:lstStyle/>
            <a:p>
              <a:pPr algn="ctr" defTabSz="2889250">
                <a:lnSpc>
                  <a:spcPct val="90000"/>
                </a:lnSpc>
                <a:spcBef>
                  <a:spcPct val="0"/>
                </a:spcBef>
                <a:spcAft>
                  <a:spcPct val="35000"/>
                </a:spcAft>
              </a:pPr>
              <a:endParaRPr lang="en-GB" sz="6500" dirty="0">
                <a:solidFill>
                  <a:prstClr val="white"/>
                </a:solidFill>
              </a:endParaRPr>
            </a:p>
          </p:txBody>
        </p:sp>
      </p:grpSp>
      <p:graphicFrame>
        <p:nvGraphicFramePr>
          <p:cNvPr id="6" name="Diagram 5"/>
          <p:cNvGraphicFramePr/>
          <p:nvPr>
            <p:extLst>
              <p:ext uri="{D42A27DB-BD31-4B8C-83A1-F6EECF244321}">
                <p14:modId xmlns:p14="http://schemas.microsoft.com/office/powerpoint/2010/main" val="1410451662"/>
              </p:ext>
            </p:extLst>
          </p:nvPr>
        </p:nvGraphicFramePr>
        <p:xfrm>
          <a:off x="179512" y="188640"/>
          <a:ext cx="8856984"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027570942"/>
              </p:ext>
            </p:extLst>
          </p:nvPr>
        </p:nvGraphicFramePr>
        <p:xfrm>
          <a:off x="179512" y="1556792"/>
          <a:ext cx="8856984" cy="19442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p:cNvGraphicFramePr/>
          <p:nvPr>
            <p:extLst>
              <p:ext uri="{D42A27DB-BD31-4B8C-83A1-F6EECF244321}">
                <p14:modId xmlns:p14="http://schemas.microsoft.com/office/powerpoint/2010/main" val="3244439499"/>
              </p:ext>
            </p:extLst>
          </p:nvPr>
        </p:nvGraphicFramePr>
        <p:xfrm>
          <a:off x="179512" y="2924944"/>
          <a:ext cx="8856984" cy="194421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Diagram 8"/>
          <p:cNvGraphicFramePr/>
          <p:nvPr>
            <p:extLst>
              <p:ext uri="{D42A27DB-BD31-4B8C-83A1-F6EECF244321}">
                <p14:modId xmlns:p14="http://schemas.microsoft.com/office/powerpoint/2010/main" val="4203607772"/>
              </p:ext>
            </p:extLst>
          </p:nvPr>
        </p:nvGraphicFramePr>
        <p:xfrm>
          <a:off x="179512" y="4293096"/>
          <a:ext cx="8856984" cy="194421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11" name="Group 10"/>
          <p:cNvGrpSpPr/>
          <p:nvPr/>
        </p:nvGrpSpPr>
        <p:grpSpPr>
          <a:xfrm>
            <a:off x="179512" y="5926168"/>
            <a:ext cx="5688632" cy="471421"/>
            <a:chOff x="3892" y="291400"/>
            <a:chExt cx="3403538" cy="1361415"/>
          </a:xfrm>
        </p:grpSpPr>
        <p:sp>
          <p:nvSpPr>
            <p:cNvPr id="12" name="Pentagon 11"/>
            <p:cNvSpPr/>
            <p:nvPr/>
          </p:nvSpPr>
          <p:spPr>
            <a:xfrm>
              <a:off x="3892" y="291400"/>
              <a:ext cx="3403538" cy="1361415"/>
            </a:xfrm>
            <a:prstGeom prst="homePlate">
              <a:avLst/>
            </a:prstGeom>
            <a:solidFill>
              <a:schemeClr val="bg1"/>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en-GB" dirty="0" smtClean="0">
                  <a:solidFill>
                    <a:prstClr val="black"/>
                  </a:solidFill>
                </a:rPr>
                <a:t>CAUSE</a:t>
              </a:r>
              <a:endParaRPr lang="en-GB" dirty="0">
                <a:solidFill>
                  <a:prstClr val="black"/>
                </a:solidFill>
              </a:endParaRPr>
            </a:p>
          </p:txBody>
        </p:sp>
        <p:sp>
          <p:nvSpPr>
            <p:cNvPr id="13" name="Pentagon 4"/>
            <p:cNvSpPr/>
            <p:nvPr/>
          </p:nvSpPr>
          <p:spPr>
            <a:xfrm>
              <a:off x="3892" y="291400"/>
              <a:ext cx="3063184" cy="13614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6710" tIns="173355" rIns="86678" bIns="173355" numCol="1" spcCol="1270" anchor="ctr" anchorCtr="0">
              <a:noAutofit/>
            </a:bodyPr>
            <a:lstStyle/>
            <a:p>
              <a:pPr algn="ctr" defTabSz="2889250">
                <a:lnSpc>
                  <a:spcPct val="90000"/>
                </a:lnSpc>
                <a:spcBef>
                  <a:spcPct val="0"/>
                </a:spcBef>
                <a:spcAft>
                  <a:spcPct val="35000"/>
                </a:spcAft>
              </a:pPr>
              <a:endParaRPr lang="en-GB" sz="6500" dirty="0">
                <a:solidFill>
                  <a:prstClr val="black"/>
                </a:solidFill>
              </a:endParaRPr>
            </a:p>
          </p:txBody>
        </p:sp>
      </p:grpSp>
    </p:spTree>
    <p:extLst>
      <p:ext uri="{BB962C8B-B14F-4D97-AF65-F5344CB8AC3E}">
        <p14:creationId xmlns:p14="http://schemas.microsoft.com/office/powerpoint/2010/main" val="904397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9803" y="544213"/>
            <a:ext cx="4163785" cy="1019274"/>
          </a:xfrm>
          <a:prstGeom prst="rect">
            <a:avLst/>
          </a:prstGeom>
          <a:noFill/>
        </p:spPr>
        <p:txBody>
          <a:bodyPr wrap="none" lIns="91440" tIns="45720" rIns="91440" bIns="45720">
            <a:prstTxWarp prst="textArchUp">
              <a:avLst/>
            </a:prstTxWarp>
            <a:spAutoFit/>
          </a:bodyPr>
          <a:lstStyle/>
          <a:p>
            <a:pPr algn="ctr"/>
            <a:r>
              <a:rPr lang="en-US" sz="4400" b="1" dirty="0" smtClean="0">
                <a:ln w="22225">
                  <a:solidFill>
                    <a:srgbClr val="ED7D31"/>
                  </a:solidFill>
                  <a:prstDash val="solid"/>
                </a:ln>
                <a:solidFill>
                  <a:srgbClr val="ED7D31"/>
                </a:solidFill>
              </a:rPr>
              <a:t>FARMERS</a:t>
            </a:r>
            <a:endParaRPr lang="en-US" sz="4400" b="1" dirty="0">
              <a:ln w="22225">
                <a:solidFill>
                  <a:srgbClr val="ED7D31"/>
                </a:solidFill>
                <a:prstDash val="solid"/>
              </a:ln>
              <a:solidFill>
                <a:srgbClr val="ED7D3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8612636"/>
              </p:ext>
            </p:extLst>
          </p:nvPr>
        </p:nvGraphicFramePr>
        <p:xfrm>
          <a:off x="249532" y="1191986"/>
          <a:ext cx="7467602" cy="1920240"/>
        </p:xfrm>
        <a:graphic>
          <a:graphicData uri="http://schemas.openxmlformats.org/drawingml/2006/table">
            <a:tbl>
              <a:tblPr firstRow="1" bandRow="1">
                <a:tableStyleId>{5940675A-B579-460E-94D1-54222C63F5DA}</a:tableStyleId>
              </a:tblPr>
              <a:tblGrid>
                <a:gridCol w="3733801">
                  <a:extLst>
                    <a:ext uri="{9D8B030D-6E8A-4147-A177-3AD203B41FA5}">
                      <a16:colId xmlns="" xmlns:a16="http://schemas.microsoft.com/office/drawing/2014/main" val="3230881129"/>
                    </a:ext>
                  </a:extLst>
                </a:gridCol>
                <a:gridCol w="3733801">
                  <a:extLst>
                    <a:ext uri="{9D8B030D-6E8A-4147-A177-3AD203B41FA5}">
                      <a16:colId xmlns="" xmlns:a16="http://schemas.microsoft.com/office/drawing/2014/main" val="3884378505"/>
                    </a:ext>
                  </a:extLst>
                </a:gridCol>
              </a:tblGrid>
              <a:tr h="370840">
                <a:tc>
                  <a:txBody>
                    <a:bodyPr/>
                    <a:lstStyle/>
                    <a:p>
                      <a:pPr algn="ctr"/>
                      <a:r>
                        <a:rPr lang="en-GB" sz="2400" b="1" dirty="0" smtClean="0">
                          <a:solidFill>
                            <a:schemeClr val="accent2"/>
                          </a:solidFill>
                        </a:rPr>
                        <a:t> F</a:t>
                      </a:r>
                      <a:r>
                        <a:rPr lang="en-GB" sz="2000" dirty="0" smtClean="0"/>
                        <a:t> = For </a:t>
                      </a:r>
                      <a:endParaRPr lang="en-GB" sz="2000" dirty="0"/>
                    </a:p>
                  </a:txBody>
                  <a:tcPr marL="68580" marR="68580"/>
                </a:tc>
                <a:tc>
                  <a:txBody>
                    <a:bodyPr/>
                    <a:lstStyle/>
                    <a:p>
                      <a:pPr algn="ctr"/>
                      <a:r>
                        <a:rPr lang="en-GB" sz="2000" b="1" dirty="0" smtClean="0">
                          <a:solidFill>
                            <a:schemeClr val="accent2"/>
                          </a:solidFill>
                        </a:rPr>
                        <a:t>A</a:t>
                      </a:r>
                      <a:r>
                        <a:rPr lang="en-GB" sz="2000" dirty="0" smtClean="0"/>
                        <a:t> = Against </a:t>
                      </a:r>
                      <a:endParaRPr lang="en-GB" sz="2000" dirty="0"/>
                    </a:p>
                  </a:txBody>
                  <a:tcPr marL="68580" marR="68580"/>
                </a:tc>
                <a:extLst>
                  <a:ext uri="{0D108BD9-81ED-4DB2-BD59-A6C34878D82A}">
                    <a16:rowId xmlns="" xmlns:a16="http://schemas.microsoft.com/office/drawing/2014/main" val="183219605"/>
                  </a:ext>
                </a:extLst>
              </a:tr>
              <a:tr h="370840">
                <a:tc>
                  <a:txBody>
                    <a:bodyPr/>
                    <a:lstStyle/>
                    <a:p>
                      <a:endParaRPr lang="en-GB" dirty="0" smtClean="0"/>
                    </a:p>
                    <a:p>
                      <a:endParaRPr lang="en-GB" dirty="0" smtClean="0"/>
                    </a:p>
                    <a:p>
                      <a:endParaRPr lang="en-GB" dirty="0" smtClean="0"/>
                    </a:p>
                    <a:p>
                      <a:endParaRPr lang="en-GB" dirty="0" smtClean="0"/>
                    </a:p>
                    <a:p>
                      <a:endParaRPr lang="en-GB" dirty="0"/>
                    </a:p>
                  </a:txBody>
                  <a:tcPr marL="68580" marR="68580"/>
                </a:tc>
                <a:tc>
                  <a:txBody>
                    <a:bodyPr/>
                    <a:lstStyle/>
                    <a:p>
                      <a:endParaRPr lang="en-GB" dirty="0"/>
                    </a:p>
                  </a:txBody>
                  <a:tcPr marL="68580" marR="68580"/>
                </a:tc>
                <a:extLst>
                  <a:ext uri="{0D108BD9-81ED-4DB2-BD59-A6C34878D82A}">
                    <a16:rowId xmlns="" xmlns:a16="http://schemas.microsoft.com/office/drawing/2014/main" val="405690874"/>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47243470"/>
              </p:ext>
            </p:extLst>
          </p:nvPr>
        </p:nvGraphicFramePr>
        <p:xfrm>
          <a:off x="115661" y="3158797"/>
          <a:ext cx="8836480" cy="1737360"/>
        </p:xfrm>
        <a:graphic>
          <a:graphicData uri="http://schemas.openxmlformats.org/drawingml/2006/table">
            <a:tbl>
              <a:tblPr firstRow="1" bandRow="1">
                <a:tableStyleId>{5940675A-B579-460E-94D1-54222C63F5DA}</a:tableStyleId>
              </a:tblPr>
              <a:tblGrid>
                <a:gridCol w="4418240">
                  <a:extLst>
                    <a:ext uri="{9D8B030D-6E8A-4147-A177-3AD203B41FA5}">
                      <a16:colId xmlns="" xmlns:a16="http://schemas.microsoft.com/office/drawing/2014/main" val="425745356"/>
                    </a:ext>
                  </a:extLst>
                </a:gridCol>
                <a:gridCol w="4418240">
                  <a:extLst>
                    <a:ext uri="{9D8B030D-6E8A-4147-A177-3AD203B41FA5}">
                      <a16:colId xmlns="" xmlns:a16="http://schemas.microsoft.com/office/drawing/2014/main" val="33691171"/>
                    </a:ext>
                  </a:extLst>
                </a:gridCol>
              </a:tblGrid>
              <a:tr h="370840">
                <a:tc>
                  <a:txBody>
                    <a:bodyPr/>
                    <a:lstStyle/>
                    <a:p>
                      <a:r>
                        <a:rPr lang="en-GB" dirty="0" smtClean="0"/>
                        <a:t> </a:t>
                      </a:r>
                      <a:r>
                        <a:rPr lang="en-GB" b="1" dirty="0" smtClean="0">
                          <a:solidFill>
                            <a:schemeClr val="accent2"/>
                          </a:solidFill>
                        </a:rPr>
                        <a:t>R</a:t>
                      </a:r>
                      <a:r>
                        <a:rPr lang="en-GB" dirty="0" smtClean="0"/>
                        <a:t>= Religious point for </a:t>
                      </a:r>
                      <a:endParaRPr lang="en-GB" dirty="0"/>
                    </a:p>
                  </a:txBody>
                  <a:tcPr marL="68580" marR="68580"/>
                </a:tc>
                <a:tc>
                  <a:txBody>
                    <a:bodyPr/>
                    <a:lstStyle/>
                    <a:p>
                      <a:r>
                        <a:rPr lang="en-GB" b="1" dirty="0" smtClean="0">
                          <a:solidFill>
                            <a:schemeClr val="accent2"/>
                          </a:solidFill>
                        </a:rPr>
                        <a:t>M</a:t>
                      </a:r>
                      <a:r>
                        <a:rPr lang="en-GB" dirty="0" smtClean="0"/>
                        <a:t> =</a:t>
                      </a:r>
                      <a:r>
                        <a:rPr lang="en-GB" baseline="0" dirty="0" smtClean="0"/>
                        <a:t> </a:t>
                      </a:r>
                      <a:r>
                        <a:rPr lang="en-GB" dirty="0" smtClean="0"/>
                        <a:t>Multiple</a:t>
                      </a:r>
                      <a:r>
                        <a:rPr lang="en-GB" baseline="0" dirty="0" smtClean="0"/>
                        <a:t> religious views against</a:t>
                      </a:r>
                    </a:p>
                    <a:p>
                      <a:endParaRPr lang="en-GB" baseline="0" dirty="0" smtClean="0"/>
                    </a:p>
                    <a:p>
                      <a:endParaRPr lang="en-GB" baseline="0" dirty="0" smtClean="0"/>
                    </a:p>
                    <a:p>
                      <a:endParaRPr lang="en-GB" baseline="0" dirty="0" smtClean="0"/>
                    </a:p>
                    <a:p>
                      <a:endParaRPr lang="en-GB" baseline="0" dirty="0" smtClean="0"/>
                    </a:p>
                    <a:p>
                      <a:endParaRPr lang="en-GB" dirty="0"/>
                    </a:p>
                  </a:txBody>
                  <a:tcPr marL="68580" marR="68580"/>
                </a:tc>
                <a:extLst>
                  <a:ext uri="{0D108BD9-81ED-4DB2-BD59-A6C34878D82A}">
                    <a16:rowId xmlns="" xmlns:a16="http://schemas.microsoft.com/office/drawing/2014/main" val="36926268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937066911"/>
              </p:ext>
            </p:extLst>
          </p:nvPr>
        </p:nvGraphicFramePr>
        <p:xfrm>
          <a:off x="118382" y="5046201"/>
          <a:ext cx="4415519" cy="1737360"/>
        </p:xfrm>
        <a:graphic>
          <a:graphicData uri="http://schemas.openxmlformats.org/drawingml/2006/table">
            <a:tbl>
              <a:tblPr firstRow="1" bandRow="1">
                <a:tableStyleId>{5940675A-B579-460E-94D1-54222C63F5DA}</a:tableStyleId>
              </a:tblPr>
              <a:tblGrid>
                <a:gridCol w="4415519">
                  <a:extLst>
                    <a:ext uri="{9D8B030D-6E8A-4147-A177-3AD203B41FA5}">
                      <a16:colId xmlns="" xmlns:a16="http://schemas.microsoft.com/office/drawing/2014/main" val="1504911776"/>
                    </a:ext>
                  </a:extLst>
                </a:gridCol>
              </a:tblGrid>
              <a:tr h="370840">
                <a:tc>
                  <a:txBody>
                    <a:bodyPr/>
                    <a:lstStyle/>
                    <a:p>
                      <a:r>
                        <a:rPr lang="en-GB" sz="1800" b="1" dirty="0" smtClean="0">
                          <a:solidFill>
                            <a:schemeClr val="accent2"/>
                          </a:solidFill>
                        </a:rPr>
                        <a:t>E</a:t>
                      </a:r>
                      <a:r>
                        <a:rPr lang="en-GB" sz="1800" dirty="0" smtClean="0"/>
                        <a:t>= Evaluation (Which is the most convincing argument and why?)</a:t>
                      </a:r>
                    </a:p>
                    <a:p>
                      <a:endParaRPr lang="en-GB" sz="1800" dirty="0" smtClean="0"/>
                    </a:p>
                    <a:p>
                      <a:endParaRPr lang="en-GB" sz="1800" dirty="0" smtClean="0"/>
                    </a:p>
                    <a:p>
                      <a:endParaRPr lang="en-GB" sz="1800" dirty="0" smtClean="0"/>
                    </a:p>
                    <a:p>
                      <a:endParaRPr lang="en-GB" sz="1800" dirty="0"/>
                    </a:p>
                  </a:txBody>
                  <a:tcPr marL="68580" marR="68580"/>
                </a:tc>
                <a:extLst>
                  <a:ext uri="{0D108BD9-81ED-4DB2-BD59-A6C34878D82A}">
                    <a16:rowId xmlns="" xmlns:a16="http://schemas.microsoft.com/office/drawing/2014/main" val="173776956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742233025"/>
              </p:ext>
            </p:extLst>
          </p:nvPr>
        </p:nvGraphicFramePr>
        <p:xfrm>
          <a:off x="4533901" y="5046201"/>
          <a:ext cx="4418239" cy="914400"/>
        </p:xfrm>
        <a:graphic>
          <a:graphicData uri="http://schemas.openxmlformats.org/drawingml/2006/table">
            <a:tbl>
              <a:tblPr firstRow="1" bandRow="1">
                <a:tableStyleId>{5940675A-B579-460E-94D1-54222C63F5DA}</a:tableStyleId>
              </a:tblPr>
              <a:tblGrid>
                <a:gridCol w="4418239">
                  <a:extLst>
                    <a:ext uri="{9D8B030D-6E8A-4147-A177-3AD203B41FA5}">
                      <a16:colId xmlns="" xmlns:a16="http://schemas.microsoft.com/office/drawing/2014/main" val="469653488"/>
                    </a:ext>
                  </a:extLst>
                </a:gridCol>
              </a:tblGrid>
              <a:tr h="370840">
                <a:tc>
                  <a:txBody>
                    <a:bodyPr/>
                    <a:lstStyle/>
                    <a:p>
                      <a:r>
                        <a:rPr lang="en-GB" sz="1800" b="1" dirty="0" smtClean="0">
                          <a:solidFill>
                            <a:schemeClr val="accent2"/>
                          </a:solidFill>
                        </a:rPr>
                        <a:t>R</a:t>
                      </a:r>
                      <a:r>
                        <a:rPr lang="en-GB" sz="1800" dirty="0" smtClean="0"/>
                        <a:t> = Refer back to the question</a:t>
                      </a:r>
                    </a:p>
                    <a:p>
                      <a:r>
                        <a:rPr lang="en-GB" sz="1800" b="1" dirty="0" smtClean="0">
                          <a:solidFill>
                            <a:schemeClr val="accent2"/>
                          </a:solidFill>
                        </a:rPr>
                        <a:t>S</a:t>
                      </a:r>
                      <a:r>
                        <a:rPr lang="en-GB" sz="1800" dirty="0" smtClean="0"/>
                        <a:t> = Scripture.</a:t>
                      </a:r>
                      <a:r>
                        <a:rPr lang="en-GB" sz="1800" baseline="0" dirty="0" smtClean="0"/>
                        <a:t> Make sure you </a:t>
                      </a:r>
                      <a:r>
                        <a:rPr lang="en-GB" sz="1800" baseline="0" dirty="0" smtClean="0">
                          <a:solidFill>
                            <a:srgbClr val="FF0000"/>
                          </a:solidFill>
                        </a:rPr>
                        <a:t>quote</a:t>
                      </a:r>
                      <a:r>
                        <a:rPr lang="en-GB" sz="1800" baseline="0" dirty="0" smtClean="0"/>
                        <a:t> from religious texts, E.G the Bible or Qur’an</a:t>
                      </a:r>
                    </a:p>
                  </a:txBody>
                  <a:tcPr marL="68580" marR="68580"/>
                </a:tc>
                <a:extLst>
                  <a:ext uri="{0D108BD9-81ED-4DB2-BD59-A6C34878D82A}">
                    <a16:rowId xmlns="" xmlns:a16="http://schemas.microsoft.com/office/drawing/2014/main" val="3599586962"/>
                  </a:ext>
                </a:extLst>
              </a:tr>
            </a:tbl>
          </a:graphicData>
        </a:graphic>
      </p:graphicFrame>
      <p:sp>
        <p:nvSpPr>
          <p:cNvPr id="12" name="TextBox 11"/>
          <p:cNvSpPr txBox="1"/>
          <p:nvPr/>
        </p:nvSpPr>
        <p:spPr>
          <a:xfrm>
            <a:off x="5088863" y="106138"/>
            <a:ext cx="3803929" cy="369332"/>
          </a:xfrm>
          <a:prstGeom prst="rect">
            <a:avLst/>
          </a:prstGeom>
          <a:noFill/>
          <a:ln>
            <a:solidFill>
              <a:schemeClr val="accent1"/>
            </a:solidFill>
          </a:ln>
        </p:spPr>
        <p:txBody>
          <a:bodyPr wrap="square" rtlCol="0">
            <a:spAutoFit/>
          </a:bodyPr>
          <a:lstStyle/>
          <a:p>
            <a:endParaRPr lang="en-GB" dirty="0">
              <a:solidFill>
                <a:prstClr val="black"/>
              </a:solidFill>
            </a:endParaRPr>
          </a:p>
        </p:txBody>
      </p:sp>
    </p:spTree>
    <p:extLst>
      <p:ext uri="{BB962C8B-B14F-4D97-AF65-F5344CB8AC3E}">
        <p14:creationId xmlns:p14="http://schemas.microsoft.com/office/powerpoint/2010/main" val="7478763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srcRect l="24359" t="23647" r="14263" b="13960"/>
          <a:stretch/>
        </p:blipFill>
        <p:spPr bwMode="auto">
          <a:xfrm>
            <a:off x="395536" y="1196752"/>
            <a:ext cx="8316000" cy="5112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5954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AQA 12 mark questions</a:t>
            </a:r>
            <a:endParaRPr lang="en-GB" dirty="0"/>
          </a:p>
        </p:txBody>
      </p:sp>
      <p:sp>
        <p:nvSpPr>
          <p:cNvPr id="3" name="Content Placeholder 2"/>
          <p:cNvSpPr>
            <a:spLocks noGrp="1"/>
          </p:cNvSpPr>
          <p:nvPr>
            <p:ph idx="1"/>
          </p:nvPr>
        </p:nvSpPr>
        <p:spPr/>
        <p:txBody>
          <a:bodyPr>
            <a:normAutofit lnSpcReduction="10000"/>
          </a:bodyPr>
          <a:lstStyle/>
          <a:p>
            <a:pPr marL="342900" lvl="0" indent="-342900">
              <a:lnSpc>
                <a:spcPct val="107000"/>
              </a:lnSpc>
              <a:spcAft>
                <a:spcPts val="800"/>
              </a:spcAft>
              <a:buFont typeface="Wingdings"/>
              <a:buChar char=""/>
            </a:pPr>
            <a:r>
              <a:rPr lang="en-GB" dirty="0">
                <a:latin typeface="Century Gothic"/>
                <a:ea typeface="Calibri"/>
                <a:cs typeface="Times New Roman"/>
              </a:rPr>
              <a:t>‘Ibrahim is the perfect role model for Muslims’. Evaluate this statement. (12 marks)</a:t>
            </a:r>
            <a:endParaRPr lang="en-GB" sz="2400" dirty="0">
              <a:ea typeface="Calibri"/>
              <a:cs typeface="Times New Roman"/>
            </a:endParaRPr>
          </a:p>
          <a:p>
            <a:pPr marL="342900" lvl="0" indent="-342900">
              <a:lnSpc>
                <a:spcPct val="107000"/>
              </a:lnSpc>
              <a:spcAft>
                <a:spcPts val="0"/>
              </a:spcAft>
              <a:buFont typeface="Wingdings"/>
              <a:buChar char=""/>
            </a:pPr>
            <a:r>
              <a:rPr lang="en-GB" dirty="0">
                <a:latin typeface="Century Gothic"/>
                <a:ea typeface="Calibri"/>
                <a:cs typeface="Times New Roman"/>
              </a:rPr>
              <a:t>‘A Muslim’s approach to life should be based on their beliefs about the afterlife’. Evaluate this statement. (12 marks)</a:t>
            </a:r>
            <a:endParaRPr lang="en-GB" sz="2400" dirty="0">
              <a:ea typeface="Calibri"/>
              <a:cs typeface="Times New Roman"/>
            </a:endParaRPr>
          </a:p>
          <a:p>
            <a:pPr marL="342900" lvl="0" indent="-342900">
              <a:lnSpc>
                <a:spcPct val="107000"/>
              </a:lnSpc>
              <a:spcAft>
                <a:spcPts val="800"/>
              </a:spcAft>
              <a:buFont typeface="Wingdings"/>
              <a:buChar char=""/>
            </a:pPr>
            <a:r>
              <a:rPr lang="en-GB" dirty="0" smtClean="0">
                <a:latin typeface="Century Gothic"/>
                <a:ea typeface="Calibri"/>
                <a:cs typeface="Times New Roman"/>
              </a:rPr>
              <a:t>‘</a:t>
            </a:r>
            <a:r>
              <a:rPr lang="en-GB" dirty="0">
                <a:latin typeface="Century Gothic"/>
                <a:ea typeface="Calibri"/>
                <a:cs typeface="Times New Roman"/>
              </a:rPr>
              <a:t>It is more important to study the Qur’an during Ramadan than it is to fast.’ Evaluate this statement. (12 marks)</a:t>
            </a:r>
            <a:endParaRPr lang="en-GB" sz="2400" dirty="0">
              <a:ea typeface="Calibri"/>
              <a:cs typeface="Times New Roman"/>
            </a:endParaRPr>
          </a:p>
          <a:p>
            <a:endParaRPr lang="en-GB" dirty="0"/>
          </a:p>
        </p:txBody>
      </p:sp>
    </p:spTree>
    <p:extLst>
      <p:ext uri="{BB962C8B-B14F-4D97-AF65-F5344CB8AC3E}">
        <p14:creationId xmlns:p14="http://schemas.microsoft.com/office/powerpoint/2010/main" val="945320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342900" lvl="0" indent="-342900">
              <a:lnSpc>
                <a:spcPct val="107000"/>
              </a:lnSpc>
              <a:spcAft>
                <a:spcPts val="800"/>
              </a:spcAft>
              <a:buFont typeface="Wingdings"/>
              <a:buChar char=""/>
            </a:pPr>
            <a:r>
              <a:rPr lang="en-GB" dirty="0">
                <a:latin typeface="Century Gothic"/>
                <a:ea typeface="Calibri"/>
                <a:cs typeface="Times New Roman"/>
              </a:rPr>
              <a:t>“The stories of the incarnation prove that Jesus was the son of God”. Evaluate this statement.(12 marks)</a:t>
            </a:r>
            <a:endParaRPr lang="en-GB" sz="2400" dirty="0">
              <a:ea typeface="Calibri"/>
              <a:cs typeface="Times New Roman"/>
            </a:endParaRPr>
          </a:p>
          <a:p>
            <a:pPr marL="342900" lvl="0" indent="-342900">
              <a:lnSpc>
                <a:spcPct val="107000"/>
              </a:lnSpc>
              <a:spcAft>
                <a:spcPts val="800"/>
              </a:spcAft>
              <a:buFont typeface="Wingdings"/>
              <a:buChar char=""/>
            </a:pPr>
            <a:r>
              <a:rPr lang="en-GB" dirty="0">
                <a:latin typeface="Century Gothic"/>
                <a:ea typeface="Calibri"/>
                <a:cs typeface="Times New Roman"/>
              </a:rPr>
              <a:t>‘Private worship has more meaning for a Christian than public worship’. Evaluate this statement. (12 marks)</a:t>
            </a:r>
            <a:endParaRPr lang="en-GB" sz="2400" dirty="0">
              <a:ea typeface="Calibri"/>
              <a:cs typeface="Times New Roman"/>
            </a:endParaRPr>
          </a:p>
          <a:p>
            <a:endParaRPr lang="en-GB" dirty="0"/>
          </a:p>
        </p:txBody>
      </p:sp>
    </p:spTree>
    <p:extLst>
      <p:ext uri="{BB962C8B-B14F-4D97-AF65-F5344CB8AC3E}">
        <p14:creationId xmlns:p14="http://schemas.microsoft.com/office/powerpoint/2010/main" val="970369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342900" lvl="0" indent="-342900">
              <a:lnSpc>
                <a:spcPct val="107000"/>
              </a:lnSpc>
              <a:spcAft>
                <a:spcPts val="800"/>
              </a:spcAft>
              <a:buFont typeface="Wingdings"/>
              <a:buChar char=""/>
            </a:pPr>
            <a:r>
              <a:rPr lang="en-GB" dirty="0">
                <a:latin typeface="Century Gothic"/>
                <a:ea typeface="Calibri"/>
                <a:cs typeface="Times New Roman"/>
              </a:rPr>
              <a:t>‘Parents should not have their children baptised if they have no intention of bringing them up as Christians’. Evaluate this statement. (12 marks)</a:t>
            </a:r>
            <a:endParaRPr lang="en-GB" sz="2400" dirty="0">
              <a:ea typeface="Calibri"/>
              <a:cs typeface="Times New Roman"/>
            </a:endParaRPr>
          </a:p>
          <a:p>
            <a:pPr marL="342900" lvl="0" indent="-342900">
              <a:lnSpc>
                <a:spcPct val="107000"/>
              </a:lnSpc>
              <a:spcAft>
                <a:spcPts val="800"/>
              </a:spcAft>
              <a:buFont typeface="Wingdings"/>
              <a:buChar char=""/>
            </a:pPr>
            <a:r>
              <a:rPr lang="en-GB" dirty="0">
                <a:latin typeface="Century Gothic"/>
                <a:ea typeface="Calibri"/>
                <a:cs typeface="Times New Roman"/>
              </a:rPr>
              <a:t>‘There are no good reasons for countries to possess nuclear weapons’. Evaluate this statement. (12 marks)</a:t>
            </a:r>
            <a:endParaRPr lang="en-GB" dirty="0"/>
          </a:p>
          <a:p>
            <a:endParaRPr lang="en-GB" dirty="0"/>
          </a:p>
        </p:txBody>
      </p:sp>
    </p:spTree>
    <p:extLst>
      <p:ext uri="{BB962C8B-B14F-4D97-AF65-F5344CB8AC3E}">
        <p14:creationId xmlns:p14="http://schemas.microsoft.com/office/powerpoint/2010/main" val="92785862"/>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Therma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14.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1344</TotalTime>
  <Words>1382</Words>
  <Application>Microsoft Office PowerPoint</Application>
  <PresentationFormat>On-screen Show (4:3)</PresentationFormat>
  <Paragraphs>159</Paragraphs>
  <Slides>46</Slides>
  <Notes>21</Notes>
  <HiddenSlides>0</HiddenSlides>
  <MMClips>0</MMClips>
  <ScaleCrop>false</ScaleCrop>
  <HeadingPairs>
    <vt:vector size="6" baseType="variant">
      <vt:variant>
        <vt:lpstr>Fonts Used</vt:lpstr>
      </vt:variant>
      <vt:variant>
        <vt:i4>10</vt:i4>
      </vt:variant>
      <vt:variant>
        <vt:lpstr>Theme</vt:lpstr>
      </vt:variant>
      <vt:variant>
        <vt:i4>14</vt:i4>
      </vt:variant>
      <vt:variant>
        <vt:lpstr>Slide Titles</vt:lpstr>
      </vt:variant>
      <vt:variant>
        <vt:i4>46</vt:i4>
      </vt:variant>
    </vt:vector>
  </HeadingPairs>
  <TitlesOfParts>
    <vt:vector size="70" baseType="lpstr">
      <vt:lpstr>Arial</vt:lpstr>
      <vt:lpstr>Calibri</vt:lpstr>
      <vt:lpstr>Calibri Light</vt:lpstr>
      <vt:lpstr>Cambria</vt:lpstr>
      <vt:lpstr>Century Gothic</vt:lpstr>
      <vt:lpstr>Comic Sans MS</vt:lpstr>
      <vt:lpstr>pt-sans</vt:lpstr>
      <vt:lpstr>SassoonPrimaryInfant</vt:lpstr>
      <vt:lpstr>Times New Roman</vt:lpstr>
      <vt:lpstr>Wingdings</vt:lpstr>
      <vt:lpstr>Office Theme</vt:lpstr>
      <vt:lpstr>1_Office Theme</vt:lpstr>
      <vt:lpstr>Adjacency</vt:lpstr>
      <vt:lpstr>5_Office Theme</vt:lpstr>
      <vt:lpstr>6_Office Theme</vt:lpstr>
      <vt:lpstr>2_Office Theme</vt:lpstr>
      <vt:lpstr>3_Office Theme</vt:lpstr>
      <vt:lpstr>4_Office Theme</vt:lpstr>
      <vt:lpstr>7_Office Theme</vt:lpstr>
      <vt:lpstr>8_Office Theme</vt:lpstr>
      <vt:lpstr>9_Office Theme</vt:lpstr>
      <vt:lpstr>10_Office Theme</vt:lpstr>
      <vt:lpstr>Thermal</vt:lpstr>
      <vt:lpstr>11_Office Theme</vt:lpstr>
      <vt:lpstr>Literacy and Extended Writing in RE</vt:lpstr>
      <vt:lpstr>Why is developing literacy so important?</vt:lpstr>
      <vt:lpstr>Why extended writing in RE?</vt:lpstr>
      <vt:lpstr>The value of extended writing in RE</vt:lpstr>
      <vt:lpstr>Variety of forms to write for a range of purposes</vt:lpstr>
      <vt:lpstr>PowerPoint Presentation</vt:lpstr>
      <vt:lpstr>National literacy trust May 2018</vt:lpstr>
      <vt:lpstr>Year 7 baseline assessment</vt:lpstr>
      <vt:lpstr>Extended writing task primary/secondary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Organising a whole text effectively</vt:lpstr>
      <vt:lpstr>Speed Writing Challenge</vt:lpstr>
      <vt:lpstr>Connectives</vt:lpstr>
      <vt:lpstr>Evaluation questions in RS </vt:lpstr>
      <vt:lpstr>PowerPoint Presentation</vt:lpstr>
      <vt:lpstr>What is it?</vt:lpstr>
      <vt:lpstr>How does it work? 5 stages of understanding  in SOLO taxonomy </vt:lpstr>
      <vt:lpstr>PowerPoint Presentation</vt:lpstr>
      <vt:lpstr>PowerPoint Presentation</vt:lpstr>
      <vt:lpstr>An example of a KS3 planning sheet for an evaluation question</vt:lpstr>
      <vt:lpstr>PowerPoint Presentation</vt:lpstr>
      <vt:lpstr>PowerPoint Presentation</vt:lpstr>
      <vt:lpstr>PowerPoint Presentation</vt:lpstr>
      <vt:lpstr>AQA 12 mark questions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 Burton</dc:creator>
  <cp:lastModifiedBy>tatiana wilson</cp:lastModifiedBy>
  <cp:revision>26</cp:revision>
  <dcterms:created xsi:type="dcterms:W3CDTF">2018-10-06T20:29:12Z</dcterms:created>
  <dcterms:modified xsi:type="dcterms:W3CDTF">2018-10-15T17:13:06Z</dcterms:modified>
</cp:coreProperties>
</file>