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3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400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2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341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143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985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47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509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386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46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72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58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6FB7B-0504-4218-8F5A-20E3DFAFBB44}" type="datetimeFigureOut">
              <a:rPr lang="en-GB" smtClean="0"/>
              <a:t>12/10/2018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9AD4B-5109-48CB-A298-76D63D0BA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24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18847" y="545123"/>
            <a:ext cx="94253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Time To Wonder</a:t>
            </a:r>
          </a:p>
          <a:p>
            <a:pPr algn="ctr"/>
            <a:r>
              <a:rPr lang="en-GB" sz="2400" dirty="0"/>
              <a:t>(reflective storytelling for everyone)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099" y="2402434"/>
            <a:ext cx="4768850" cy="412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41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3168" y="485965"/>
            <a:ext cx="802566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Where are its roots?</a:t>
            </a:r>
          </a:p>
          <a:p>
            <a:pPr algn="ctr"/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Maria </a:t>
            </a:r>
            <a:r>
              <a:rPr lang="en-GB" dirty="0" err="1"/>
              <a:t>Montesorri</a:t>
            </a:r>
            <a:r>
              <a:rPr lang="en-GB" dirty="0"/>
              <a:t> - Italy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Jerome Berryman – USA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Rebecca Nye –UK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Godly Play UK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53" y="3855812"/>
            <a:ext cx="3147232" cy="1908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675" y="98263"/>
            <a:ext cx="1300774" cy="11238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1127697-3256-4EE7-9A73-D56344C5E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647" y="3855811"/>
            <a:ext cx="3519002" cy="19086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BCB7257-AE0D-4C7F-BC08-5E7256A38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011" y="3855812"/>
            <a:ext cx="3803463" cy="190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7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6815" y="498297"/>
            <a:ext cx="9891345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6600" dirty="0">
                <a:solidFill>
                  <a:prstClr val="black"/>
                </a:solidFill>
              </a:rPr>
              <a:t>Time To Wonder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Invites listeners into the stories. 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Experiential, immersive and non-coercive.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Uses symbols and objects as well as words.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Explores existential questions.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Supports areas of the current RE curriculum.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Promotes religious literacy.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Slows the pace.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Promotes spiritual wellbeing.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r>
              <a:rPr lang="en-GB" dirty="0">
                <a:solidFill>
                  <a:srgbClr val="333333"/>
                </a:solidFill>
              </a:rPr>
              <a:t> 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347" y="125960"/>
            <a:ext cx="1232252" cy="1064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29AD07D-A912-4E74-B523-EDC375DA8F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487" y="2553011"/>
            <a:ext cx="2544084" cy="25440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D429230-86FB-4450-906A-95F45DC3FE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4" r="15555"/>
          <a:stretch/>
        </p:blipFill>
        <p:spPr>
          <a:xfrm rot="5400000">
            <a:off x="8703815" y="2449938"/>
            <a:ext cx="2532064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68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5DEBB7-D46A-41A0-AB7C-DB9492853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dirty="0">
                <a:latin typeface="+mn-lt"/>
              </a:rPr>
              <a:t>Considerations: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9382CA4-2538-410B-9D3D-F291D701804F}"/>
              </a:ext>
            </a:extLst>
          </p:cNvPr>
          <p:cNvSpPr txBox="1"/>
          <p:nvPr/>
        </p:nvSpPr>
        <p:spPr>
          <a:xfrm>
            <a:off x="1851826" y="1853273"/>
            <a:ext cx="8488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/>
              <a:t>Commitment to the process.</a:t>
            </a:r>
          </a:p>
          <a:p>
            <a:pPr marL="342900" indent="-342900">
              <a:buAutoNum type="arabicPeriod"/>
            </a:pPr>
            <a:r>
              <a:rPr lang="en-GB" dirty="0"/>
              <a:t>Suitable space.</a:t>
            </a:r>
          </a:p>
          <a:p>
            <a:pPr marL="342900" indent="-342900">
              <a:buAutoNum type="arabicPeriod"/>
            </a:pPr>
            <a:r>
              <a:rPr lang="en-GB" dirty="0"/>
              <a:t>Creating a curriculum to include reflective storytelling.</a:t>
            </a:r>
          </a:p>
          <a:p>
            <a:pPr marL="342900" indent="-342900">
              <a:buAutoNum type="arabicPeriod"/>
            </a:pPr>
            <a:r>
              <a:rPr lang="en-GB" dirty="0"/>
              <a:t>Resourcing (time and equipment)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51B7C74-4AAB-43C9-A4B8-801A5AB9E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3804398"/>
            <a:ext cx="3129430" cy="25011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01BB986-82F3-4D7D-B7B0-FA79D2F2C3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19" t="4207" r="5109" b="21375"/>
          <a:stretch/>
        </p:blipFill>
        <p:spPr>
          <a:xfrm>
            <a:off x="8472021" y="3804397"/>
            <a:ext cx="2986553" cy="25011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09B32E2-E129-4620-B1D6-70841A72F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724" y="3822712"/>
            <a:ext cx="2986553" cy="248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6138" y="3930162"/>
            <a:ext cx="1089181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Time To Wonder</a:t>
            </a:r>
          </a:p>
          <a:p>
            <a:pPr algn="ctr"/>
            <a:endParaRPr lang="en-GB" sz="4400" dirty="0"/>
          </a:p>
          <a:p>
            <a:r>
              <a:rPr lang="en-GB" sz="2400" dirty="0"/>
              <a:t>Katherine Taylor          Mob.07906007282        Email:KTaylor3@educ.somerset.gov.uk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547" y="1019174"/>
            <a:ext cx="3701560" cy="2776170"/>
          </a:xfrm>
          <a:prstGeom prst="rect">
            <a:avLst/>
          </a:prstGeom>
        </p:spPr>
      </p:pic>
      <p:pic>
        <p:nvPicPr>
          <p:cNvPr id="1026" name="Picture 2" descr="http://spiritualchild.co.uk/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432" y="1019174"/>
            <a:ext cx="3701560" cy="277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724" y="104775"/>
            <a:ext cx="1179601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2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109</Words>
  <Application>Microsoft Office PowerPoint</Application>
  <PresentationFormat>Widescreen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Considerations: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Taylor</dc:creator>
  <cp:lastModifiedBy>tatiana wilson</cp:lastModifiedBy>
  <cp:revision>33</cp:revision>
  <dcterms:created xsi:type="dcterms:W3CDTF">2016-11-16T08:17:02Z</dcterms:created>
  <dcterms:modified xsi:type="dcterms:W3CDTF">2018-10-12T11:09:43Z</dcterms:modified>
</cp:coreProperties>
</file>