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3" r:id="rId2"/>
    <p:sldId id="266" r:id="rId3"/>
    <p:sldId id="257" r:id="rId4"/>
    <p:sldId id="259" r:id="rId5"/>
    <p:sldId id="260" r:id="rId6"/>
    <p:sldId id="262" r:id="rId7"/>
    <p:sldId id="264" r:id="rId8"/>
    <p:sldId id="267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F30C1-3C4D-47D8-A03A-C9E339DFCF6D}" type="datetimeFigureOut">
              <a:rPr lang="en-GB" smtClean="0"/>
              <a:t>10/10/2018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3FD9A-97FE-4456-BAD6-A4868999DA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92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8EF09-7E31-42FE-8059-E184014D0751}" type="datetimeFigureOut">
              <a:rPr lang="en-GB" smtClean="0"/>
              <a:t>10/10/2018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E0F38-90F7-4F3C-9032-BC3E2F409E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354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015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67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887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438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975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949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175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0F38-90F7-4F3C-9032-BC3E2F409EC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8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view=detailV2&amp;ccid=sJc6ZyMk&amp;id=92D194A87961BAC84D256780294E7F1D0F39E634&amp;thid=OIP.sJc6ZyMk9i8enW0E7uG_VgHaE7&amp;mediaurl=https://www.bithellfarms.com/wp-content/uploads/2015/08/apple-slices.jpg&amp;exph=1131&amp;expw=1698&amp;q=apple+slice&amp;simid=608048160409915078&amp;selectedIndex=4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view=detailV2&amp;ccid=sJc6ZyMk&amp;id=92D194A87961BAC84D256780294E7F1D0F39E634&amp;thid=OIP.sJc6ZyMk9i8enW0E7uG_VgHaE7&amp;mediaurl=https://www.bithellfarms.com/wp-content/uploads/2015/08/apple-slices.jpg&amp;exph=1131&amp;expw=1698&amp;q=apple+slice&amp;simid=608048160409915078&amp;selectedIndex=4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8.jpg"/><Relationship Id="rId3" Type="http://schemas.openxmlformats.org/officeDocument/2006/relationships/hyperlink" Target="https://www.bing.com/images/search?view=detailV2&amp;ccid=/Rk78SP1&amp;id=18EB0B6CFC3C673C8394F4306EA3F10724248429&amp;thid=OIP._Rk78SP1GWIbKlKxjMpuHwHaG6&amp;mediaurl=http://www.struggletovictory.com/wp-content/uploads/2015/10/Trinity-with-Crown-Cross-and-Dove.jpg&amp;exph=3079&amp;expw=3300&amp;q=The+Christian+Holy+Trinity&amp;simid=607999184892267941&amp;selectedIndex=548" TargetMode="External"/><Relationship Id="rId7" Type="http://schemas.openxmlformats.org/officeDocument/2006/relationships/hyperlink" Target="https://www.bing.com/images/search?view=detailV2&amp;ccid=G3JiajQL&amp;id=28AF6B7CAECA72D2C94839C47857538D8F695D9E&amp;thid=OIP.G3JiajQL4iBd58hvjW7tpgHaHa&amp;mediaurl=http://www.clipartbest.com/cliparts/jcx/En9/jcxEn9Eoi.png&amp;exph=600&amp;expw=600&amp;q=The+Christian+Holy+Trinity&amp;simid=608029683416697307&amp;selectedIndex=249" TargetMode="External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hyperlink" Target="https://www.bing.com/images/search?view=detailV2&amp;ccid=wftPmkdy&amp;id=31D984400F90DE349E2A667F8B06154CCACBFAE0&amp;thid=OIP.wftPmkdyPFgF48YSbK0EmgHaHZ&amp;mediaurl=https://upload.wikimedia.org/wikipedia/commons/thumb/7/76/Society_of_Our_Lady_of_the_Most_Holy_Trinity_badge.svg/2000px-Society_of_Our_Lady_of_the_Most_Holy_Trinity_badge.svg.png&amp;exph=1996&amp;expw=2000&amp;q=The+Christian+Holy+Trinity&amp;simid=608055629313674157&amp;selectedIndex=320" TargetMode="External"/><Relationship Id="rId5" Type="http://schemas.openxmlformats.org/officeDocument/2006/relationships/hyperlink" Target="https://www.bing.com/images/search?view=detailV2&amp;ccid=uesP4GKA&amp;id=D45829428021B02A2710ADFB911714B55892B22E&amp;thid=OIP.uesP4GKACFepAJvNLsllGQHaIt&amp;mediaurl=http://www.saint-pauls-harringay.org.uk/wp-content/uploads/2014/11/monstrance.jpg&amp;exph=400&amp;expw=340&amp;q=Most+Holy+Trinity+Clip+Art&amp;simid=608002114054195416&amp;selectedIndex=504" TargetMode="External"/><Relationship Id="rId10" Type="http://schemas.openxmlformats.org/officeDocument/2006/relationships/image" Target="../media/image16.jpeg"/><Relationship Id="rId4" Type="http://schemas.openxmlformats.org/officeDocument/2006/relationships/image" Target="../media/image13.jpeg"/><Relationship Id="rId9" Type="http://schemas.openxmlformats.org/officeDocument/2006/relationships/hyperlink" Target="https://www.bing.com/images/search?view=detailV2&amp;ccid=zzmws1/+&amp;id=5A001F5F37090A5BE8C6F33D6A4033433ADFA3D8&amp;thid=OIP.zzmws1_-uNBmrzVdCvaofAHaG5&amp;mediaurl=https://s-media-cache-ak0.pinimg.com/736x/12/f3/0a/12f30ae2e024c044595403e849dcf601--christian-symbols-pentecost.jpg&amp;exph=686&amp;expw=736&amp;q=The+Christian+Holy+Trinity&amp;simid=608052515465922021&amp;selectedIndex=265" TargetMode="External"/><Relationship Id="rId1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0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s://www.bing.com/images/search?view=detailV2&amp;ccid=c4P2M2qw&amp;id=A126A246E1990826C38FF85CF1A089421D357CB4&amp;thid=OIP.c4P2M2qw7e5X2rSXweXcqgEsEs&amp;mediaurl=https://danutm.files.wordpress.com/2011/12/crown-of-thorns-in-trinity-knot.jpg&amp;exph=380&amp;expw=380&amp;q=The+Christian+Holy+Trinity&amp;simid=607994103935533989&amp;selectedIndex=394" TargetMode="External"/><Relationship Id="rId10" Type="http://schemas.openxmlformats.org/officeDocument/2006/relationships/image" Target="../media/image26.jpg"/><Relationship Id="rId4" Type="http://schemas.openxmlformats.org/officeDocument/2006/relationships/image" Target="../media/image21.jpg"/><Relationship Id="rId9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vata-sculpture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Trinity </a:t>
            </a:r>
          </a:p>
        </p:txBody>
      </p:sp>
      <p:pic>
        <p:nvPicPr>
          <p:cNvPr id="6" name="Content Placeholder 5" descr="Image result for apple slice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82" y="2661512"/>
            <a:ext cx="3357878" cy="2855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62880" y="3342640"/>
            <a:ext cx="5405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Can you explain to your friend how an apple can help us to understand the Trinity?</a:t>
            </a:r>
          </a:p>
        </p:txBody>
      </p:sp>
    </p:spTree>
    <p:extLst>
      <p:ext uri="{BB962C8B-B14F-4D97-AF65-F5344CB8AC3E}">
        <p14:creationId xmlns:p14="http://schemas.microsoft.com/office/powerpoint/2010/main" val="299236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90800" y="663575"/>
            <a:ext cx="9601200" cy="1303338"/>
          </a:xfrm>
        </p:spPr>
        <p:txBody>
          <a:bodyPr/>
          <a:lstStyle/>
          <a:p>
            <a:r>
              <a:rPr lang="en-GB" dirty="0"/>
              <a:t>The Trinity </a:t>
            </a:r>
          </a:p>
        </p:txBody>
      </p:sp>
      <p:pic>
        <p:nvPicPr>
          <p:cNvPr id="6" name="Content Placeholder 5" descr="Image result for apple slice">
            <a:hlinkClick r:id="rId3"/>
          </p:cNvPr>
          <p:cNvPicPr>
            <a:picLocks noGrp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1" y="2382549"/>
            <a:ext cx="3357563" cy="28543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235171" y="1794541"/>
            <a:ext cx="54051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solidFill>
                <a:srgbClr val="FF0000"/>
              </a:solidFill>
            </a:endParaRPr>
          </a:p>
          <a:p>
            <a:pPr algn="ctr"/>
            <a:r>
              <a:rPr lang="en-GB" sz="3200" dirty="0"/>
              <a:t>The peel is like God the Father, because He is a protector.</a:t>
            </a:r>
          </a:p>
          <a:p>
            <a:pPr algn="ctr"/>
            <a:r>
              <a:rPr lang="en-GB" sz="3200" dirty="0"/>
              <a:t>The flesh is like God the Son, because Jesus is God made flesh.</a:t>
            </a:r>
          </a:p>
          <a:p>
            <a:pPr algn="ctr"/>
            <a:r>
              <a:rPr lang="en-GB" sz="3200" dirty="0"/>
              <a:t>The seeds are like the Holy Spirit because He helps Christians to grow.</a:t>
            </a:r>
          </a:p>
          <a:p>
            <a:endParaRPr lang="en-GB" sz="3600" dirty="0"/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6648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quilateral triangle to illustrate the trinit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529" y="2004291"/>
            <a:ext cx="2821998" cy="270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ttp://www.thisischurch.com/images/trinit7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45" y="2004291"/>
            <a:ext cx="2964873" cy="2613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66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thisischurch.com/images/trinit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28" y="1514763"/>
            <a:ext cx="1976582" cy="1773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http://www.thisischurch.com/images/trinit10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418" y="3435927"/>
            <a:ext cx="1791854" cy="1777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thisischurch.com/images/trinit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618" y="1514763"/>
            <a:ext cx="2013527" cy="1712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644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 descr="Image result for The Christian Holy Trinity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475" y="3711141"/>
            <a:ext cx="2320347" cy="215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age result for Most Holy Trinity Clip Art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216" y="1228436"/>
            <a:ext cx="1782329" cy="1884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Image result for The Christian Holy Trinity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46" y="3711141"/>
            <a:ext cx="1947188" cy="215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Content Placeholder 12" descr="Image result for The Christian Holy Trinity">
            <a:hlinkClick r:id="rId9"/>
          </p:cNvPr>
          <p:cNvPicPr>
            <a:picLocks noGrp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613" y="3583708"/>
            <a:ext cx="1981632" cy="2004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The Christian Holy Trinity">
            <a:hlinkClick r:id="rId11"/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22" y="4097933"/>
            <a:ext cx="1844314" cy="1894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97" y="989013"/>
            <a:ext cx="1771795" cy="18909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90" y="685858"/>
            <a:ext cx="2840992" cy="2620760"/>
          </a:xfrm>
          <a:prstGeom prst="rect">
            <a:avLst/>
          </a:prstGeom>
        </p:spPr>
      </p:pic>
      <p:sp>
        <p:nvSpPr>
          <p:cNvPr id="25" name="AutoShape 2" descr="Image result for trinity symbol holy spirit fire"/>
          <p:cNvSpPr>
            <a:spLocks noChangeAspect="1" noChangeArrowheads="1"/>
          </p:cNvSpPr>
          <p:nvPr/>
        </p:nvSpPr>
        <p:spPr bwMode="auto">
          <a:xfrm>
            <a:off x="63500" y="-906463"/>
            <a:ext cx="18764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AutoShape 4" descr="Image result for trinity symbol holy spirit fire"/>
          <p:cNvSpPr>
            <a:spLocks noChangeAspect="1" noChangeArrowheads="1"/>
          </p:cNvSpPr>
          <p:nvPr/>
        </p:nvSpPr>
        <p:spPr bwMode="auto">
          <a:xfrm>
            <a:off x="215900" y="-754063"/>
            <a:ext cx="18764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78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6"/>
          <a:stretch/>
        </p:blipFill>
        <p:spPr>
          <a:xfrm>
            <a:off x="4868432" y="1389706"/>
            <a:ext cx="2200275" cy="2082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1284344"/>
            <a:ext cx="2648525" cy="2493866"/>
          </a:xfrm>
          <a:prstGeom prst="rect">
            <a:avLst/>
          </a:prstGeom>
        </p:spPr>
      </p:pic>
      <p:pic>
        <p:nvPicPr>
          <p:cNvPr id="6" name="Picture 5" descr="Image result for The Christian Holy Trinity">
            <a:hlinkClick r:id="rId5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366" y="1284344"/>
            <a:ext cx="205105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51" y="3999882"/>
            <a:ext cx="1593689" cy="15936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93" y="4245250"/>
            <a:ext cx="1989079" cy="1546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706" y="3778210"/>
            <a:ext cx="1946528" cy="19897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t="12477" r="19045" b="22353"/>
          <a:stretch/>
        </p:blipFill>
        <p:spPr>
          <a:xfrm>
            <a:off x="6084820" y="3699595"/>
            <a:ext cx="2083028" cy="217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5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825" y="335018"/>
            <a:ext cx="10747716" cy="1303867"/>
          </a:xfrm>
        </p:spPr>
        <p:txBody>
          <a:bodyPr>
            <a:normAutofit fontScale="90000"/>
          </a:bodyPr>
          <a:lstStyle/>
          <a:p>
            <a:r>
              <a:rPr lang="en-GB" dirty="0"/>
              <a:t>Brain Buster Challenge!</a:t>
            </a:r>
            <a:br>
              <a:rPr lang="en-GB" dirty="0"/>
            </a:br>
            <a:r>
              <a:rPr lang="en-GB"/>
              <a:t>How does </a:t>
            </a:r>
            <a:r>
              <a:rPr lang="en-GB" dirty="0"/>
              <a:t>this sculpture reflect the Trinity to you?</a:t>
            </a:r>
          </a:p>
        </p:txBody>
      </p:sp>
      <p:pic>
        <p:nvPicPr>
          <p:cNvPr id="6" name="Content Placeholder 5" descr="The Trinity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69" y="1856935"/>
            <a:ext cx="5570806" cy="44313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86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err="1" smtClean="0"/>
              <a:t>Frana</a:t>
            </a:r>
            <a:r>
              <a:rPr lang="en-GB" dirty="0" smtClean="0"/>
              <a:t> </a:t>
            </a:r>
            <a:r>
              <a:rPr lang="en-GB" dirty="0" err="1" smtClean="0"/>
              <a:t>Favata</a:t>
            </a:r>
            <a:r>
              <a:rPr lang="en-GB" dirty="0" smtClean="0"/>
              <a:t>    “The Trinity”</a:t>
            </a:r>
            <a:endParaRPr lang="en-GB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694699" y="2653667"/>
            <a:ext cx="5015345" cy="372722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 smtClean="0"/>
              <a:t>Frana</a:t>
            </a:r>
            <a:r>
              <a:rPr lang="en-GB" dirty="0" smtClean="0"/>
              <a:t> </a:t>
            </a:r>
            <a:r>
              <a:rPr lang="en-GB" dirty="0" err="1" smtClean="0"/>
              <a:t>Favata</a:t>
            </a:r>
            <a:r>
              <a:rPr lang="en-GB" dirty="0" smtClean="0"/>
              <a:t> (Frances May </a:t>
            </a:r>
            <a:r>
              <a:rPr lang="en-GB" dirty="0" err="1" smtClean="0"/>
              <a:t>Favata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dirty="0" smtClean="0">
                <a:hlinkClick r:id="rId3"/>
              </a:rPr>
              <a:t>www.favata-sculpture.com</a:t>
            </a:r>
            <a:r>
              <a:rPr lang="en-GB" dirty="0" smtClean="0"/>
              <a:t>   </a:t>
            </a:r>
          </a:p>
          <a:p>
            <a:r>
              <a:rPr lang="en-GB" dirty="0" smtClean="0"/>
              <a:t>Can be found in the Bishop’s Palace in Exeter</a:t>
            </a:r>
          </a:p>
          <a:p>
            <a:r>
              <a:rPr lang="en-GB" dirty="0" smtClean="0"/>
              <a:t>Made out of Beer Stone</a:t>
            </a:r>
          </a:p>
          <a:p>
            <a:r>
              <a:rPr lang="en-GB" dirty="0" smtClean="0"/>
              <a:t>Each sculpture weighs about 3 tons each</a:t>
            </a:r>
          </a:p>
          <a:p>
            <a:r>
              <a:rPr lang="en-GB" dirty="0" smtClean="0"/>
              <a:t>It took her 5 years to build </a:t>
            </a:r>
            <a:endParaRPr lang="en-GB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1433944" y="614464"/>
            <a:ext cx="9601200" cy="8728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922" y="3430287"/>
            <a:ext cx="2340056" cy="1572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3454" y="1452911"/>
            <a:ext cx="3180980" cy="42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8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95</TotalTime>
  <Words>118</Words>
  <Application>Microsoft Office PowerPoint</Application>
  <PresentationFormat>Widescreen</PresentationFormat>
  <Paragraphs>23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Organic</vt:lpstr>
      <vt:lpstr>The Trinity </vt:lpstr>
      <vt:lpstr>The Trinity </vt:lpstr>
      <vt:lpstr>PowerPoint Presentation</vt:lpstr>
      <vt:lpstr>PowerPoint Presentation</vt:lpstr>
      <vt:lpstr>PowerPoint Presentation</vt:lpstr>
      <vt:lpstr>PowerPoint Presentation</vt:lpstr>
      <vt:lpstr>Brain Buster Challenge! How does this sculpture reflect the Trinity to you?</vt:lpstr>
      <vt:lpstr>Frana Favata    “The Trinity”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Trinity Symbols</dc:title>
  <dc:creator>Daniel Rubens</dc:creator>
  <cp:lastModifiedBy>Nicki Bonell</cp:lastModifiedBy>
  <cp:revision>26</cp:revision>
  <cp:lastPrinted>2018-10-10T13:23:47Z</cp:lastPrinted>
  <dcterms:created xsi:type="dcterms:W3CDTF">2018-06-26T21:33:55Z</dcterms:created>
  <dcterms:modified xsi:type="dcterms:W3CDTF">2018-10-10T13:23:50Z</dcterms:modified>
</cp:coreProperties>
</file>