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256" r:id="rId2"/>
    <p:sldId id="257" r:id="rId3"/>
    <p:sldId id="302" r:id="rId4"/>
    <p:sldId id="299" r:id="rId5"/>
    <p:sldId id="278" r:id="rId6"/>
    <p:sldId id="298" r:id="rId7"/>
    <p:sldId id="258" r:id="rId8"/>
    <p:sldId id="305" r:id="rId9"/>
    <p:sldId id="301" r:id="rId10"/>
    <p:sldId id="268" r:id="rId11"/>
    <p:sldId id="272" r:id="rId12"/>
    <p:sldId id="271" r:id="rId13"/>
    <p:sldId id="274" r:id="rId14"/>
    <p:sldId id="265" r:id="rId15"/>
    <p:sldId id="273" r:id="rId16"/>
    <p:sldId id="275" r:id="rId17"/>
    <p:sldId id="276" r:id="rId18"/>
    <p:sldId id="277" r:id="rId19"/>
    <p:sldId id="279" r:id="rId20"/>
    <p:sldId id="280" r:id="rId21"/>
    <p:sldId id="281" r:id="rId22"/>
    <p:sldId id="304" r:id="rId23"/>
    <p:sldId id="284" r:id="rId24"/>
    <p:sldId id="306" r:id="rId25"/>
    <p:sldId id="293" r:id="rId26"/>
    <p:sldId id="297" r:id="rId27"/>
    <p:sldId id="295" r:id="rId28"/>
    <p:sldId id="294" r:id="rId29"/>
    <p:sldId id="267" r:id="rId30"/>
    <p:sldId id="296" r:id="rId31"/>
    <p:sldId id="288" r:id="rId32"/>
    <p:sldId id="262" r:id="rId33"/>
    <p:sldId id="300" r:id="rId34"/>
    <p:sldId id="283" r:id="rId35"/>
    <p:sldId id="282" r:id="rId36"/>
    <p:sldId id="285" r:id="rId37"/>
    <p:sldId id="286" r:id="rId38"/>
    <p:sldId id="287" r:id="rId39"/>
    <p:sldId id="303"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1"/>
    <a:srgbClr val="343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50"/>
    <p:restoredTop sz="94817"/>
  </p:normalViewPr>
  <p:slideViewPr>
    <p:cSldViewPr snapToGrid="0" snapToObjects="1">
      <p:cViewPr varScale="1">
        <p:scale>
          <a:sx n="107" d="100"/>
          <a:sy n="107" d="100"/>
        </p:scale>
        <p:origin x="992"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6-27T20:01:00.947"/>
    </inkml:context>
    <inkml:brush xml:id="br0">
      <inkml:brushProperty name="width" value="0.35" units="cm"/>
      <inkml:brushProperty name="height" value="0.35" units="cm"/>
      <inkml:brushProperty name="color" value="#333333"/>
    </inkml:brush>
  </inkml:definitions>
  <inkml:trace contextRef="#ctx0" brushRef="#br0">65 310 24575,'37'0'0,"8"0"0,-4 0 0,-1 0 0,5 0 0,-3 0 0,14 0 0,0 0 0,0 0 0,0 0 0,0 0 0,0 0 0,0 0 0,-7 0 0,5 6 0,-5-4 0,-1 4 0,-1-6 0,-8 6 0,0-5 0,0 5 0,0 0 0,8-5 0,-6 5 0,6-6 0,-8 0 0,8 0 0,-6 0 0,13 0 0,12 0 0,-13 0 0,27 0 0,-30 6 0,23-4 0,-6 4 0,-1 0 0,7-5 0,-7 6 0,1-1 0,5-5 0,-13 6 0,5-1 0,-8-5 0,8 12 0,-5-11 0,13 4 0,14 2-730,3-6 730,-37 2 0,1-1 0,43-3 0,-44 0 0,1 0 0,1 0 0,0 0 0,5 0 0,1 0 0,4 0 0,1 0 0,-5 0 0,0 0-492,10 1 0,0-2 425,-9-2 1,-1-1 66,10-1 0,0 0 0,-9-4 0,-1 1 0,6 2 0,-3 2 0,28-4-301,-35 4 0,-1 1 301,25 1 0,-29-2 0,4 1 0,9 2 0,0 2 0,-11-1 0,-2 0 0,10 0 0,-2 0 0,25 0 0,-9 0 0,9 0 0,12 0 0,2 0 0,-45 0 0,-1 0 0,26 0 0,13 0 0,-13 0 0,18 0 0,-10 0 0,-2 0 0,-17 0 0,-3 0 666,-15 0-666,-15 0 983,-5 0-845,12 0 524,11 0-662,32 0 0,3 0-297,-34 0 1,-1 0 296,29 0 0,-26 0 0,1 0 0,24 0 0,-22 0 0,0 0 0,31 0 0,-37 0 0,-1 0 0,26-7-90,7 5 90,-17-4 0,5 6 0,-14 0 0,7 0 0,-9 0 0,0 0 590,0 0-590,17 0 93,-26 0-93,31 0 0,-34 0 0,20 0 0,-8 0 0,0 0 0,1 0 0,-9 0 0,-1 0 0,-8 0 0,0 0 0,-6 0 0,4 0 0,-11 0 0,11 0 0,-4 0 0,6 0 0,0 0 0,0 0 0,8 0 0,-6 0 0,13 0 0,-13 0 0,13 0 0,-13 0 0,13 0 0,-13 0 0,14 0 0,-14 0 0,5 0 0,-7 0 0,1 0 0,-1 0 0,-7 0 0,6 0 0,-6 0 0,1 0 0,4 0 0,-4 0 0,-1 0 0,6 0 0,5 0 0,-8 0 0,13 0 0,-22 0 0,5 0 0,-13 0 0,5 0 0,-11 0 0,5 0 0,0 0 0,-4 0 0,10 0 0,-11 0 0,11 0 0,-5 0 0,13 0 0,-5 0 0,5 0 0,-7 0 0,0 0 0,0 0 0,0 0 0,-6 4 0,-1-2 0,-6 3 0,1-5 0,-1 0 0,0 5 0,0-4 0,0 4 0,-5 0 0,4-4 0,-4 4 0,6-5 0,-1 0 0,0 0 0,0 5 0,0-4 0,0 4 0,0-5 0,0 0 0,1 0 0,-6 5 0,-1 6 0,-5 1 0,0 5 0,0-6 0,0 0 0,0 0 0,0 0 0,0 0 0,0 0 0,0 0 0,0 1 0,0-1 0,0 6 0,0-5 0,0 5 0,0 0 0,0-4 0,0 3 0,0-4 0,0-1 0,0 0 0,0 0 0,-5-5 0,3 4 0,-3-4 0,-5 5 0,3-4 0,-9-2 0,4-5 0,1 0 0,-6 0 0,-1 0 0,-7 0 0,-6 0 0,-1 0 0,-15 0 0,6 0 0,-14 0 0,14 0 0,-13 0 0,13 0 0,-6 0 0,8 0 0,-1 0 0,8 0 0,-6 0 0,6 0 0,-1 0 0,-5 0 0,12 0 0,-11 0 0,11-6 0,-5 5 0,7-5 0,5 6 0,-4 0 0,11 0 0,-11 0 0,10 0 0,-10-5 0,11 4 0,-11-5 0,-2 0 0,-1 5 0,-12-5 0,5 0 0,-6 5 0,0-5 0,0 0 0,-1 5 0,1-5 0,0 6 0,6 0 0,-4-6 0,11 4 0,-5-3 0,6 5 0,1 0 0,0 0 0,0 0 0,-1 0 0,-6-6 0,-1 4 0,-8-4 0,1 6 0,-25 0 0,18-5 0,-18 3 0,17-4 0,6 6 0,1 0 0,2 0 0,13 0 0,-13 0 0,12 0 0,-5 0 0,0 0 0,5 0 0,-11 0 0,11-5 0,-12 3 0,5-3 0,-6 5 0,0 0 0,0 0 0,6 0 0,-5 0 0,12 0 0,-5 0 0,7 0 0,0 0 0,5 0 0,-3 0 0,9 0 0,-10 0 0,10 0 0,-9-5 0,-8 3 0,-3-3 0,-4 5 0,-1 0 0,12 0 0,-5-6 0,7 5 0,-7-4 0,5 5 0,-5 0 0,7 0 0,6 0 0,-5 0 0,4 0 0,1 0 0,-5 0 0,10 0 0,-10 0 0,11 0 0,-11 0 0,4 0 0,-5 0 0,0 0 0,0 0 0,-7 0 0,-2 0 0,0 0 0,-4 0 0,4 0 0,1 0 0,-17 0 0,14 0 0,-9 0 0,7 0 0,4 0 0,1 0 0,-6 0 0,5 0 0,1 0 0,-6 0 0,12 5 0,-11-4 0,11 10 0,-12-10 0,12 10 0,-12-9 0,13 8 0,-6-8 0,0 3 0,5-5 0,-5 0 0,7 5 0,-1-3 0,1 3 0,0-5 0,-1 0 0,1 0 0,0 5 0,0-3 0,-7 3 0,-2 1 0,-6-5 0,0 5 0,-1 0 0,-24-5 0,18 5 0,-18-6 0,32 5 0,-6-3 0,12 3 0,-5 1 0,0-5 0,5 4 0,-5-5 0,7 0 0,0 0 0,-1 0 0,1 0 0,0 0 0,0 0 0,5 0 0,-4 0 0,11 0 0,-11 0 0,10 0 0,-4 0 0,6 0 0,0 0 0,-1 0 0,1 0 0,0 0 0,-1 0 0,1 0 0,5 5 0,18 8 0,-41-5 0,14 3 0,-58-17 0,14 4 0,-33-12 0,12 5-407,28 4 1,-2 1 406,0-1 0,2 2 0,-28 3 0,24 0 0,0 0 0,-24 0 0,27 0 0,0 0 0,-42 0 0,8 0 0,3 0-114,9 0 114,8 0 0,3 0 0,15 0 0,-5 0 0,13 0 808,-14 0-808,7 0 119,-1 0-119,-5 0 0,-3 0 0,-1 0 0,-15 0 0,14 0 0,-13 0 0,5 0 0,0 0 0,-6 0 0,7 0 0,-9 0 0,0 0 0,8 0 0,-6 0 0,7 0 0,-9 0 0,8 0 0,-6 0 0,15-6 0,-15 5 0,15-6 0,-6 7 0,-10 0 0,13 0 0,-12 0 0,17-6 0,-1 5 0,1-6 0,0 7 0,7 0 0,-5 0 0,13 0 0,-6 0 0,8 0 0,6 0 0,-4 0 0,11 0 0,-12 0 0,12 0 0,-5-5 0,7 4 0,0-5 0,5 6 0,2 0 0,0-5 0,4 3 0,-10-3 0,11 5 0,-5 0 0,5 0 0,-5 0 0,5 0 0,-10 0 0,9 0 0,-9 0 0,9 0 0,-4 0 0,6 0 0,-6 0 0,-1 0 0,-7 0 0,1 0 0,-7 0 0,5 0 0,-12 0 0,13 0 0,-6 0 0,6 0 0,1 0 0,6 0 0,1 0 0,5 0 0,1 0 0,0 0 0,0 0 0,-1-5 0,1 4 0,0-4 0,-1 5 0,1-5 0,0 3 0,0-3 0,4 0 0,-3 4 0,4-4 0,-5 5 0,0 0 0,-1 0 0,1 0 0,0 0 0,0 0 0,4-11 0,2 4 0,10-10 0,1 5 0,6 1 0,-1 0 0,0 5 0,0-4 0,0 8 0,0-8 0,0 9 0,-4-9 0,2 9 0,-2-9 0,4 4 0,0-6 0,-5 1 0,4 5 0,-9-4 0,4 3 0,0-4 0,1 0 0,0 0 0,4-1 0,-4 1 0,1 0 0,3 0 0,-9-1 0,4 1 0,-5 0 0,0 0 0,0-1 0,0 1 0,0 0 0,0 0 0,0-1 0,0 1 0,0 0 0,0-1 0,-5 6 0,-2-4 0,-4 9 0,5-9 0,-4 4 0,9-6 0,-9 1 0,8 0 0,-8 5 0,9-4 0,-9 8 0,4-8 0,-5 9 0,-1-4 0,1 5 0,0 0 0,0-5 0,-1-1 0,6-5 0,-4 4 0,4 2 0,-5 0 0,-1 4 0,6-9 0,-4 4 0,9-5 0,-4-1 0,5 1 0,0 0 0,0-1 0,5 6 0,6 1 0,1 5 0,4 0 0,-5 0 0,1 0 0,-1 0 0,0 0 0,0 0 0,0 0 0,0 0 0,0 5 0,0 1 0,1 1 0,-6 2 0,4-7 0,-4 8 0,5-9 0,-5 9 0,4-9 0,-4 4 0,5 0 0,0-4 0,1 4 0,-1 0 0,0-4 0,0 4 0,6 0 0,-5-3 0,11 3 0,-5-5 0,1 0 0,-2 5 0,0-4 0,1 4 0,0-5 0,-1 0 0,0 0 0,-4 5 0,9-4 0,-3 4 0,5-5 0,0 0 0,-6 0 0,5 0 0,-5 0 0,1 0 0,4 0 0,-11 0 0,5 0 0,-6 0 0,0 0 0,0 0 0,1 0 0,-1 0 0,0 0 0,0 0 0,0 0 0,0 0 0,0 0 0,0 0 0,1 0 0,-1 0 0,0 0 0,0 0 0,0 0 0,0 0 0,0 0 0,0 0 0,1 0 0,-1 0 0,6 0 0,-5 0 0,11 0 0,-5-5 0,6 4 0,0-5 0,1 6 0,-1 0 0,0 0 0,0-5 0,7 3 0,-5-3 0,4 5 0,1-6 0,-5 5 0,5-5 0,-7 6 0,-6-5 0,5 4 0,-5-4 0,7 5 0,-7 0 0,5 0 0,-5 0 0,6-6 0,0 5 0,0-5 0,0 1 0,1 4 0,-1-5 0,0 6 0,0-5 0,0 3 0,0-3 0,0 5 0,1 0 0,-1 0 0,0 0 0,0 0 0,0 0 0,7-6 0,-5 5 0,5-5 0,-7 6 0,0 0 0,0 0 0,7 0 0,-5 0 0,4 0 0,-6 0 0,-5 0 0,4 0 0,-5 0 0,6 0 0,0 0 0,0 0 0,0 0 0,1 0 0,-1 0 0,0 0 0,11 0 0,-14 0 0,12 0 0,-20 0 0,9 0 0,-9 0 0,10 0 0,-11 0 0,5 0 0,-6 0 0,6 0 0,-4 0 0,4 0 0,-6 0 0,6 0 0,-5 0 0,5 0 0,-6 0 0,0 0 0,1 0 0,-1 0 0,0 0 0,0 0 0,0 0 0,0 0 0,0 0 0,5 0 0,-3 5 0,3-4 0,-5 4 0,0-5 0,0 0 0,0 0 0,0 0 0,1 5 0,5-4 0,-5 4 0,5-5 0,0 0 0,1 6 0,1-5 0,-2 4 0,-1-5 0,3 0 0,-1 0 0,5 0 0,-11 0 0,11 0 0,-10 0 0,9 0 0,-9 5 0,4-4 0,0 4 0,-5-5 0,11 0 0,-10 0 0,9 0 0,-3 0 0,15 0 0,-12 0 0,11 0 0,-15 6 0,6-5 0,1 4 0,-7-5 0,5 0 0,-5 0 0,6 0 0,-6 5 0,5-3 0,-5 3 0,7-5 0,-1 0 0,0 0 0,-6 4 0,5-2 0,-5 3 0,6-5 0,-5 5 0,3-4 0,-3 4 0,-1 0 0,5-4 0,-11 4 0,11-5 0,-10 5 0,9-4 0,-9 4 0,10-5 0,-5 0 0,11 0 0,-4 5 0,-1-3 0,-2 3 0,-9-5 0,4 0 0,0 0 0,-5 5 0,5-4 0,-6 4 0,6-5 0,-4 0 0,4 0 0,0 0 0,-5 0 0,11 0 0,-10 0 0,9 0 0,-3 0 0,5 0 0,0 6 0,-6-5 0,5 4 0,-5-5 0,6 0 0,1 0 0,5 0 0,-4 6 0,5-5 0,-7 4 0,0-5 0,0 0 0,18 0 0,-19 0 0,17 0 0,-22 0 0,0 0 0,5 0 0,-5 0 0,1 0 0,4 0 0,-5 0 0,6 0 0,0 0 0,7 0 0,-5 0 0,11 0 0,-11 0 0,12 0 0,-13 0 0,13 0 0,-12 0 0,11 0 0,-11 0 0,5 0 0,-7 0 0,5 0 0,-4 0 0,-1 0 0,-2 0 0,-9 0 0,10 0 0,-5 0 0,0 0 0,5 0 0,-5 0 0,6 0 0,1 0 0,-7 0 0,5 0 0,-5 0 0,6 0 0,0 0 0,-5 0 0,3 0 0,-9 0 0,10 0 0,-11 0 0,5 0 0,-6 0 0,0 0 0,0 0 0,1 0 0,-1 0 0,0 0 0,0 0 0,0 0 0,0 0 0,5 0 0,-3 0 0,3 0 0,-5 0 0,6 0 0,-5 0 0,11 0 0,-10 0 0,3 0 0,1 0 0,-4 0 0,4 0 0,0 0 0,-5 0 0,5 0 0,0 0 0,1 0 0,1 0 0,4 0 0,-5 0 0,6 0 0,0 0 0,0 0 0,0 0 0,1 0 0,-1 0 0,7 0 0,-6 0 0,6 0 0,-7 0 0,0 0 0,1 0 0,-1 0 0,0 0 0,11 0 0,-14 0 0,6 0 0,-10 0 0,-4 0 0,4 0 0,-6 0 0,0 0 0,0 0 0,0 0 0,0 0 0,0 0 0,1 0 0,-1 0 0,0 0 0,6 0 0,-5 0 0,5 0 0,0 0 0,-4 5 0,24-3 0,7 3 0,23-5 0,7 0 0,1 0 0,0-7 0,9 5 0,-7-5 0,7 1 0,-17-2 0,-3 0 0,-8-5 0,-7 12 0,-3-12 0,-13 12 0,4-5 0,-11 1 0,5 3 0,-7-3 0,-6 5 0,5-5 0,-5 3 0,1-3 0,3 5 0,-9 0 0,4 0 0,0 0 0,-5 0 0,5 0 0,-6 0 0,6 0 0,-4 0 0,4 0 0,-6 0 0,6 0 0,-5 0 0,5 0 0,0 0 0,-4 0 0,9 0 0,-9 0 0,4 0 0,0 0 0,-5 0 0,5 0 0,0 0 0,-4 0 0,4 0 0,0 0 0,-5 0 0,11 0 0,-11 0 0,11 0 0,-10 0 0,4 0 0,-1 0 0,-3 0 0,9 0 0,-10 0 0,10 0 0,-9 0 0,4 0 0,-6 0 0,0 0 0,6 0 0,-5 0 0,5 0 0,0 0 0,-4 0 0,9 0 0,-9 0 0,10 0 0,-5 0 0,0 0 0,5 0 0,-5 0 0,7 0 0,-1 0 0,0 0 0,0 0 0,0 0 0,7 0 0,-5 0 0,5 0 0,-7 0 0,6 0 0,-4 0 0,16 0 0,-15 0 0,8 0 0,-11 0 0,-6 0 0,5 0 0,-5 0 0,6 0 0,0 0 0,7 0 0,-5 0 0,5 5 0,-13-4 0,11 5 0,-14-6 0,14 0 0,-16 0 0,9 0 0,-9 0 0,10 0 0,-11 0 0,5 5 0,0-4 0,-4 4 0,3-5 0,-4 0 0,9 5 0,-7-3 0,8 3 0,-5-5 0,-4 0 0,9 0 0,-9 0 0,10 0 0,-11 0 0,11 0 0,-11 0 0,5 0 0,-6 0 0,1 5 0,-1-4 0,0 4 0,0-5 0,0 5 0,0-4 0,0 4 0,6 1 0,-4-5 0,4 4 0,-6-5 0,0 0 0,0 5 0,6-3 0,-4 2 0,3-4 0,-4 5 0,-1-3 0,0 8 0,5-9 0,2 9 0,0-9 0,-1 5 0,-6-6 0,0 0 0,0 0 0,0 0 0,0 5 0,0-4 0,6 4 0,-4 0 0,4-4 0,-6 4 0,0-5 0,0 5 0,0 1 0,-5 5 0,-1 6 0,-5-9 0,0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6-27T20:01:59.461"/>
    </inkml:context>
    <inkml:brush xml:id="br0">
      <inkml:brushProperty name="width" value="0.35" units="cm"/>
      <inkml:brushProperty name="height" value="0.35" units="cm"/>
      <inkml:brushProperty name="color" value="#333333"/>
    </inkml:brush>
  </inkml:definitions>
  <inkml:trace contextRef="#ctx0" brushRef="#br0">786 1106 24575,'37'0'0,"8"0"0,3 6 0,26 2 0,-21 6 0,27 1 0,-29-7 0,21 5 0,-14-12 0,7 12 0,-17-11 0,-1 4 0,-8-6 0,0 0 0,1 0 0,-8 5 0,5-3 0,-4 3 0,6 1 0,0-5 0,8 11 0,1-10 0,8 10 0,1-10 0,26 11 0,-27-11 0,34 12 0,-31-5 0,35-1 0,-23 5 0,-15-8 0,-1-1 0,8 4 0,-13-1 0,1 0 0,18 2 0,15-1 0,-9-1 0,0-7 0,0 0 0,-9 0 0,7 0 0,-15 0 0,-1 0 0,-3 0 0,-13 0 0,6 6 0,-8-5 0,0 5 0,0-6 0,0 0 0,8 0 0,11 0 0,1 0 0,-1 0 0,-11 0 0,0 0 0,-6 0 0,13 0 0,-13 0 0,5 0 0,1 0 0,-13 0 0,11 0 0,-12 0 0,-1 0 0,6 0 0,-12 0 0,5 0 0,-7 0 0,6 0 0,-4 0 0,12 0 0,-12 0 0,11 0 0,-4 0 0,6 0 0,7 0 0,-5 6 0,6-5 0,-8 5 0,-6-6 0,-3 5 0,-5-3 0,-1 8 0,0-3 0,-1 5 0,-5-6 0,-2 4 0,-4-4 0,-1 1 0,0 2 0,0-7 0,0 3 0,13 0 0,18-3 0,26 4 0,19-6-854,8 0 854,-43-4 0,2 0 0,5 0 0,1-2 0,-1-2 0,2-1 0,9 0 0,0 0 0,-4 5 0,0-1 0,0-3 0,0 0-492,4 7 0,0 1 373,-4-4 1,0 0 118,6 4 0,-2 0 0,-14 0 0,1 0 0,22 0 0,1 0 0,-20 0 0,-1 0 0,19 0 0,0 0 0,-23 0 0,0 0 0,13 0 0,0 0 0,-16 0 0,0 0 0,18 0 0,1 0 0,-6 0 0,-1 0 0,-4 0 0,1 0 0,9 0 0,0 0 0,-4 0 0,0 0 0,1 0 0,-3 0 0,-12 0 0,-2 0-220,6 0 1,-1 0 219,26 0 0,15 0 0,-12 0 0,-18 0 0,-1 6 0,-9-4 782,-8 10-782,-1-11 983,-8 11-722,0-5 227,0 6-488,1 0 0,-1 0 0,0-6 0,0 5 0,0-11 0,0 11 0,1-11 0,-1 11 0,0-11 0,0 5 0,0 0 0,0-5 0,-6 5 0,4 0 0,-4-5 0,-1 5 0,6-6 0,-6 0 0,7 6 0,0-5 0,1 5 0,6 0 0,-5-4 0,13 4 0,-13 0 0,6-5 0,0 5 0,-6-6 0,-1 5 0,-3-3 0,-11 3 0,5 0 0,-7-3 0,0 3 0,0 0 0,0 2 0,-5 0 0,3 4 0,8-5 0,-9 1 0,12-2 0,-20-5 0,9 6 0,-3-5 0,5 4 0,0-5 0,7 0 0,-5 0 0,4 0 0,1 0 0,-5 0 0,-1 0 0,-2 0 0,-11 0 0,5 0 0,-6 0 0,-5 5 0,-1-24 0,0 14 0,2-22 0,-1 15 0,-1 1 0,-5 0 0,5-1 0,-4 1 0,4 0 0,-5 0 0,0-1 0,5 1 0,-4 0 0,4 0 0,0-1 0,1 6 0,0-4 0,-1 4 0,0 0 0,-4-9 0,4 7 0,-5-8 0,0 5 0,0-1 0,0 1 0,0-6 0,0-2 0,0-5 0,0 6 0,0-5 0,0 4 0,0 1 0,0 1 0,0 6 0,0-6 0,0 4 0,0-4 0,0 6 0,0-7 0,0 6 0,0-5 0,0 0 0,0-2 0,-5-5 0,4 0 0,-10-1 0,4 1 0,0 6 0,-3 1 0,8 5 0,-8 1 0,4 5 0,-5 1 0,0 5 0,-1 0 0,1 0 0,0 0 0,-6 0 0,-2 0 0,1 0 0,-5 0 0,5 0 0,-7 0 0,1 0 0,0 0 0,-7 6 0,11-5 0,-10 10 0,5-4 0,5 5 0,-10 0 0,12 0 0,-6 0 0,5 0 0,-4 0 0,5-1 0,-7 1 0,7 0 0,-5-5 0,10 3 0,-4-4 0,6 0 0,10 4 0,7-4 0,12 0 0,5 5 0,-4-5 0,-2 5 0,-6 1 0,6-1 0,-5 0 0,5 1 0,-6-6 0,0 4 0,1-4 0,-1 0 0,0 4 0,0-4 0,0 1 0,0 2 0,0-7 0,0 8 0,1-4 0,-1 5 0,-5 0 0,4-5 0,-9 4 0,4-4 0,0 5 0,1-4 0,0 2 0,-1-2 0,-5 4 0,0 0 0,0 0 0,-11-5 0,-2-1 0,-11-5 0,-7 0 0,-9 0 0,5 0 0,-10-6 0,12-7 0,-13-2 0,4-10 0,-12 4 0,5 0 0,-7-6 0,0 12 0,0 0 0,7 3 0,-5 5 0,13-7 0,-6 1 0,8 6 0,-1-5 0,1 5 0,0-1 0,6-3 0,2 4 0,7 0 0,0 2 0,0 5 0,-1 0 0,7-5 0,-5 4 0,10-4 0,-10 5 0,11-5 0,-11 3 0,10-3 0,-10 5 0,11-5 0,-11 4 0,4-4 0,1 5 0,-5 0 0,10 0 0,-10 0 0,11 0 0,-11 0 0,4 0 0,-5 0 0,-7 0 0,-19 0 0,7 0 0,-14 0 0,10 0 0,6 6 0,-13-5 0,5 5 0,0 0 0,-5-5 0,13 11 0,-6-5 0,0 0 0,-2 5 0,1-10 0,-6 4 0,5 0 0,-7-4 0,-1 4 0,1-6 0,-8 0 0,6 0 0,-7 0 0,0 0 0,15 0 0,-13 0 0,14 0 0,-17 0 0,15 0 0,1 0 0,12 0 0,12 0 0,-4 0 0,5 0 0,1 0 0,-7 0 0,5 0 0,-5 0 0,0 0 0,-1 0 0,-8 0 0,1 0 0,-8-6 0,6 4 0,-13-4 0,5 6 0,0 0 0,-5-6 0,13 4 0,-6-4 0,8 6 0,0 0 0,-1 0 0,8 0 0,-6 0 0,12 0 0,-11 0 0,11 0 0,-12-6 0,1-1 0,4-5 0,-2 5 0,10-4 0,-6 10 0,5-10 0,-11 4 0,11 0 0,-12 1 0,12 0 0,-11 5 0,11-4 0,-5-1 0,7 5 0,-1-5 0,7 6 0,1 0 0,0 0 0,4 0 0,-4 0 0,6 0 0,-1 0 0,1 0 0,-6 0 0,4 0 0,-9 0 0,-4 0 0,-22 0 0,5 6 0,-28-4 0,20 10 0,-22-11 0,7 5 0,-9-6 0,8 0 0,2 0 0,9 0 0,0 0 0,7 0 0,3 6 0,6-4 0,1 3 0,0-5 0,-1 0 0,8 0 0,1 6 0,7-5 0,-1 5 0,7-6 0,1 0 0,6 0 0,4 4 0,2 8 0,10 0 0,-28-1 0,-4-6 0,-29-5 0,0-6 0,-18 4 0,-14-4-492,35 2 0,-2 0 376,-4 3 1,0 1 115,0-4 0,-1 0 0,-3 4 0,-3 0 0,-5 0 0,-1 0-492,-1 0 0,0 0 192,-10 0 1,-1 0 299,5 0 0,1 0 0,-2 0 0,2 0 0,16 0 0,0 0 0,-20 0 0,4 0-751,-2 0 751,7 0 0,-1 0 0,-6 0 0,-17 0-323,13 0 323,9 0 0,9-6 0,-7 4 983,14-10-918,-5 10 918,8-4-386,0 0 256,7 4-853,-5-10 391,-3 10-391,12-10 0,-15 5 0,25 0 0,-19-6 0,13 6 0,-14-7 0,14 6 0,-6 2 0,8 0 0,-11 5 0,15-10 0,-14 9 0,23-9 0,-5 10 0,7-4 0,0-1 0,0 5 0,-1-5 0,1 6 0,0 0 0,-1 0 0,7 0 0,-5 0 0,5 0 0,-1 0 0,2 0 0,6 0 0,0 0 0,-1 0 0,1 0 0,0 0 0,0 0 0,-1 0 0,1 0 0,0 0 0,0 0 0,4 5 0,-3-3 0,4 7 0,0-2 0,1 4 0,5 0 0,0 0 0,-5 0 0,3 0 0,-3 0 0,0-4 0,-1-2 0,-5 0 0,0 1 0,-1 0 0,1-1 0,5 0 0,-4-4 0,9 14 0,-4-8 0,0 9 0,3-5 0,-3 1 0,0-1 0,-1-5 0,0 4 0,1-4 0,5 5 0,0 0 0,5-5 0,1 4 0,5-8 0,0 7 0,-5-2 0,4-1 0,-4 4 0,1-4 0,3 0 0,-9 4 0,9-4 0,-9 5 0,9-5 0,-9 4 0,4-3 0,0 4 0,-4 0 0,4 0 0,0-5 0,-4 4 0,4-4 0,-5 5 0,0 0 0,5 1 0,-4-1 0,4 0 0,-5 0 0,0 0 0,0 0 0,0 0 0,0 0 0,0 1 0,0-1 0,0 0 0,0 0 0,0 0 0,0 0 0,0 0 0,0 0 0,0 1 0,0-1 0,0 0 0,0 0 0,0 0 0,0 0 0,0 0 0,0 1 0,0-1 0,0 0 0,0 0 0,0 0 0,0 0 0,-5-5 0,4 4 0,-9-34 0,9 11 0,-10-26 0,10 21 0,-10-5 0,4 4 0,1 1 0,0 1 0,1 0 0,3 4 0,-3-4 0,0 0 0,3-2 0,-8 1 0,9-5 0,-4 10 0,-1-9 0,5 9 0,-5-10 0,1 10 0,4-4 0,-4 0 0,0 5 0,4-11 0,-4 10 0,-1-10 0,5 11 0,-4-11 0,0 10 0,3-10 0,-3 10 0,0-9 0,4 9 0,-10-10 0,9 10 0,-8-9 0,8 9 0,-9-10 0,10 10 0,-4-10 0,0 11 0,3-5 0,-3 5 0,5 1 0,0 0 0,0 0 0,0-6 0,0 4 0,0-4 0,0 6 0,0-1 0,0-5 0,-5 5 0,4-5 0,-4 0 0,5-2 0,0 1 0,0 1 0,0 5 0,0-5 0,0 5 0,0-6 0,0 1 0,0 5 0,0-5 0,0 5 0,0 1 0,0-6 0,0-1 0,0 0 0,0 2 0,0 5 0,0-1 0,0 1 0,0 0 0,0 0 0,0-1 0,0 1 0,0 0 0,0-1 0,0 1 0,0 0 0,0 0 0,0-1 0,0 1 0,0 0 0,0 0 0,-5-1 0,4 1 0,-4 0 0,5-6 0,0-2 0,0 1 0,0-5 0,0 10 0,0-4 0,0 52 0,0-19 0,0 39 0,0-31 0,0 0 0,5 0 0,-3 0 0,8 1 0,-8 5 0,8-4 0,-8 5 0,3-7 0,-5 0 0,0-5 0,0 3 0,5-9 0,-4 4 0,4 0 0,-5-5 0,0 5 0,0-6 0,0 0 0,0 1 0,0-1 0,0 0 0,0 0 0,0 0 0,0 0 0,0 0 0,0 0 0,5 1 0,-4-1 0,4 0 0,-5 0 0,0 0 0,0 0 0,0 6 0,0-4 0,0 9 0,0-3 0,0-1 0,0 5 0,0-5 0,0 6 0,0 0 0,0 1 0,0-1 0,0 0 0,0 0 0,0 0 0,0-6 0,0-1 0,0 0 0,0-4 0,0 4 0,0 0 0,0-5 0,0 5 0,0-6 0,0 6 0,0 2 0,0-1 0,0 5 0,0-11 0,0 11 0,0-5 0,0 6 0,0 0 0,0-5 0,0-2 0,0 0 0,0-5 0,0 5 0,0-6 0,0 6 0,0-4 0,0 4 0,0-6 0,0 0 0,0 0 0,0 6 0,0-4 0,0 9 0,0-9 0,0 4 0,0-6 0,-5 0 0,4 0 0,-4 0 0,5 6 0,0-4 0,-5 4 0,4-6 0,-4 0 0,5 0 0,0 0 0,0 0 0,0 0 0,-5 0 0,3 1 0,-3-1 0,5 5 0,0-4 0,0 4 0,0-5 0,0 1 0,-5-1 0,4 0 0,-4 0 0,5 0 0,0 0 0,0 0 0,0 0 0,0 1 0,0-1 0,0 6 0,0-5 0,0 5 0,0 0 0,0-4 0,0 3 0,0-4 0,0 4 0,0-3 0,0 4 0,0 0 0,0-5 0,0 5 0,0 0 0,0-4 0,0 10 0,0-11 0,0 11 0,0-5 0,0 1 0,0 3 0,0-3 0,0-1 0,0 5 0,0 2 0,0 0 0,0 24 0,0-14 0,0 15 0,0-18 0,0 6 0,0-6 0,0 1 0,0 4 0,0-11 0,0 5 0,0-7 0,0 0 0,0 0 0,0-6 0,0 5 0,0-10 0,0 9 0,0-9 0,0 4 0,0 0 0,0-5 0,0 5 0,0-6 0,0 1 0,0 9 0,0-7 0,0 8 0,0-11 0,0 0 0,0 0 0,0 1 0,0-1 0,0 0 0,0 0 0,0 0 0,0 0 0,0 0 0,0 0 0,0 1 0,0-1 0,0 0 0,0 0 0,0 0 0,0 0 0,0 0 0,0 0 0,0 1 0,0-1 0,0 0 0,0 0 0,0-49 0,0 15 0,-7-68 0,-2 10 0,-6 0-295,6 19 0,1 2 295,-7-6 0,7 11 0,-1-2 0,-6-21 0,2 14 0,1 0 0,0-23 0,0 30 0,1 0 0,9-19-68,-11-1 68,5 1 0,0 3 0,-5 15 0,6 1 0,-1 10 0,-4 8 587,5-1-587,0 1 71,-5 0-71,5 6 0,0-5 0,-4 6 0,4-1 0,0 2 0,-4 0 0,4 5 0,-1-5 0,-2 7 0,8 0 0,-9 0 0,10 5 0,-4-4 0,-1 5 0,5-1 0,-5-3 0,6 3 0,0-5 0,0-1 0,0 1 0,0 0 0,0 0 0,0-1 0,0 1 0,0 0 0,0-7 0,0 5 0,0-5 0,0-11 0,0 14 0,0-21 0,0 23 0,0-5 0,0 7 0,0 6 0,0 1 0,0 0 0,0 4 0,0-4 0,5 6 0,-3-1 0,3 1 0,-1 0 0,-2 0 0,3-1 0,-5 1 0,0 0 0,5-1 0,-4-5 0,4 5 0,-5-5 0,0 5 0,5-5 0,-3 5 0,3-5 0,0 5 0,-4 1 0,4-6 0,-5 4 0,0-4 0,5-5 0,-4 8 0,9-14 0,-8 16 0,3-11 0,1 4 0,-5-5 0,10 0 0,-10 0 0,10-1 0,-10 7 0,4-5 0,-5 5 0,0-1 0,5 2 0,-3 6 0,3 0 0,-5-1 0,0 1 0,0 0 0,-5 4 0,-7 2 0,0 5 0,-5 0 0,6 0 0,0 0 0,0 0 0,-1 0 0,1 0 0,0 0 0,0 0 0,-1 0 0,1 0 0,0 0 0,0 0 0,-1 0 0,1 0 0,0 0 0,0 0 0,-1 0 0,1 0 0,0 0 0,-1 0 0,1 0 0,0 0 0,0 0 0,-1 0 0,1 0 0,0 0 0,0 0 0,4 5 0,17 11 0,-1-2 0,7 7 0,-6-10 0,-9 0 0,9 0 0,-9 1 0,4-1 0,0 0 0,-4 0 0,10 6 0,-10-5 0,9 5 0,-8-5 0,8 4 0,-9-3 0,9 4 0,-8-6 0,8 0 0,-9 0 0,9 0 0,-9 1 0,4-1 0,0 0 0,-4 0 0,4 0 0,-5 0 0,0 0 0,5 0 0,-4 1 0,4-1 0,-5 0 0,0 0 0,0 0 0,0 0 0,0 0 0,0 0 0,0 1 0,0-1 0,0 0 0,0 0 0,0 0 0,0 6 0,0-4 0,0 4 0,0-6 0,0 0 0,0 0 0,0 0 0,0 0 0,0 0 0,0 0 0,0 1 0,0-1 0,0 0 0,0 0 0,0 0 0,0 0 0,0 0 0,0 0 0,0 1 0,0-1 0,0 0 0,0 0 0,0 0 0,0 0 0,0 0 0,0 0 0,0 1 0,0-1 0,0 0 0,0 0 0,0 0 0,0 0 0,0 0 0,0 1 0,0-1 0,0 0 0,0 0 0,0 0 0,0 6 0,0-4 0,0 3 0,0-4 0,0 4 0,0-3 0,0 9 0,0-10 0,0 4 0,0 1 0,0-4 0,0 4 0,0 0 0,0 1 0,0 0 0,0 5 0,0 2 0,0 1 0,0 5 0,0-1 0,0-4 0,0 5 0,0-13 0,0 12 0,0-10 0,0 11 0,0-7 0,0 0 0,0 0 0,0 7 0,0-5 0,0 11 0,0-11 0,0 11 0,0-11 0,0 5 0,0-7 0,0 0 0,0 11 0,0-8 0,0 8 0,0-17 0,0 5 0,0-5 0,0 1 0,0 3 0,0-9 0,0 10 0,0-5 0,0 6 0,0 0 0,0-5 0,0 3 0,0-3 0,0-1 0,0 5 0,0-11 0,0 11 0,0-11 0,0 11 0,0-10 0,0 9 0,0-9 0,0 10 0,0-11 0,0 5 0,0-6 0,0 0 0,0 1 0,0 4 0,0-3 0,0 4 0,-5-1 0,4-4 0,-4 10 0,5-9 0,-5 4 0,4-6 0,-4 6 0,5-5 0,0 11 0,0-10 0,0 9 0,-6-3 0,5 5 0,-5 0 0,1 0 0,4 0 0,-5 0 0,6 0 0,0 1 0,-5-1 0,3 6 0,-3-4 0,5 5 0,-5-13 0,4 5 0,-4-5 0,5 7 0,-5-7 0,4-1 0,-4 0 0,-1 6 0,5-3 0,-5 7 0,1-8 0,4 5 0,-5 0 0,1 0 0,3-6 0,-8 5 0,8-5 0,-3 1 0,0-2 0,3-6 0,-3 0 0,5 0 0,0 0 0,0 0 0,0 1 0,-5-1 0,4 0 0,-4 0 0,5 0 0,0 0 0,0 0 0,0 0 0,0 1 0,0-1 0,0 0 0,0 0 0,0 0 0,0 0 0,0 0 0,0 0 0,0 1 0,0-1 0,0 0 0,0 0 0,0 0 0,0 0 0,0 6 0,0-4 0,0 4 0,0-6 0,0 0 0,0 0 0,0 0 0,0 0 0,0 0 0,0 0 0,0 1 0,0-1 0,0 0 0,0 0 0,25-10 0,-1 3 0,30-9 0,-13 5 0,13 0 0,-13 0 0,13 0 0,-19 0 0,10 0 0,-20 0 0,6 0 0,-7 5 0,1-3 0,-1 3 0,0 0 0,0-3 0,0 8 0,0-8 0,0 3 0,-5 0 0,3-4 0,-9 4 0,4-5 0,0 6 0,-5-5 0,5 4 0,-6-5 0,6 6 0,-4-5 0,4 9 0,0-8 0,1 2 0,0 1 0,5-3 0,-10 3 0,9 0 0,-3-4 0,5 10 0,0-10 0,-6 5 0,12-6 0,-10 0 0,11 0 0,-7 0 0,6 0 0,-4 0 0,12 0 0,-12 0 0,11 0 0,-4 0 0,6 0 0,0 0 0,-7 0 0,6 0 0,-6 0 0,7 0 0,1 0 0,-8 0 0,16 0 0,-13 0 0,9 0 0,-14 0 0,-5 0 0,-1 0 0,-6 0 0,5 0 0,-5 0 0,6 0 0,0 0 0,0-6 0,7 5 0,-5-4 0,12 5 0,-13-6 0,13 5 0,-12-5 0,11 0 0,-4 5 0,-1-5 0,6 6 0,-6 0 0,7 0 0,0 0 0,1 0 0,6 0 0,20 0 0,-5 0 0,30 0 0,-23 0 0,8 0 0,-13 0 0,2 0 0,34 8-402,-35-5 1,-1 2 401,-11 2 0,-3 2 0,20 5-55,15 2 55,-18-2 0,-1 0 0,-9 0 0,0 7 0,8 1 0,3 7 0,-19-4 0,1-1 800,8-3-800,12 10 58,-45-36-58,1 4 0,-1-5 0,0 1 0,-6-2 0,-1 1 0,-6-4 0,0 9 0,0-9 0,1 8 0,-1-3 0,0 0 0,6 4 0,-5-9 0,11 9 0,-10-9 0,9 8 0,-3-8 0,5 9 0,0-10 0,7 4 0,1-6 0,7 6 0,8-5 0,-6 10 0,13-11 0,-5 12 0,15-12 0,-6 11 0,7-4 0,-1-1 0,-6 5 0,7-11 0,-9 12 0,-8-5 0,6-1 0,-5 6 0,-1-11 0,-1 10 0,0-4 0,-6 6 0,5-6 0,-6 5 0,6-5 0,-5 6 0,6 0 0,-15-5 0,6 3 0,-6-3 0,7-1 0,1 5 0,-8-5 0,6 6 0,-6 0 0,1 0 0,4 0 0,-11 0 0,11-6 0,-11 5 0,12-5 0,-13 0 0,6 5 0,0-5 0,-5 1 0,11 4 0,-11-5 0,5 6 0,-7 0 0,7 0 0,-5 0 0,11 0 0,-11 0 0,11 0 0,-4 0 0,17 0 0,-8 0 0,7 0 0,-9 0 0,-8 0 0,6 0 0,-6 0 0,1 0 0,-3 0 0,1 0 0,-5 0 0,11 0 0,-11 0 0,12 0 0,-6 0 0,1 0 0,4 0 0,-4 0 0,13 0 0,-5 0 0,6 0 0,0 0 0,-6 0 0,13 0 0,-6 0 0,8 0 0,9 0 0,1 0 0,28 8 0,-14-6 0,-22 1 0,3 1 0,-5-3 0,-1-2 0,37 1 0,-40 0 0,-3 0 0,1 0 0,15 0 0,-9 0 0,-8 0 0,6 0 0,-19 0 0,10 0 0,-13 0 0,1 0 0,4 0 0,-4 0 0,6 0 0,-7 0 0,13 0 0,-10 0 0,11 0 0,-7 0 0,8 0 0,2 0 0,-1 0 0,6 0 0,-13 0 0,6 0 0,0 0 0,-6 0 0,-1 0 0,-3 0 0,-4 0 0,-1 5 0,-1-3 0,4 3 0,-14-5 0,12 0 0,-20 0 0,4 0 0,-6 0 0,0 0 0,0 0 0,-5 5 0,-1 6 0,0-3 0,21 2 0,19-10 0,30 0 0,12 0-433,-35 0 1,1 0 432,45 0 0,-1 0 0,-4-8 0,-7 7 0,9-6-373,-17 7 373,4 0 0,-31 0 0,11 0 0,-27 0 0,10 0 848,-19 0-848,4 0 390,-11 0-390,3 0 0,-3-6 0,5 5 0,0-5 0,0 6 0,0 0 0,0 0 0,1 0 0,-1 0 0,7 0 0,-6 0 0,13 0 0,-12 0 0,11 0 0,-4 0 0,-1 0 0,6 0 0,-13 0 0,6 0 0,-7 0 0,0 0 0,1 0 0,-7 0 0,-1 0 0,-6 0 0,0 0 0,0 0 0,0 0 0,0 0 0,1 0 0,-1 0 0,0 0 0,0 0 0,0 0 0,0 0 0,0 0 0,0 0 0,1 0 0,-1 0 0,0 0 0,0 0 0,0 0 0,0 0 0,0 0 0,1 5 0,-1-3 0,0 2 0,0-4 0,0 0 0,0 0 0,0 0 0,0 0 0,1 0 0,-1 0 0,0 0 0,0 0 0,0 0 0,0 0 0,0-5 0,-4-1 0,3-11 0,-9 4 0,5-9 0,-6 9 0,5-10 0,-4 5 0,5-7 0,-6 7 0,0-5 0,0 5 0,0-7 0,0 1 0,0 0 0,0-1 0,0 1 0,0-7 0,0-1 0,0-1 0,0-5 0,0 12 0,0-11 0,0 17 0,0-10 0,0 12 0,0-7 0,0 1 0,0 6 0,0-5 0,0 10 0,0-10 0,0 11 0,0-11 0,0 10 0,0-4 0,0 0 0,0-1 0,0-1 0,0-4 0,0 11 0,0-11 0,0 10 0,0-10 0,0 5 0,0-7 0,0 1 0,0 0 0,0 0 0,0-1 0,0 1 0,0 0 0,0 0 0,0-1 0,0 1 0,0 0 0,0-1 0,0 1 0,0 0 0,0 5 0,5-3 0,-4 3 0,5-16 0,-6 8 0,5-8 0,-4 11 0,5 0 0,-6-1 0,5 1 0,-4 0 0,10-1 0,-10 1 0,10 0 0,-9 0 0,8-1 0,-8 1 0,8 0 0,-8 0 0,9-7 0,-4 5 0,0-5 0,3 6 0,-8 1 0,3 0 0,1 0 0,-5-1 0,10 1 0,-10 0 0,4-7 0,1 5 0,1-29 0,0 10 0,5-21 0,-11 18 0,12-7 0,-12 7 0,5-9 0,0 9 0,-4 1 0,3 8 0,-5 6 0,0-5 0,0 13 0,0-6 0,0 12 0,0 2 0,0 0 0,0 4 0,0-4 0,0 6 0,0 0 0,0 0 0,0-1 0,0 1 0,0 0 0,0-6 0,0 4 0,0-4 0,0 6 0,0-6 0,0 4 0,0-4 0,0 6 0,0-1 0,0 1 0,0-6 0,0 4 0,0-4 0,0 6 0,0-6 0,0 4 0,0-10 0,0 11 0,0-11 0,0 10 0,0-10 0,0 11 0,0-11 0,0 10 0,0-4 0,0 0 0,0 4 0,0-9 0,0 3 0,0 1 0,0-5 0,0 4 0,0-5 0,0 5 0,0-3 0,0 3 0,0 1 0,0-5 0,0 10 0,0-10 0,0 11 0,0-5 0,0 0 0,0 4 0,0-4 0,0 6 0,0-1 0,0 1 0,0 0 0,0-1 0,0 1 0,0 0 0,-5 5 0,4-4 0,-14 3 0,8 1 0,-10-4 0,6 9 0,0-9 0,-6 9 0,4-9 0,-4 8 0,6-8 0,-6 9 0,4-4 0,-10 5 0,5 0 0,-7 0 0,1 0 0,0 0 0,0 0 0,-1 0 0,1 0 0,-7-6 0,5 5 0,-5-5 0,0 6 0,5 0 0,-5 0 0,0 0 0,5 0 0,-4 0 0,11 0 0,-4 0 0,11 0 0,-11 0 0,10 0 0,-10 0 0,10 0 0,-9-5 0,9 3 0,-10-9 0,10 10 0,-4-9 0,0 8 0,5-3 0,-5 0 0,5 4 0,-10-9 0,8 3 0,-8 1 0,11 1 0,0 0 0,-1-2 0,1 1 0,0 1 0,0 5 0,4-5 0,-3 4 0,4-4 0,0 20 0,21 16 0,-5-9 0,16 5 0,-15-27 0,0 0 0,0 0 0,0 0 0,1 0 0,-1 0 0,0 0 0,0 0 0,0 0 0,0 0 0,0 0 0,0 0 0,1 0 0,-1 0 0,0 0 0,0 0 0,0 0 0,0 0 0,0 0 0,0 0 0,1 0 0,-1 0 0,0 0 0,0 0 0,0 0 0,0 0 0,0 0 0,1 0 0,-1 0 0,0 0 0,0 0 0,0 0 0,0 0 0,0 0 0,0 0 0,1 0 0,-1 0 0,0 0 0,0 0 0,6 0 0,-5 0 0,5-5 0,0 4 0,2-4 0,-1 5 0,-1 0 0,0 0 0,-5 0 0,5 0 0,-6 0 0,0-5 0,1 3 0,-1-3 0,0 0 0,0 4 0,0-4 0,0 0 0,0 4 0,1-4 0,-1 0 0,0 4 0,0-9 0,0 8 0,0-3 0,0 0 0,0 4 0,-4-9 0,2 9 0,-2-4 0,-1-5 0,-1 2 0,-5-8 0,0 5 0,0-1 0,-5 6 0,-1-4 0,-6 9 0,1-4 0,0 5 0,-1 0 0,1 0 0,0 0 0,0 0 0,-1 0 0,1 0 0,0 0 0,-6 0 0,4 0 0,-4 0 0,0 0 0,4 0 0,-9 0 0,3 0 0,1 0 0,-5 0 0,10 0 0,-10 0 0,11 0 0,-6 0 0,1 0 0,5 0 0,-11 0 0,10 0 0,-10 0 0,11 0 0,-5 0 0,0 0 0,4 0 0,-10 0 0,10 0 0,-9 0 0,9 0 0,-10 0 0,10 0 0,-10 0 0,11 0 0,-11 0 0,10 0 0,-4 0 0,6 0 0,0 0 0,-6 0 0,4 0 0,-4 0 0,0 0 0,-2 0 0,1 0 0,-5 0 0,5 0 0,-7 0 0,1 0 0,0 0 0,-1 0 0,-6 0 0,6 0 0,-13 0 0,12 0 0,-12 0 0,12 0 0,-11 0 0,11 0 0,-12 0 0,12 0 0,-11 0 0,-7 0 0,2 0 0,-1 0 0,12 0 0,0 0 0,5 0 0,-5 0 0,7 0 0,0 0 0,-1 0 0,7 0 0,-5 0 0,5 0 0,-7 0 0,7 0 0,-5 0 0,5 0 0,-7 0 0,1 0 0,0 0 0,-1 0 0,-5 0 0,4 0 0,-5 0 0,6 0 0,1 0 0,0 0 0,0 0 0,-1 0 0,1 0 0,0 0 0,-1 0 0,1 0 0,-7 0 0,-5 0 0,2 0 0,-1 0 0,11 0 0,-1 0 0,1 0 0,0 0 0,0 0 0,-1 0 0,1 0 0,0 0 0,-1 0 0,1 0 0,6 0 0,-5 0 0,4 0 0,-5 0 0,0 0 0,0 0 0,-1 0 0,7 0 0,-5 0 0,-2 0 0,-1 0 0,-23 0 0,14 0 0,-15 0 0,11 0 0,0 0 0,-1 0 0,-7 0 0,6 0 0,-6 0 0,8 0 0,0 0 0,0 0 0,-1 0 0,1 0 0,6 0 0,-4 0 0,4 0 0,1 0 0,-6 0 0,5 0 0,-6 0 0,6 0 0,-4 0 0,4 6 0,1-5 0,-6 5 0,12-6 0,-12 0 0,13 0 0,-6 0 0,6 0 0,1 0 0,0 0 0,0 0 0,-12 5 0,10-3 0,-10 3 0,12-5 0,6 0 0,-5 0 0,4 0 0,-5 0 0,6 0 0,-5 0 0,4 0 0,1 0 0,-5 0 0,10 0 0,-10 0 0,11 0 0,-11 0 0,10 0 0,-4 0 0,0 0 0,-1 0 0,-7 0 0,7 0 0,-5 0 0,5 0 0,-7 0 0,7 0 0,-5 0 0,5 0 0,-7 0 0,1 0 0,6 0 0,-16 0 0,13 0 0,-9 5 0,13-4 0,0 4 0,5 0 0,-5-4 0,10 9 0,2-4 0,5 5 0,0 1 0,5-1 0,-26-5 0,3-1 0,-34-5 0,3-6 0,-24 4 0,4-11 0,-24 11 0,31-10 0,-18 10 0,12-10 0,-10 10 0,3-5 0,2 7 0,15 0 0,1-6 0,10 4 0,7-3 0,8 5 0,-6 0 0,12 0 0,-5-6 0,7 5 0,0-10 0,0 10 0,-7-11 0,10 11 0,-8-5 0,10 6 0,1 0 0,-5 0 0,10 0 0,-4 0 0,0 0 0,5 0 0,-5 0 0,5 0 0,-5 0 0,-1 0 0,-6 0 0,-1-5 0,1 3 0,0-3 0,-1 5 0,1 0 0,0 0 0,0 0 0,-1 0 0,1 0 0,6 0 0,-12 0 0,10 0 0,-11 0 0,13 0 0,-12 0 0,10 0 0,-18 0 0,12 0 0,-11 0 0,11 0 0,-12 0 0,12 0 0,-11 0 0,11 0 0,-5 0 0,0 0 0,5 0 0,-5 0 0,7 0 0,5 0 0,-4 0 0,5 0 0,-6 0 0,5 0 0,-4 0 0,5 0 0,-6 0 0,-1 0 0,-6 0 0,5 0 0,-11 0 0,11 0 0,-12 0 0,6 0 0,-8 0 0,8 0 0,-6 0 0,5 0 0,1 0 0,-6 0 0,6 0 0,-1 0 0,2 0 0,0 0 0,5 5 0,-5-3 0,0 3 0,-5 0 0,2-3 0,-1 3 0,11-5 0,-7 0 0,5 0 0,-5 0 0,7 0 0,-1 0 0,1 0 0,0 0 0,-1 0 0,1 0 0,0 0 0,5 0 0,-3 0 0,3 0 0,-5 0 0,5 0 0,-3 0 0,3 0 0,-5 0 0,0 0 0,-1 0 0,1 0 0,-7 0 0,5 0 0,-12 0 0,13 0 0,-13 0 0,12 0 0,-12 0 0,12 0 0,-11 0 0,0 0 0,3 0 0,-1 0 0,4 0 0,6 0 0,-6 0 0,6 0 0,7 0 0,-5 0 0,5 0 0,-1 0 0,-4 0 0,11 0 0,-6 0 0,12 5 0,-24-4 0,-1 4 0,-34-5 0,15 0 0,-13-6 0,6 4 0,-19-11 0,15 11 0,-19-5 0,21 0 0,-8 6 0,-6-6 0,15 7 0,-7 0 0,17 0 0,1 0 0,14 0 0,2 0 0,7 0 0,0 0 0,5 0 0,2 0 0,6 0 0,0 0 0,-6 0 0,4 0 0,-10 0 0,10-5 0,-9 4 0,3-4 0,-5 5 0,0 0 0,-1 0 0,1 0 0,0 0 0,-1 0 0,-6 0 0,6 0 0,-13 0 0,5 0 0,1-6 0,-6 5 0,5-4 0,1 5 0,-6 0 0,12 0 0,-11 0 0,11 0 0,-5 0 0,7 0 0,-1 0 0,1 0 0,0 0 0,-1 0 0,1 0 0,0 0 0,0 0 0,5 0 0,-4 0 0,11 0 0,-5 0 0,5 0 0,-4 0 0,4 0 0,-5 0 0,0 0 0,5 0 0,-11 0 0,4 0 0,-5 0 0,0 0 0,5 0 0,-4 0 0,11 0 0,-11 0 0,10 0 0,-4 0 0,6 0 0,0 0 0,-1 0 0,1 0 0,0 0 0,0 0 0,-1 0 0,1 0 0,0 0 0,-6 0 0,4 0 0,-4 0 0,0 0 0,-2 0 0,-5 0 0,6 0 0,-12 0 0,16 0 0,-16 0 0,12 0 0,-1 0 0,2 0 0,6 0 0,0 0 0,-1 0 0,6 5 0,1 6 0,5 1 0,0 4 0,0-5 0,0 0 0,0 0 0,0 1 0,0-1 0,0 0 0,0 0 0,0 0 0,0 6 0,0-4 0,0 3 0,0 1 0,0-4 0,0 10 0,0-11 0,0 11 0,0-10 0,0 9 0,0-9 0,0 4 0,0-6 0,0 0 0,0 0 0,0 0 0,0 0 0,0 0 0,0 1 0,-5-1 0,4 0 0,-4 0 0,5 0 0,-5 0 0,4 0 0,-4 0 0,0 1 0,3-1 0,-3 0 0,0-5 0,4 4 0,-4-4 0,5 5 0,-5 0 0,4 1 0,-4-1 0,0 0 0,4 0 0,-4 0 0,5 0 0,0 0 0,-5 0 0,3 1 0,-3-1 0,5 0 0,-5 0 0,4 0 0,-4 0 0,5 0 0,0 0 0,0 1 0,-5-1 0,4 0 0,-4 0 0,5 0 0,0 0 0,0 0 0,0 0 0,-5-4 0,4 3 0,-4-4 0,5 5 0,0 0 0,-5 0 0,3 0 0,-3 0 0,5 0 0,0 1 0,0-1 0,0 0 0,0 0 0,0 0 0,0 0 0,-5 0 0,4 1 0,-4-1 0,5 0 0,0 0 0,0 0 0,-5 0 0,4 0 0,-4 0 0,5 1 0,0-1 0,0 0 0,0 0 0,0 0 0,0 0 0,0 0 0,0 0 0,0 1 0,0-1 0,0 0 0,0 0 0,-5 0 0,4 0 0,-4 0 0,5 0 0,0 1 0,0-1 0,0 0 0,0 0 0,0 0 0,0 0 0,0 0 0,0 1 0,0-1 0,0 0 0,0 0 0,0 0 0,0 0 0,0 0 0,0 0 0,0 1 0,0-1 0,0 0 0,0 0 0,0 0 0,0 0 0,0 0 0,0 0 0,0 1 0,0-1 0,0 0 0,0 0 0,0 0 0,0 0 0,0 0 0,0 0 0,0 1 0,0-1 0,0 0 0,0 0 0,0 0 0,0 0 0,0 0 0,0 0 0,0 1 0,0-1 0,0 0 0,0 0 0,0 0 0,0 0 0,0 0 0,0 1 0,0-1 0,0 0 0,0 0 0,-5 0 0,3 0 0,-3 0 0,5 0 0,0 1 0,0-1 0,0 0 0,0 0 0,-5 0 0,4 0 0,-4 0 0,0 0 0,4 1 0,-4-1 0,5 0 0,0 0 0,-5 0 0,4 0 0,-5 0 0,6 0 0,-5 1 0,4-1 0,-4 0 0,5 0 0,-5 0 0,4 0 0,-4 0 0,5 1 0,0-1 0,0 0 0,-5 0 0,4 0 0,-4 0 0,5 0 0,0 0 0,0 1 0,-5-6 0,3 4 0,-3-4 0,5 5 0,0 0 0,0 0 0,0 0 0,0 0 0,0 1 0,0-1 0,0 6 0,0-5 0,0 11 0,0-11 0,0 11 0,0-10 0,0 4 0,0 0 0,0-5 0,0 11 0,0-11 0,0 5 0,0-6 0,0 6 0,0-4 0,0 4 0,0-6 0,0 0 0,0 0 0,0 0 0,0 0 0,0 1 0,0-1 0,0 0 0,0 0 0,0 0 0,0 0 0,0 0 0,0 0 0,0 1 0,0-1 0,0 0 0,0 0 0,0 0 0,0 0 0,0 0 0,0 0 0,0 1 0,0-1 0,0 0 0,0 0 0,0 0 0,0 0 0,0 0 0,0 1 0,0-1 0,0 0 0,0 0 0,0 0 0,0 0 0,0 0 0,0 0 0,0 1 0,0-1 0,0 6 0,0-5 0,0 5 0,0-6 0,0 0 0,0 0 0,0 1 0,0-1 0,0 0 0,5 0 0,-3 0 0,3 0 0,-5 0 0,0 0 0,5 1 0,-4-1 0,4 0 0,-5 6 0,5-5 0,-4 5 0,4 0 0,0-4 0,-4 4 0,4-6 0,-5 0 0,0 0 0,0 0 0,0 0 0,0 0 0,5 1 0,-4-1 0,4 0 0,-5 0 0,0 0 0,5 0 0,-4 0 0,4 0 0,0 1 0,-4-1 0,4 0 0,-5 0 0,0 6 0,5-5 0,-3 11 0,2-10 0,-4 4 0,0-6 0,5 0 0,-3 0 0,3 0 0,0 0 0,1-5 0,5-1 0,0-5 0,0 0 0,0 0 0,0 0 0,1 0 0,-1 0 0,0 0 0,0 0 0,6-5 0,1-2 0,6 0 0,0-3 0,-5 8 0,3-3 0,-3-1 0,5 5 0,0-10 0,0 10 0,0-5 0,-5 6 0,3-5 0,-3 4 0,-1-5 0,5 6 0,-11 0 0,5 0 0,-6 0 0,1 0 0,-1 0 0,0 0 0,0 0 0,0 0 0,0 0 0,0 0 0,0 0 0,1 0 0,-1 0 0,-5-5 0,-1-12 0,-5-3 0,0-16 0,0 4 0,0-15 0,0-19 0,0-22-548,0-10 548,0 1 0,0 45 0,0 1-984,0-48 964,0 28 0,0 1 20,0-27 0,0 19 0,0 0 0,0-19 0,-1 28 0,2-3 0,2 12 0,1 2 0,4-33-278,0 40 1,0 1 277,7-28-159,1-8 159,-1 10 0,6 3 500,-6 22-500,6-4 983,-9 22-954,1 3 568,-1 5-597,0 7 177,-1 1-177,0 5 0,-4 1 0,2 0 0,-2 0 0,4-1 0,0 1 0,0 0 0,0 0 0,0 4 0,0-3 0,1 9 0,-1-4 0,0 5 0,0-5 0,0 4 0,0-4 0,0 5 0,0 0 0,1 0 0,-1 0 0,6 0 0,-5 5 0,11 1 0,-5 6 0,6 0 0,0 6 0,-5-5 0,4 9 0,2-8 0,0 9 0,6-10 0,-7 5 0,0-6 0,1 0 0,4 5 0,-10-9 0,3 2 0,-11-5 0,-5 1 0,-1 5 0,-5 1 0,0-1 0,0 0 0,-5 0 0,-7 0 0,-6 1 0,-6 0 0,-7 1 0,5-1 0,-12 1 0,12-1 0,-5 6 0,7-5 0,0 5 0,5-7 0,-4 1 0,11-1 0,-5 1 0,5-1 0,-5 1 0,5-1 0,-5-4 0,-1 3 0,6-9 0,-5 5 0,5-6 0,1 0 0,0 0 0,38-6 0,-13-1 0,32-6 0,-15 1 0,2-1 0,6-6 0,16-3 0,-5 1 0,15-1 0,-1 8 0,22-1 0,-7-1-244,-27 11 0,0 1 244,34-3 0,-8 7 0,13 0 0,-3 0 0,-8 0 0,-28 0 0,-2 0 0,18 0 0,16 0 0,-17 0 0,-3 0 0,-15 0 0,-3 0 0,-13 0 488,-8 0-488,-8 0 0,-6 0 0,0 0 0,0 0 0,0 0 0,0 0 0,1 0 0,5 0 0,1 0 0,6 0 0,0 6 0,7-5 0,1 10 0,1-9 0,4 9 0,-4-9 0,6 9 0,18 2 0,-21-4 0,13 8 0,-25-10 0,0 5 0,0 0 0,-6-1 0,6 13 0,9-14 0,9 7 0,32-17 0,4 0 0,17-7-335,-42 2 1,0 1 334,36-5 0,-38 1 0,1 1 0,34-2 0,0 0 0,-2-4 0,-17 11 0,-17-5 0,-5 1 0,-19 5 0,-1-5 0,-8 6 669,-6 0-669,0 0 0,0 0 0,0 0 0,6 0 0,-4 0 0,10 0 0,-11 0 0,11 0 0,-5 0 0,6 0 0,7 0 0,-5 0 0,11 0 0,3 0 0,1 0 0,14 0 0,-7 6 0,8 2 0,9 6 0,-7-6 0,24 6 0,-30-7 0,29 9 0,-31-3 0,23 2 0,-15-1 0,6-6 0,-15 4 0,5-10 0,5 9 0,-8-9 0,5 3 0,-17-5 0,0 0 0,1 0 0,-8 0 0,6 0 0,-6 0 0,7 0 0,0 0 0,0 0 0,1 0 0,-1 0 0,0 0 0,0 0 0,8 0 0,-6 0 0,13 0 0,-6 0 0,8 0 0,1 0 0,-1 0 0,0 0 0,0 0 0,-8 0 0,6 0 0,-13 0 0,14 0 0,-7 0 0,8 0 0,0 0 0,26 0 0,-20 0 0,20 0 0,-8 0 0,-14 0 0,14 0 0,-10 0 0,3 0 0,-1 0 0,-1 0 0,-9 0 0,0 0 0,0 0 0,-8 0 0,15 0 0,-13 0 0,23 0 0,-6 0 0,-1 7 0,16 1 0,-13 7 0,15 0 0,-25 5 0,21 4 0,-27-9 0,28-1 0,-5-14-731,20 0 731,-42-4 0,1 0-492,8 4 0,3-2 426,0-5 1,-1-1 65,-9 7 0,1 0 0,24-7 0,-3-1 0,2 1 0,-6-1 0,-1 0 0,7 1-324,-27 0 0,0 1 324,42-2 0,1 0 0,-38 5 0,0 1 0,-7 3 0,-1 0 0,49 0 0,-42 0 0,-2 0 0,11 0-132,-15 0 1,1 0 131,23 0 0,2 0 0,-1 0 656,-12 0-656,-15 0 983,-9 0-866,-9 0 585,-7 0-702,-6 0 299,-1 0-299,-6 0 0,-5 5 0,-43 2 0,-7 0 0,-49-2 0,6-5-492,30 0 0,-2 0 353,-1 0 1,-2 0-354,-20 0 0,-3 0 0,-1 0 0,-1 0 481,-11 0 0,-2 0 11,30 0 0,-1 0 0,1 0 0,3 1 0,1-1 0,-2-1-328,-11-1 0,-2-2 0,2 1 0,6 2 0,0 1 0,1-2 75,-4-3 1,-1-3-1,1 3 253,4 4 0,0 1 0,5-1-492,-11-7 0,4 0 442,-9 7 0,4 0 50,17-7 0,2 1 0,-1 5 0,0 2 263,1-4 0,3 0-263,-29 4 983,10 0-355,19 0 355,10 0 0,15 0 0,7 0 0,8 0 0,15 0-974,27 0-9,4 0 0,14 0 0,2 0 0,-3 0 0,22 0 0,12 0 0,20 0-492,-38 0 0,3 0 148,10 0 0,2 0 344,5 0 0,1 0 0,5 0 0,2 0-492,4-1 0,1 2 0,1 3 0,1 1 321,6-1 0,0 3 171,0 6 0,-1 2 0,-4-5 0,-3 1 0,-4 7 0,-4 0-492,-20-9 0,-1 1 259,19 7 1,-3 1-281,2-1 513,-15-1 0,-3 0 0,5 7 983,-1 6-675,-1 0 675,-17-2 0,-8-6 0,-9 3 0,-7-6-262,-5 1-721,3 3 0,-9-9 0,4 4 0,-6-6 0,0 0 0,0 0 0,0 0 0,0-4 0,-4 2 0,2-7 0,-2 8 0,4-9 0,0 4 0,-5-16 0,-1-2 0,1-18 0,-5 5 0,5-12 0,-6 5 0,0-6 0,0 0 0,6 0 0,-5 6 0,5-5 0,-1 12 0,-3-5 0,8 7 0,-2-7 0,4 5 0,-5-5 0,4 7 0,-10 0 0,4 0 0,0 5 0,-4-4 0,4 11 0,-5-11 0,0 10 0,0-4 0,0 0 0,0 4 0,0-4 0,5 6 0,-3 0 0,3-6 0,-5 4 0,0-10 0,0 10 0,0-9 0,5 3 0,-4-5 0,10 0 0,-10-1 0,10 1 0,-4 0 0,-1-1 0,5 1 0,-4-7 0,5 5 0,1-11 0,0 4 0,0 0 0,-1 3 0,1-1 0,-1 5 0,1-12 0,-1 12 0,1-12 0,-1 6 0,1-7 0,5 6 0,-4-5 0,10 6 0,-9-8 0,9 1 0,-10 7 0,10 1 0,-11 6 0,4 7 0,0-4 0,-10 9 0,8 2 0,-9 6 0,5 5 0,0 10 0,-4-3 0,-2 15 0,-5-9 0,0 9 0,0-3 0,0-1 0,0 5 0,0-5 0,0 1 0,0 3 0,0-9 0,0 10 0,0-11 0,0 11 0,0-11 0,0 11 0,0-5 0,0 7 0,0-7 0,0 5 0,0-5 0,0 6 0,0 0 0,0 0 0,0-5 0,0 3 0,0-3 0,0 5 0,-6 0 0,5-6 0,-5 5 0,1-10 0,4 9 0,-4-9 0,5 10 0,0-11 0,0 11 0,0-5 0,0 6 0,0 0 0,0 1 0,0-1 0,0 7 0,0-6 0,0 13 0,0-6 0,0 7 0,0 1 0,0-1 0,0 7 0,0 3 0,0 24 0,0-12 0,0 5 0,0-20 0,0-6 0,0-8 0,0-1 0,0-13 0,0-1 0,0-6 0,6-37 0,0 12 0,7-38 0,-7 19 0,6-6 0,-5-1 0,1 1 0,3-8 0,-9 6 0,10-13 0,-10 5 0,11-15 0,-5-3 0,7 0 0,-1 3 0,-6 8 0,4 7 0,-5 2 0,0 15 0,-1 1 0,-1 6 0,-3 7 0,3 1 0,-5 6 0,0-1 0,0 1 0,0 0 0,0 0 0,0-1 0,0 1 0,0-6 0,0 4 0,0-4 0,0 0 0,0 5 0,0-5 0,0-1 0,0 6 0,0-11 0,0 10 0,0-10 0,0 11 0,0-5 0,0 5 0,0 1 0,0 0 0,0 0 0,0-1 0,0 1 0,0 0 0,0 0 0,0-1 0,0 1 0,0 0 0,0-1 0,0 1 0,0 0 0,5 5 0,6 1 0,1 15 0,4-3 0,-9 9 0,3-5 0,-4 0 0,5-4 0,-5 2 0,-1-2 0,-5 4 0,0 0 0,0 0 0,0 0 0,0 6 0,0 1 0,0 7 0,0-1 0,0 0 0,0 0 0,0 0 0,0 7 0,0-5 0,0 11 0,0-11 0,0 11 0,0-11 0,0 5 0,0-7 0,0 0 0,-5 0 0,3 1 0,-3-1 0,5 7 0,-6-6 0,5 13 0,-4-6 0,5 1 0,0 4 0,0-11 0,-6 12 0,4-6 0,-4 7 0,6-6 0,0 4 0,-5-11 0,4 11 0,-5-4 0,0 6 0,5-6 0,-5 4 0,6-5 0,0 1 0,0-2 0,-6 0 0,5-6 0,-5 6 0,6-7 0,0 7 0,0-5 0,0 15 0,0-14 0,0 8 0,0-11 0,0 0 0,0 7 0,0-5 0,0 5 0,0-7 0,0 7 0,0-5 0,0 11 0,0-11 0,0 11 0,0-4 0,0-1 0,0 6 0,0 2 0,0 1 0,0 13 0,0-6 0,0 9 0,0-9 0,0 6 0,0-13 0,0 6 0,0-8 0,0-6 0,0 4 0,0-11 0,0 5 0,0-7 0,0 0 0,0-6 0,0 5 0,0-5 0,0 6 0,0-6 0,0-2 0,0-5 0,0 0 0,0 0 0,0 0 0,0 0 0,0 1 0,0-1 0,0 0 0,0 0 0,0 0 0,-5-5 0,-6 4 0,-2-9 0,-9 4 0,9-5 0,-9 0 0,3 0 0,-5 0 0,0 0 0,-7 0 0,5 0 0,-12 0 0,5 0 0,-6 0 0,-8-6 0,-1 5 0,-17-12 0,-21 3-676,-3 2 676,37 4 0,-1 0 0,0 4 0,0 0 0,-6 0 0,-1 0 0,0 0 0,-1 0-492,-9 0 0,0 0 463,15 0 1,-1 0 28,-25 0 0,0 0 0,23 0 0,-1 0 0,-24 0 0,2 0 0,29 0 0,2 0 0,-7 0 0,0 0-469,-40 0 469,-1 0 0,35 0 0,-1 0 0,13 0 0,1 0 0,-49 0 0,17 0 0,7 0 0,-3 0 0,-15 0 0,16 0 0,-17 0 0,-2 0 0,15 0 0,-11 0 0,26 0 0,-9 0 0,0 0-60,8 0 60,-6 0 622,15 0-622,-6 0 983,7 0-920,1 0 447,-8 0-510,-3 0 0,-17 0 0,15 7 0,-13-6 0,15 5 0,-17-6 0,7 0 0,-7 0 0,9 0 0,-19 0 0,30 0 0,-26 0 0,30 0 0,-14 0 0,-11 0 68,31 0-68,2 0 0,0 0 0,2 0 0,-40 0 0,42 0 0,-7 0 0,14-6 0,-13-1 0,13-1 0,-6-4 0,8 11 0,-1-5 0,1 6 0,7 0 0,1 0 0,6 0 0,7 0 0,-5 0 0,5 0 0,-1 0 0,2 0 0,6 0 0,-1 0 0,-5 0 0,5 0 0,-5 0 0,5 0 0,1 0 0,0 0 0,0 0 0,-1 0 0,1 0 0,0 0 0,0 0 0,-1-5 0,-5 4 0,5-9 0,-5 8 0,5-3 0,1 5 0,-6 0 0,9-5 0,-8 4 0,59-4 0,-12 5 0,36 0 0,5 0 0,-11 0 0,32 0 0,-6 0-422,-35 0 1,1 0 421,1 0 0,0 0 0,10 0 0,1 0 0,-4 0 0,-1 0 0,-5 0 0,0 0 0,14 0 0,-2 0 0,10 0 0,-15 0 0,0 0 0,16 0-128,8 0 128,-10 0 0,-12 0 0,-15 0 0,-3 0 0,-7 0 0,1 6 837,-8-5-837,5 5 134,-4-6-134,14 0 0,1 0 0,17 0 0,-7 0 0,24 0 0,-22 0 0,22 0 0,-16 0 0,9 7 0,0-6 0,-8 6 0,5 0 0,-21-6 0,11 6 0,-13-1 0,24-4 0,-20 4 0,19-6 0,-31 0 0,13 0 0,-13 0 0,22 0 0,-27 0 0,25 0 0,-19 0 0,14 0 0,-8 6 0,6-5 0,-13 5 0,14-6 0,-14 0 0,5 6 0,-7-5 0,16 12 0,-18-6 0,16 1 0,-20-3 0,6-5 0,0 6 0,0-5 0,0 5 0,-6-6 0,4 0 0,-4 0 0,6 0 0,0 0 0,8 6 0,4-4 0,-8 4 0,5-6 0,-22 0 0,5 0 0,-7 0 0,0 0 0,0 0 0,7 0 0,-5 0 0,5 0 0,0 0 0,-6 0 0,13 0 0,-12 0 0,11 0 0,-11 0 0,11 0 0,-11 0 0,12 0 0,-12 0 0,4 0 0,1 0 0,-5 0 0,5 0 0,0 0 0,-6 0 0,6 0 0,0 0 0,-5 0 0,11 0 0,-4 0 0,10 0 0,-3 0 0,-3 0 0,-7 0 0,-5 0 0,-1 0 0,-6 0 0,5 0 0,-5 0 0,0 0 0,5 0 0,-10-5 0,4 4 0,0-10 0,-5 5 0,5-6 0,-6 1 0,0 0 0,0-1 0,1 1 0,-1 0 0,-5-6 0,-1-2 0,0-5 0,-3-7 0,9-2 0,-4-6 0,0-8 0,5-1 0,-10-1 0,4-5 0,-6 13 0,0-24 0,0 22 0,0-14 0,0 24 0,0-4 0,0 11 0,0-12 0,0 6 0,0-1 0,0-5 0,0 6 0,0-15 0,0 6 0,0-14 0,0 14 0,0 1 0,0 3 0,0 4 0,0-6 0,-6 6 0,5-5 0,-4 12 0,-1-11 0,-1 11 0,0-5 0,-4 7 0,10 5 0,-10 2 0,5 6 0,-5 5 0,-1 1 0,1 5 0,-11 0 0,13 10 0,-13 18 0,14 14 0,-6 22 0,6 3 0,1-1 0,7 7 0,0-15 0,0 6 0,0-15 0,0 5 0,0-13 0,0 6 0,0-15 0,0 6 0,-5-12 0,3 4 0,-3-6 0,5 1 0,-6-1 0,5-6 0,-4 5 0,5-5 0,0 1 0,0-3 0,0-4 0,0-1 0,0 0 0,0 0 0,0 0 0,-5-5 0,3 4 0,-13-9 0,8 4 0,-9-5 0,-1-10 0,3-4 0,-10-24 0,2-13 0,-15-25 0,4-10-492,17 34 0,0-2 353,-5-4 0,2-3 139,4-4 0,0-2 0,-7-5 0,1 2 0,7 13 0,1 1 0,-3-7 0,-1 2 0,-14-28-269,14 40 0,0 1 269,-14-28 0,5 19 0,6 17 0,0 15 0,-2 13 983,9 7-740,-4 5 331,6 0-574,-1 11 0,0 9 0,-1 12 0,6 15 0,-6 10 0,11 1 0,-11 15 0,11-15 0,-4 6 0,6 1 0,0-7 0,0 15 0,0-15 0,0 6 0,0-8 0,0 0 0,0 9 0,0-7 0,0 6 0,0 0 0,0 3 0,0-1 0,0 7 0,0-15 0,0 32 0,0-36 0,-6 18 0,4-45 0,-3 9 0,5-22 0,0 9 0,0-11 0,-12-68 0,1 3 0,-9-44 0,12 6 0,-6 13 0,6-9 0,-1 3-728,-5 0 728,-2-12 0,-1 23 0,5 16 0,0 4 0,-7 12 0,8-9 0,-2 2 0,-13 9 0,-4-41 0,2 29 0,-8-15 0,7 24 0,-4 1 728,9 22-728,-1 7 0,7 7 0,1 5 0,5 0 0,0 17 0,0 13 0,4 18 0,2 8 0,6 0 0,0 9 0,0-7 0,0 6 0,0-15 0,0-3 0,0-7 0,0 1 0,0-8 0,0 6 0,0-13 0,0 13 0,0-12 0,0 11 0,0-11 0,0 11 0,0-4 0,0 6 0,-6 18 0,5-14 0,-5 14 0,6-18 0,-6 7 0,4-4 0,-4 12 0,0-13 0,4-1 0,-3-9 0,-1-7 0,5-6 0,-5-1 0,1-6 0,-1-5 0,-6-18 0,6-3 0,-6-23 0,10-2 0,-10-9 0,4-25 0,-7 14 0,0-31-492,6 39 0,1-7 164,4-26 0,1-13 0,1 0 0,-1 13 0,0 1 0,1-8 131,1 5 0,1-9 1,0-4-1,0 1 0,1 9-49,-1 7 0,0 5 0,0 1 0,0-2 0,0-9 0,0-1 0,0-1 0,0 3 0,-1 9 0,1 2 0,0 1 0,1 1-82,1-12 0,2 2 0,-1 1 0,0 1 0,0 2 0,2 2-164,7-19 0,2 10 402,-5 33 1,0 7 89,13-23 983,-10 43 0,0 16 0,-1 11 0,1 10 0,0 11 0,0 11 0,1 7 0,0 0 0,0-6 0,0 4-794,-1-11-189,8 27 0,-5-16 0,13 34 0,-5-3 0,0 1 0,-1 13 0,-7-16 0,-1 0 0,1-1 0,-1-9 0,-1 0 0,-5-7 0,4-3 0,-10-7 0,9 0 0,-4 18 0,1-6 0,-3 7 0,2-3 0,-6-7 0,5 1 0,-6 5 0,0-13 0,0 6 0,0-8 0,0 0 0,0 0 0,0-7 0,0 6 0,0-12 0,6 5 0,-5-7 0,4 0 0,-5 0 0,0-6 0,0 5 0,6-5 0,-5 7 0,10-1 0,-4 0 0,5 0 0,-6-6 0,5 5 0,-4-5 0,5 13 0,0-5 0,1 5 0,5 17 0,-4-11 0,5 19 0,1-9 0,2 10 0,4-13 0,3 17 0,-3-19 0,2 14 0,0 0 0,6-7 0,-11-2 0,8-13 0,-12-3 0,0-7 0,-2 0 0,1-5 0,-5 4 0,10-10 0,-3 17 0,-1-10 0,4 11 0,-9 0 0,10 1 0,-5 1 0,8 12 0,-8-18 0,0 6 0,-7-10 0,-1-11 0,-4 5 0,-2-6 0,-10-5 0,-12-1 0,-10-5 0,-4-5 0,-8-15 0,-3-10 0,-1-6 0,-6-5 0,9 13 0,0-5 0,0 6 0,1 1 0,-8 5 0,-10-5 0,-9 10 0,-19-6 0,-1 6-492,34 11 0,-2 1 422,-5-4 0,-1 1 70,0 6 0,-1 0 0,-8-7 0,-2 0 0,5 7 0,0 0 0,0-3 0,0 0 0,1 4 0,1 0 0,5-4 0,0 1 0,-1 2 0,2 0 0,-33-7 0,29 4 0,2 0-639,-6 2 639,-1-2 0,1 0 0,0 4 0,11 0 0,-2 0 0,-42 0 0,23 0 0,21 0 0,0 0 0,-16 0 0,13 0 0,0 0 0,-26 0 0,18 0 0,-1 0 0,-26 8 0,34-4 0,-1 1 0,1 3 0,2 0 0,-41 1 0,40-5 0,0 0 0,4-4 0,0 0 0,-5 0 0,0 0 0,-1 0 0,1 0 0,-1 0 0,2 0 0,-33 0 0,25 0 0,-2 0 0,-28 0 0,25 0 0,1 0 0,-21 0 0,41 0 0,-1 0 0,-48 0 0,44 0 0,-1 0 0,-3 0 0,-1 0 0,2 0 0,0 0 0,4 0 0,0 0 0,0 0 0,0 0 0,-4 0 0,0 0 0,-40 0 0,10 0 0,-3 0 0,2 0 0,30 0 0,-1 0 0,-33-7 0,-1 7 0,2-1 0,13-5 0,3 5 0,-3 2 0,-18-1 0,23-7 0,22 4 0,1-2 0,-16-16 0,1 4 0,1-10 0,9 5 0,7 1 983,9 1-879,15 2 572,7 5-676,12-4 0,1 6 0,5 0 0,22 4 0,1 2 0,21 5 0,3 0 0,1 0 0,26 0 0,4 0-438,-26 0 0,1 0 438,1 0 0,0 0 0,10 0 0,1 0-492,6 0 0,2 0 99,5 0 1,1 0 392,12 0 0,0 0-492,-5 4 0,1 1 0,9-5 0,2 2 414,-6 6 1,1 1 77,6-3 0,-1-1 0,-4 0 0,-3 1 0,-5 3 0,-2-2 0,0-6 0,-1 0-492,-10 7 0,-1 0 330,5-6 1,1-2 161,-1 4 0,0 0 0,-4-3 0,0-2 0,4 1 0,0 0 0,-5 0 0,-1 0 0,1 0 0,-2 0 23,-17 0 1,-1 0-24,8 0 0,2 0 0,-5 0 0,-1 0 0,40 0 0,-38 0 0,-1 0 0,19 0 983,10 0-852,0 0-131,-29 0 0,0 0 0,26 0 0,13 0 0,-37 0 0,-3 0 0,13 0 0,-9 0 0,3 0 0,36 0 0,-16 0 0,-26 0 0,-1 0 0,21 0 0,10 0 0,-3 0 0,-9 0 0,-9 0 983,-2-6 0,-8 4 0,-7-10-225,-2 5 37,-15 0-795,6 1 412,-18 6-412,9 0 0,-16-5 0,4 4 0,-6-4 0,0 5 0,0-5 0,0 3 0,0-8 0,0 4 0,0 0 0,-4-4 0,-2 4 0,-5-12 0,0 6 0,0-11 0,0 4 0,0-5 0,0 0 0,0-7 0,-19-3 0,-22-11 0,-4 14 0,-20 0 0,17 18 0,-17 5 0,7 2 0,-7 6 0,9 0 0,0 0 0,-9 0 0,-10 0 0,-3 0 0,-15 7-604,7 1 604,-10 8 0,0 7 0,44-14 0,-1 0 0,4 6 0,0 0 0,-9-6 0,0 1 0,8 5 0,2 0 0,-40 2 0,26-5 0,0 0 0,-25 3 0,19-6 0,-2 0 0,15-1 0,2 0 0,-1 0 0,0 0 0,-4 1 0,0-1 0,4 1 0,0-2 0,-5-2 0,-1 0 0,1 3 0,0-1 0,0-6 0,0 0 0,-4 2 0,-3 1 0,-26-3 0,-1-2 0,21 1 0,-1 0-492,-24 0 0,2 0 239,33 0 0,3 0 253,-11 0 0,-1 0 0,10 0 0,1 0-328,5 0 0,1 0 328,-3 0 0,0 0 0,-4 0 0,0 0 0,-35 0 0,17 0 0,1 0 0,-8 0 0,31 0 0,-1 0 0,-35 0 0,13 0 0,-18 0 0,1 0 0,-1 0 0,10 0 0,2 0-86,9 0 86,8 0 536,2 0-536,9 0 983,0 0-492,0-6 236,7-2-727,2-5 99,8-6-99,7 5 0,-6-5 0,12 1 0,-10 4 0,16-3 0,-2 5 0,16 1 0,1 0 0,5 0 0,0-1 0,0-5 0,0 5 0,0-11 0,5 10 0,7-4 0,6 5 0,13-1 0,2 6 0,6-4 0,-7 9 0,6-4 0,-6 6 0,7 0 0,8 0 0,-6 0 0,13 0 0,-5 0 0,15 7 0,3 1 0,7 14 0,1 1-413,9 8 413,2-7-468,-34-9 0,2 0 468,-1-2 0,2 0 0,9 5 0,1-1 0,0-3 0,2-1-492,10 0 0,0 0 228,-4-4 0,0 0 264,4 0 0,0 0 0,2 0 0,-3 0 0,-18-1 0,-1 1-370,12 0 1,-2-1 369,32 1 0,-45-5 0,0-1 0,-2 1 0,2-1 0,10-2 0,0 0 0,-12 3 0,0-1 0,12-2 0,0-2 0,31 1 0,-41 0 0,-2 0 0,28 0 0,-13 0 0,0 0 0,30 0 0,-41 0 0,1 0 0,-5 0 0,-3 0 332,20 0-332,24 0 0,-16 0 0,-14 0 0,0 0 0,23 0 0,-18 0 0,0 0 0,12 0 0,-2 0 0,12 0 0,-42-6 842,42 5-842,-39-5 983,22-1-417,-15 6 294,6-12-860,-8 11 17,0-10-17,0 10 0,-7-10 0,-3 5 0,-6-1 0,-1-3 0,-7 4 0,6-6 0,-12 0 0,-1 6 0,-3-4 0,-9 5 0,4-6 0,-6 1 0,0 0 0,-5-6 0,-1 4 0,-5-10 0,0 5 0,0-17 0,-12 1 0,-17-12 0,-14 11 0,-8 0 0,-31-3 0,34 15 0,-5 6 0,-3 3 0,-17-1 0,21 6 0,-2 2 0,-32-2 0,10 2 0,24 6 0,1 2 0,-7-1 0,3 0 0,-1 0 0,-14 0 0,-26 0-281,43 0 0,0 0 281,-27 0 0,-12 0 0,25 0 0,15 2 0,-1 4 0,-29 9 0,28-7 0,2 2 0,-14 11 0,-26 2 0,29-7 0,2 0 0,-1 0 0,-12 1 0,-22 7 0,13-2 0,15-5 0,8 1 0,-1 0 0,-23 0 0,27-3 0,2-1 0,-20 1 0,-9 1 0,-13-1 0,17 1 0,-12-1 0,16-7 0,-11 6 0,29-13 0,0-1 0,-18 7 0,9-6 0,3-2 0,5 1 0,10 0 0,-5 0 0,-42 0 0,29 0 0,12 0 0,0 0 0,-7 0 0,-22 0 0,18 0 0,1 0 0,9 0 0,7 0 0,2 0 562,15 0-562,1 0 0,7 0 0,5 0 0,2 0 0,0 0 0,4 0 0,-9 0 0,10 0 0,-4 0 0,44 0 0,-7 0 0,43 0 0,-15 0 0,7 0 0,8 0 0,12 0 0,-7 0 0,-20 0 0,3 0-748,38 0 748,-32 0 0,2 0 0,-1 0 0,1 0-492,3 0 0,3 0 317,5 0 0,1 0 175,0 0 0,2 0 0,9 0 0,0 0-492,-10 0 0,0 0 178,10 0 0,0 0 314,-9 0 0,-3 0 0,-12 0 0,-2 0-197,6 0 1,-3 0 196,20 0 0,-27 0 0,0 0 0,33 0 622,-10 0-622,-20 0 983,-9-5-732,-8-3 732,-12 1-214,2-4-290,-16 9-479,4-8 0,-6 4 0,0-6 0,0 6 0,1-10 0,-1 9 0,6-16 0,-4 10 0,9-10 0,-9 11 0,10-11 0,-11 10 0,6-10 0,-12 5 0,-1-6 0,-5-1 0,0 1 0,0 0 0,-10-1 0,-11 0 0,-19 5 0,-51-19 0,32 26 0,6-5 0,1 2 0,-7 8 0,-16 0 0,0 1 0,0 7 0,-19 0-499,22 0 499,16 0 0,1 0 0,-8 0 0,13 0 0,-2 0 0,-36 0 0,8 0 0,30-1 0,-2 2 0,-47 7 0,16 0 0,31-4 0,1 1 0,-25 9 0,-20-5 0,15 6 0,-11-6 0,16-3 0,23-2 0,-1 0 0,-30-2 0,28 6 0,0-1 0,-13-5-51,-15 5 51,9-7 0,0 6 0,0-4 0,9 5 0,1-7 0,17 0 0,1 0 0,7 0 497,8 0-497,1 0 53,7 0-53,6 0 0,2 5 0,5 1 0,4 5 0,2 0 0,5 0 0,5 0 0,14-4 0,1-3 0,17-4 0,-4 0 0,6 6 0,8-4 0,19 3 0,3-5 0,24 8-984,3 1 946,-43-1 1,2 0 37,15-3 0,1-1-492,-4 4 0,1 0 232,14-7 1,2 0-233,-6 3 0,1 0 28,12-4 1,0 0 463,-5 0 0,0 0 0,6 0 0,-2 0 0,-9 0 0,-4 0 0,-14 0 0,-2 0-257,2 0 0,-2 0 257,28 0 0,-36 0 0,0 0 0,33 0 734,-2 0-734,-18 0 983,-16 0-605,-5 0 605,-19 5 0,5-4-196,-13 5-787,-1-6 139,-6 0-139,1 0 0,-1 0 0,-5 5 0,-1 6 0,-5 1 0,-18 5 0,-11-4 0,-28 1 0,-10 0 0,-8 1 0,23-7 0,-1 0 0,-21 7 0,18-7 0,0 0 0,-22 7 0,-18 1-267,43-5 0,1 2 267,-21 9 0,18-6 0,0 1 0,-18 20 0,26-18 0,-2 2 0,-5 7 0,1 2 0,8-2 0,-2 2-492,-17 4 0,-2 3 222,8 1 0,-1 1 270,-10-3 0,-3 1 0,3 8 0,0 0 0,1-7 0,0-2 0,11-5 0,0 1-342,2 1 0,1-1 342,-23 8 0,-10 9 0,20-14 0,17-8 0,5 0 474,19-8-474,-5 5 983,12-11-459,-3 4 237,9-6-761,-4 1 0,0-1 0,4 1 0,-4-1 0,6 0 0,0 0 0,4 1 0,7-6 0,23-1 0,-2-16 0,20 2 0,-8-15 0,6 4 0,0-6 0,16-2 0,-4 7 0,13 0 0,1 6 0,1 1 0,9-1 0,0 0 0,0 0 0,-9 0 0,7 0 0,-7 0 0,9 7 0,0-5 0,-9 5 0,7-7 0,-6 7 0,-1-5 0,7 11 0,-15-10 0,15 10 0,-15-4 0,15 6 0,-23 0 0,5-6 0,-8-1 0,-6-1 0,13 2 0,-5 0 0,-1 4 0,6-4 0,-5 6 0,24 0 0,-20 0 0,19 0 0,-24 0 0,9 0 0,-1 0 0,0 0 0,8 0 0,2 0 0,-13 0 0,8 0 0,-27 0 0,20 0 0,-13 0 0,6-6 0,-1 5 0,3-12 0,0 12 0,5-5 0,-6-1 0,17 6 0,-7-5 0,15-1 0,-7 5 0,9-4 0,0 6 0,-1-7 0,1 5 0,-8-4 0,-3 6 0,-8 0 0,-7 0 0,-3-6 0,-7 4 0,-6-4 0,12 6 0,-17 0 0,27 0 0,-26 0 0,19 0 0,-15-5 0,-1 3 0,5-4 0,-4 6 0,6-6 0,0 5 0,0-5 0,1 6 0,-1 0 0,0 0 0,0 0 0,0 0 0,8 0 0,-6 0 0,13 0 0,3 0 0,1 0 0,6 0 0,-8 0 0,1 0 0,-9 0 0,-1 0 0,-8 0 0,-7 0 0,-7 0 0,5 0 0,-16 0 0,10 5 0,-13 1 0,-5 5 0,-1 0 0,-5 1 0,0-1 0,0 0 0,0 6 0,0 1 0,0 6 0,-12 7 0,-8-4 0,-23 20 0,-6-17 0,-9 12 0,2-20 0,-8 5 0,-3-10 0,-17 5-542,-13-14 542,17-1 0,19-6 0,-1-2 0,-21 1 0,21 0 0,-2 0 0,10 0 0,-1 0 0,-14 0 0,-3 0 0,6 0 0,-2 0-492,-21 0 0,-1 0 0,4 0 0,-2 0 351,19 0 0,-2 0 0,0 0 141,4 0 0,1 0 0,-2 0 0,-6 0 0,-1 0 0,0 0-328,3 0 0,0 0 0,1 0 0,-1 0 0,1 0 0,0 0 96,-31 0 0,5 0-260,22 0 0,1 0 101,-20 0 1,1 0 131,26 0 0,3 0 259,-8 0 0,1 0 491,13 0 1,4 0-99,-24 0-393,-17 0 0,16 0 0,-3 0 983,24 0 0,-15 0 0,15 0 0,-15 0 0,15 0-150,-7 0-310,1 0-523,6 0 1,-7 0-1,9 0 0,7 0 0,2 0 0,8 0 0,0 0 0,0 0 0,6 0 0,-5 0 0,12 0 0,-5 0 0,7 0 0,6 0 0,-5 0 0,-6 5 0,7 2 0,-11-1 0,20-1 0,-10-5 0,11 5 0,-11-4 0,10 9 0,-10-9 0,5 10 0,-1-10 0,-4 4 0,5-5 0,-1 5 0,-3-3 0,9 8 0,-10-4 0,10 0 0,-9 5 0,9-5 0,-10 1 0,5-2 0,-1 0 0,-4-4 0,0 9 0,-3-9 0,-3 4 0,5 1 0,-1-5 0,7 4 0,-5-5 0,-2 0 0,-1 6 0,-5-5 0,7 4 0,0-5 0,-1 0 0,-6 6 0,5-4 0,-5 3 0,7-5 0,0 0 0,0 6 0,5-5 0,-4 4 0,11-5 0,-5 5 0,5-3 0,1 8 0,0-4 0,0 0 0,-1-1 0,1-5 0,5 5 0,-4-4 0,3 9 0,1-4 0,1 5 0,5 0 0,0 0 0,5-4 0,1 3 0,11-9 0,8 4 0,1-5 0,5 0 0,0 0 0,-6 0 0,6 0 0,0 0 0,-5 0 0,11 0 0,-11 0 0,12 0 0,-13 0 0,6 0 0,0 0 0,-5 0 0,5 0 0,-7 0 0,0 0 0,0 0 0,0 0 0,-5 0 0,3 0 0,-9 0 0,4 0 0,0 0 0,-5 0 0,11 0 0,-10 0 0,3 0 0,-4 0 0,4 0 0,-3 0 0,4 0 0,0 0 0,-5 0 0,11 0 0,-5 0 0,1 0 0,-2 0 0,0 0 0,1 0 0,0 0 0,-1 0 0,0 0 0,-4 0 0,9 0 0,-4 0 0,0 0 0,-2 0 0,1 0 0,-4 0 0,9 0 0,-9 0 0,4 0 0,0 0 0,-5 0 0,5 0 0,0 0 0,-4 0 0,4 0 0,-6 0 0,6 0 0,-5 0 0,11 0 0,-11 0 0,11 0 0,-4 0 0,-1 0 0,5-6 0,-11 5 0,11-4 0,-11 5 0,11 0 0,-10 0 0,4 0 0,-6-5 0,6 3 0,-5-3 0,10 0 0,-10 4 0,4-4 0,-4 0 0,-1 4 0,0-4 0,0 0 0,0 4 0,0-5 0,0 6 0,1 0 0,-1 0 0,0-5 0,0 4 0,-5-9 0,4 9 0,-9-9 0,4-1 0,-5-2 0,0-3 0,0 5 0,-11-1 0,-9 0 0,-12 5 0,-15-5 0,-2 10 0,-7-4 0,0 6 0,-9-7 0,7 6 0,1-6 0,-6 7 0,4 0 0,7 0 0,-9-6 0,19 4 0,-14-4 0,-1 6 0,1 0 0,0 0 0,0 0 0,0 0 0,0 0 0,-1 0 0,1 0 0,0 0 0,-18 0 0,14 0 0,-14 0 0,10 0 0,-3 0 0,-8 0 0,8 0 0,-5 0 0,13 0 0,-5 0 0,15 0 0,2 0 0,8 0 0,-4 0 0,9 0 0,-1 0 0,4 0 0,5 0 0,-12 0 0,6 0 0,-7-6 0,-1 5 0,-7-5 0,6 6 0,-13-7 0,5 6 0,-7-5 0,7 0 0,3 4 0,6-3 0,8 5 0,1-6 0,7 5 0,5-5 0,2 6 0,6 0 0,-1 0 0,1 0 0,5 5 0,-10-3 0,-4 2 0,-28-4 0,4 0 0,-18 0 0,5 0 0,-10 0 0,-8 0 0,0 0 0,0 0 0,0 0 0,0 0 0,9 0 0,1 0 0,9 0 0,7 0 0,-5 0 0,13 0 0,-6 0 0,14 0 0,-4 0 0,11 0 0,-12 0 0,12 6 0,-5-5 0,7 10 0,0-10 0,0 10 0,-1-10 0,1 5 0,0-6 0,0 5 0,-1 2 0,-6-1 0,5 0 0,-11 0 0,4-5 0,-6 5 0,6-6 0,2 0 0,0 6 0,5-5 0,1 5 0,2-6 0,11 0 0,-5 0 0,5 0 0,6-5 0,1-7 0,5-1 0,0-10 0,5 11 0,2-11 0,4 10 0,1-10 0,-1 10 0,6-9 0,-4 9 0,10-10 0,-10 5 0,4-7 0,-5 1 0,0 0 0,0 0 0,-5-1 0,-2-6 0,-5 11 0,0-16 0,0 16 0,0-11 0,0 0 0,0 5 0,0-12 0,0 12 0,0-11 0,0 4 0,0 1 0,0-6 0,0-2 0,0-1 0,7-14 0,-6 14 0,12-13 0,-12 13 0,5-14 0,0 14 0,-4-5 0,9 13 0,-10-5 0,4 12 0,1-5 0,-5 7 0,4 0 0,0 5 0,-3 2 0,8 6 0,-9 0 0,9 0 0,-9-1 0,9-5 0,-8 5 0,8-5 0,-9 5 0,9 1 0,-9 0 0,9-1 0,-9-5 0,9 5 0,-9-5 0,4 0 0,0 4 0,-3-4 0,7 1 0,-2 8 0,-1-7 0,-1 9 0,0 0 0,-4-9 0,9 12 0,-4-7 0,0 38 0,-1-3 0,-5 18 0,0-6 0,6-4 0,-5 6 0,5 0 0,-6-6 0,0 4 0,0-4 0,0-1 0,0-1 0,0-7 0,0 7 0,0-5 0,0-1 0,0-3 0,0-3 0,0-1 0,0 5 0,0-11 0,0 5 0,0 0 0,0-4 0,0 4 0,0-1 0,0-3 0,0 4 0,0 0 0,0-5 0,0 5 0,0-6 0,0 1 0,0-1 0,0 0 0,5 0 0,-4 0 0,9 0 0,-8 6 0,8 1 0,-9 7 0,10-1 0,-4 0 0,-1 0 0,5 0 0,-4 7 0,5 5 0,1-2 0,-7 1 0,5-11 0,-4 0 0,5-6 0,0 5 0,-1-5 0,-4 1 0,3-2 0,-4-6 0,1 0 0,2 0 0,-2 0 0,4 0 0,-5 1 0,4-1 0,-9 0 0,9 0 0,-4-5 0,0 4 0,4-9 0,-4 4 0,6-5 0,-1 0 0,0 0 0,0 0 0,0 0 0,0 0 0,0 0 0,0 0 0,1-5 0,-6-7 0,-1-6 0,-5-7 0,0-6 0,0-1 0,0-7 0,0-8 0,0 6 0,0-14 0,0 14 0,-6-6 0,4 8 0,-9 0 0,9 6 0,-9 2 0,10 0 0,-5 11 0,1-9 0,3 10 0,-3-5 0,5 5 0,-5-3 0,3 9 0,-3-4 0,5 6 0,0-1 0,-5 1 0,4-6 0,-4 4 0,5-4 0,0 6 0,0-6 0,0 4 0,0-10 0,0 5 0,0-1 0,0-3 0,0 3 0,0 1 0,0-5 0,0 10 0,0-4 0,0 6 0,0-1 0,0 1 0,0 0 0,0 0 0,0-6 0,0 4 0,0-4 0,0 6 0,0-1 0,0-5 0,0 5 0,5-11 0,-4 10 0,10-4 0,-5 0 0,5 4 0,-4-10 0,3 11 0,-4-5 0,5 10 0,0-8 0,0 13 0,1-8 0,-1 10 0,0 0 0,0-5 0,0 4 0,0-4 0,0 5 0,0 0 0,1 0 0,-1 0 0,0 0 0,0 0 0,0 0 0,0 0 0,0 5 0,-4 1 0,2 5 0,-7 0 0,8 0 0,-9 0 0,4 6 0,-5 2 0,0-1 0,0 5 0,0-5 0,0 6 0,0-6 0,0 5 0,0-4 0,0 5 0,0-6 0,0 5 0,0-5 0,0 6 0,0 0 0,0-5 0,0 3 0,0-9 0,0 10 0,0-11 0,0 11 0,0-11 0,0 5 0,0 0 0,0-4 0,0 10 0,0-5 0,0 6 0,0-6 0,0 5 0,0-5 0,0 7 0,0-1 0,0-6 0,0 5 0,5-5 0,-4 6 0,5-5 0,-1 3 0,-3-3 0,8-1 0,-9 5 0,9-5 0,-8 0 0,8 5 0,-8-5 0,9 7 0,-10-1 0,10 0 0,-10 0 0,10 0 0,-5 0 0,1 0 0,3-5 0,-8 3 0,8-9 0,-9 4 0,9 0 0,-9-5 0,10 5 0,-10-6 0,9 1 0,-4-1 0,0 0 0,4 0 0,-4-5 0,5 4 0,1-4 0,-1 5 0,5 0 0,2 1 0,5-6 0,1 0 0,-5-1 0,3-4 0,-9 4 0,4-5 0,-6 0 0,0 0 0,0 0 0,-5-11 0,-1-3 0,-5-10 0,0-7 0,0-1 0,0-1 0,0-5 0,0 6 0,0-7 0,0-1 0,-5 1 0,-2 6 0,-6-4 0,0 11 0,6-12 0,-4 12 0,4-5 0,-5 7 0,5 0 0,-3 0 0,3-1 0,0 1 0,-4 0 0,10-1 0,-5-6 0,1 6 0,4-13 0,-5 5 0,0-6 0,5 0 0,-5-1 0,0 1 0,5 0 0,-5 0 0,6-1 0,-5 8 0,3 1 0,-3 7 0,5-1 0,0 1 0,0 0 0,0-1 0,0 1 0,0 6 0,0-5 0,0 10 0,0-4 0,0 6 0,0 0 0,0-1 0,0-4 0,0 4 0,0-5 0,0 6 0,0 0 0,5 4 0,6 2 0,1 5 0,4 0 0,-5 0 0,1 0 0,-1 5 0,6-3 0,-5 8 0,11-4 0,-5 6 0,6 0 0,0-5 0,7-2 0,2-5 0,13 0 0,3 0 0,15 0 0,-6 0 0,24 0 0,-4 0 0,18 0 0,-1 0 0,-17 0 0,-21 0 0,-2 0 0,11 0 0,-11 0 0,2 0 0,21 0 0,8 0-391,-34 0 0,-1 0 391,38 0 0,8 0-79,-29 0 79,3 0 0,-12 0 0,7 0 0,7 0 0,-15-6 779,6 4-779,-8-4 82,-7 6-82,5 0 0,-13-6 0,6 5 0,-1-5 0,-5 0 0,6 4 0,-8-3 0,25 5 0,-18-6 0,25 4 0,-22-4 0,-1 6 0,7-6 0,-14 5 0,13-12 0,-13 12 0,5-6 0,-6 1 0,-1 5 0,-7-5 0,-1 6 0,-7 0 0,-6 0 0,-1 0 0,-5 0 0,-1 0 0,0 0 0,-5 5 0,-31 7 0,-8 2 0,-36 6 0,11-6 0,-15 1 0,-24 0 0,30 0 0,2-3 0,-1 1-622,-10 4 622,19-5 0,-2 0 0,-37 4 0,1 0 0,42-8 0,0 0 0,-1 0 0,0 1 0,-5-1 0,-1 0-492,-4 1 0,-1 0 414,0-1 0,-2 1-414,-9 0 0,-2 0 104,-7 1 0,0-1 388,-1 0 0,-1 1 0,-4-1 0,0 1 0,5-1 0,3 1 0,14-2 0,1 1-492,-7 1 0,1-2 454,18-3 0,1-1 8,-5 1 0,1-2 30,5-2 0,2-2 0,-34 1 964,10 0-964,12 0 983,7 0-221,9 0 221,1 0-730,8 0 444,-1 0-697,8 0 0,1 0 0,7 0 0,-1 0 0,7 0 0,1 5 0,5 1 0,1 5 0,5 1 0,-4-1 0,9 0 0,-4 0 0,5 0 0,0 0 0,5-5 0,7-1 0,13-5 0,7 0 0,7 0 0,8 0 0,10 0 0,1 0 0,15 0 0,2 0 0,-6 0-317,-19 0 0,1 0 317,40 0 0,-38 3 0,2 1 0,8 4 0,0 2 0,-7-2 0,-1 2 0,9 6 0,1 1-492,0-3 0,-1-1 453,-3 0 1,-1 0 38,5 4 0,-1-1 0,-14-7 0,-1 0-147,3 3 0,-1 0 147,35 3 0,10 1 0,-18-7 0,-5-2 0,-24-2 0,-2-3 591,-21 4-591,4-1 983,-18 1-889,5 6 227,-11-1-321,-1 0 0,-5 0 0,0 0 0,-5-4 0,-21 4 0,-18-10 0,-42 5 0,-13-6-492,40 0 0,-1 0 253,-4 0 1,-1 0 238,0 0 0,-2 0 0,-3 1 0,-2-2 0,-6-3 0,1 0 0,3 4 0,2-2 0,10-6 0,0 1 0,-13 6 0,3 0-653,-14-5 653,24 5 0,-2 2 0,9-1 0,3 0 0,-24 0-129,25 0 1,1 0 128,-9 0 0,-8 0 0,10 5 983,17-3-575,9 4 285,13-6-693,1 0 287,15 0-287,27 0 0,4 0 0,21 0 0,-4 0 0,-4 0 0,12 0 0,3 0 0,18 0 0,11 0-435,-33 0 1,0 0 434,0 0 0,2 0 0,9-4 0,1 0 0,-5-1 0,1 0 0,9-3 0,0-2 0,-9 2 0,-1-1 0,5 1 0,-1-1 0,-14 1 0,-1 0 0,3 0 0,-1-1-451,35-13 451,10 4 0,-10-5 0,-10 15 0,-20-5 0,-9 12 0,-8-5 0,-12 6 849,2 0-849,-16 0 471,4 0-471,-6 0 0,0 0 0,0 0 0,-5 5 0,-22 7 0,-15 8 0,-21 6 0,-13-4 0,-11 0 0,-10-7 0,8 0 0,-13-6 0,22-3 0,17-6 0,0 0 0,-19 0 0,19 2 0,3 3 0,-4 2 0,-37 16 0,45-2 0,-45 17 0,36-1 0,-6 0 0,-15 23 0,42-29 0,-34 35 0,32-30 0,-7 7 0,8-10 0,3-9 0,7-5 0,5-2 0,7-5 0,2-1 0,9 0 0,-4 0 0,5 0 0,0 0 0,5-4 0,6-2 0,2-5 0,3 0 0,-5 0 0,0 0 0,0 0 0,0-5 0,6-2 0,1-5 0,7 0 0,-1 0 0,-6 0 0,11-1 0,-9 2 0,11-7 0,0 4 0,2-4 0,6 4 0,0 7 0,0-5 0,8 5 0,-6-1 0,5 2 0,9 6 0,-18 0 0,24 0 0,-27 0 0,20 0 0,-13 0 0,13 0 0,-13 0 0,14 0 0,1 7 0,-12 0 0,10 1 0,-22 3 0,7-10 0,-6 10 0,-2-9 0,-7 8 0,0-8 0,0 8 0,0-8 0,7 9 0,-5-4 0,-1 0 0,-3-2 0,-3-5 0,10 0 0,-4 0 0,4 0 0,-4 0 0,-7 0 0,5 0 0,-5 0 0,6 0 0,0 0 0,0 0 0,0 0 0,-5 0 0,3 0 0,-3 0 0,5 0 0,7 6 0,-5-5 0,4 5 0,-5-6 0,-1 0 0,6 0 0,-4 0 0,5 0 0,0 0 0,-5 0 0,4 0 0,-5 0 0,5 0 0,14 0 0,-9 0 0,6 0 0,-17 0 0,1 0 0,-1 0 0,0 6 0,0-5 0,-6 4 0,-1 0 0,-6-4 0,6 4 0,-4-5 0,4 5 0,0-3 0,-5 3 0,5-5 0,-6 5 0,0-4 0,1 4 0,-1-5 0,0 0 0,0 0 0,0 0 0,0 5 0,0-4 0,-4 9 0,-3-4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6-27T20:02:13.153"/>
    </inkml:context>
    <inkml:brush xml:id="br0">
      <inkml:brushProperty name="width" value="0.35" units="cm"/>
      <inkml:brushProperty name="height" value="0.35" units="cm"/>
      <inkml:brushProperty name="color" value="#333333"/>
    </inkml:brush>
  </inkml:definitions>
  <inkml:trace contextRef="#ctx0" brushRef="#br0">90 1 24575,'0'44'0,"0"-8"0,0 9 0,0-10 0,0 27 0,0-19 0,0 12 0,0-16 0,0 1 0,0-1 0,0 0 0,0-7 0,0-1 0,0-7 0,0 1 0,0-1 0,0 0 0,0 0 0,0 0 0,0-6 0,0 5 0,0-5 0,0 1 0,0 3 0,0-3 0,0-1 0,0-1 0,0 0 0,-5-4 0,3 9 0,-3-9 0,5 4 0,0 0 0,0 1 0,0 0 0,0 5 0,0-5 0,0 7 0,0 5 0,0-4 0,0 12 0,0-6 0,0 7 0,0 0 0,-5 1 0,3-1 0,-4 0 0,6-7 0,0 6 0,-5-18 0,4 9 0,-4-10 0,5 5 0,0-6 0,0 5 0,0-5 0,0 6 0,0 7 0,0-5 0,0 11 0,-6 3 0,4 1 0,-10 6 0,11 0 0,-5-6 0,6 5 0,0-6 0,-6-1 0,4 0 0,-3-7 0,5-7 0,0-2 0,0-10 0,0 3 0,0 1 0,0 2 0,0 5 0,0-6 0,0 12 0,0-10 0,-6 35 0,4-19 0,-4 28 0,6-23 0,0 6 0,0-8 0,0 0 0,0 1 0,0-8 0,0-1 0,0-13 0,0 5 0,0-11 0,0 5 0,0-6 0,0 1 0,0-1 0,0 0 0,0 0 0,0 0 0,0 0 0,0 0 0,0 1 0,0-1 0,5 0 0,2 0 0,4 0 0,0 0 0,0 0 0,0 0 0,6 1 0,1 0 0,7 0 0,5 0 0,-4 0 0,12 1 0,-6 0 0,1-1 0,4 1 0,-4-6 0,-1 4 0,5-9 0,-4 9 0,6-4 0,0 0 0,0 5 0,8-5 0,2 7 0,7-6 0,0 4 0,-8-10 0,6 10 0,-5-10 0,7 4 0,0-6 0,0 0 0,-7 0 0,5 0 0,-13 0 0,5 0 0,-6 0 0,-1 0 0,0 0 0,0 0 0,-6 0 0,-3 0 0,-6 0 0,7 0 0,-5 0 0,5 0 0,0 0 0,-5 0 0,11 0 0,-5 0 0,1 0 0,4 0 0,-11 0 0,12-6 0,-6-1 0,7-7 0,1 7 0,-8 1 0,5 0 0,-4 5 0,-1-10 0,6 9 0,5-9 0,-1 10 0,8-5 0,-11 6 0,-7 0 0,6 0 0,-6-6 0,8 5 0,-8-5 0,13 6 0,-11 0 0,13 0 0,-8 0 0,0 0 0,0 0 0,-6-6 0,4 5 0,-4-4 0,6 5 0,0 0 0,0 0 0,-6 0 0,4 0 0,-4 0 0,6 0 0,0 0 0,-6 0 0,4 0 0,-4 0 0,6 0 0,0 0 0,0 0 0,11 0 0,-15 0 0,13 0 0,-22 0 0,-1 0 0,-2 0 0,-11 0 0,11 0 0,-10 0 0,4 0 0,-6 0 0,0 0 0,0 0 0,0 0 0,0 0 0,0 0 0,0 0 0,1 0 0,-1 0 0,0 0 0,0 4 0,0-2 0,-5 8 0,-1-4 0,-5 5 0,0 20 0,-7 23 0,5-36 0,-5 2 0,7-67 0,0-1 0,0-8 0,0-18 0,0 13 0,0-21 0,0 16 0,0-9 0,0 0 0,0 0 0,0 8 0,7-15 0,1 29 0,7-27 0,6 12 0,-5 6 0,7-18 0,-3 21 0,-4-8 0,11 10 0,-12 3 0,4 20 0,-7-5 0,1 15 0,-2 5 0,1 2 0,-1 6 0,0 0 0,0 0 0,-5-1 0,4 1 0,-9 0 0,9 0 0,-8-1 0,8-5 0,-4 5 0,6-11 0,0 4 0,0-5 0,0 0 0,0-1 0,5 1 0,-3 0 0,9 0 0,-10 5 0,9-4 0,-9 11 0,10-6 0,-11 7 0,5-1 0,0 0 0,1 1 0,1-1 0,3 0 0,-9-5 0,10 3 0,-4-9 0,5 10 0,0-10 0,0 4 0,-5 0 0,3-4 0,-3 10 0,5-10 0,0 10 0,0-5 0,0 1 0,0 3 0,1-9 0,5 9 0,-4-3 0,5-1 0,0 4 0,-5-9 0,11 8 0,-11-2 0,11 4 0,-11 0 0,12 0 0,-13 1 0,13-1 0,-12 1 0,11-7 0,-11 5 0,5-4 0,-7 5 0,0-4 0,0 3 0,0-3 0,0 5 0,-5 5 0,-2-4 0,-6 10 0,0-9 0,0 9 0,5-9 0,-47 30 0,13-13 0,-43 28 0,22-21 0,0 5 0,0-12 0,-1 5 0,1-11 0,0 5 0,-8 0 0,6-4 0,-14 4 0,7-6 0,-8 0 0,-1 0 0,-7 0 0,13 0 0,-20 0 0,28 0 0,-20 0 0,15 6 0,-1-5 0,-5 6 0,5-1 0,-7 2 0,0 6 0,-1-7 0,1 6 0,8-6 0,1 1 0,7 3 0,8-4 0,1 6 0,7-1 0,-1 0 0,7-1 0,1 1 0,6-1 0,4 6 0,-3 1 0,9 1 0,-10 3 0,9-9 0,-3 10 0,-1-5 0,5 6 0,-10 11 0,4-8 0,1 14 0,-5-15 0,10 12 0,-11 2 0,4 8 0,0 8 0,-4 0 0,3 9 0,-5-7 0,6 14 0,-5-13 0,5 13 0,0-5 0,-5-1 0,5 7 0,-6-7 0,5 1 0,-4-3 0,5-8 0,-6 0 0,1-7 0,-1-2 0,1-8 0,6 0 0,-5-7 0,5 6 0,0-12 0,-4 4 0,4-5 0,-5-1 0,0 0 0,5-6 0,-4 10 0,5-14 0,-1 8 0,-3-11 0,9 0 0,-4 0 0,21-42 0,-7 10 0,14-31 0,-4 7 0,2 3 0,1-14 0,5 0 0,-6-1 0,2-7 0,-3 6 0,-6 1 0,0 2 0,-1 7 0,1-1 0,-1 2 0,1 0 0,-2 13 0,2-19 0,-1 19 0,0-13 0,0 8 0,0-1 0,0 1 0,6 0 0,1 0 0,6-1 0,0 1 0,-6 6 0,4-4 0,-10 17 0,9-10 0,-10 12 0,5-7 0,-6 1 0,-1 6 0,1 1 0,-1 0 0,1 4 0,-1-4 0,0 5 0,0 1 0,1 0 0,-1 0 0,0-1 0,0-5 0,1 5 0,-6-5 0,4 5 0,-3-5 0,4 5 0,0-5 0,1 5 0,-1 1 0,0 0 0,-33 5 0,9 1 0,-36 5 0,9 0 0,-1 5 0,-13-3 0,5 10 0,-7-11 0,0 12 0,7-12 0,-5 5 0,19-6 0,-10 0 0,13 0 0,-1 0 0,-5 0 0,6-11 0,-7-4 0,-1-11 0,8 1 0,-6-1 0,12 1 0,-12-1 0,13 7 0,-1 1 0,9 12 0,6-4 0,0 8 0,5 12 0,1-1 0,5 12 0,0-4 0,0 1 0,0 6 0,5 0 0,2 1 0,5 5 0,0-4 0,-5 12 0,4-12 0,-4 11 0,0 3 0,5 17 0,-10 9 0,5 9 0,-7-23 0,0 1-401,0-3 0,0 2 401,0 12 0,0 1 0,0 34 0,0-43 0,0 1 0,0 42 0,-3-45 0,-1 0 0,0 0 0,-1-3 0,-10 27 0,0-4 0,7-26 0,2-1 0,1-20 0,3-4 0,-3-11 802,5-11-802,0-33 0,0-16 0,0-29 0,8-17-416,-4 39 1,2 0 415,1 5 0,2-2-492,-1-25 0,2-5 0,8-4 0,2 1 338,-6 6 0,2-2 154,2 11 0,2-4 0,1 4 0,2-6 0,1 0 0,-5 12 0,1-3 0,0 0 0,0 0 0,0 1 0,-1 2 0,5-13 0,-1 1-492,0-12 0,1 3 220,-3 27 1,-2 2-15,-4-10 0,0 1 286,4 15 0,-1 3 646,-2-21-646,5 20 983,-9 17 0,-5 22 0,-2 34-111,-5 14-133,0 19-739,0-3 0,0-7 0,0 1 0,0-3 0,-6 1 0,4-6 0,-9-1 0,9-3 0,-3-11 0,-1 12 0,5-6 0,-5 7 0,6 8 0,-7 2 0,6 7 0,-5 0 0,6-8 0,0-1 0,0-8 0,0-6 0,0-3 0,0-11 0,0-2 0,5-11 0,1-1 0,11-5 0,1-6 0,6-6 0,0-7 0,7-6 0,2 0 0,6-1 0,0 0 0,8 5 0,-6-4 0,5 10 0,1-11 0,-6 12 0,13-7 0,-13 8 0,6 5 0,-8-3 0,0 3 0,-6-4 0,4-1 0,-4 0 0,-1 0 0,5 6 0,-11-4 0,12 4 0,-12 0 0,11-5 0,-4 11 0,6-11 0,0 11 0,7-5 0,-4 0 0,4 5 0,-13-5 0,-3 6 0,-11 0 0,-2 0 0,-6 0 0,-5 5 0,-1 12 0,-5-4 0,0 9 0,-5-11 0,-1 1 0,-6-1 0,1 0 0,0-5 0,0-1 0,4 0 0,2 1 0,5 18 0,-12 10 0,4-10 0,-23 0 0,-12-24 0,-16 0 0,-16 7 0,8 1 0,16-1 0,-1 2 0,-14 5 0,12-5 0,-4-1 0,8 0 0,1 0 0,-34 7 0,27-10 0,0-1 0,-33 10 0,9-6-235,29 0 0,1 0 235,-19 7 0,-15-7 0,9 6 0,-20-5 0,24 5 0,14-2 0,3 0 0,-2 4 0,-34 7 0,22-8 0,-10 0 0,-15 0 0,32-1 0,-11-5 0,31-3 0,-6-6 0,14 0 0,8 0 0,8 0 470,-7 0-470,-28 0 0,-9 0 0,-32 0 0,6 7-459,35-3 1,-1 1 458,-1-1 0,-1 1 0,-8 3 0,-3-1 0,1-6 0,-2 0-492,-4 7 0,0 0 299,-1-7 1,1 0 192,-1 7 0,1 0 0,4-7 0,2 0-216,9 6 1,2 0 215,1-6 0,3 0 0,-27 12 0,-8-11 0,19 5 0,1-7 0,23 0 833,-3 0-833,25 0 983,-4 0-567,13 0 69,0 0-485,0 0 0,-1 0 0,6-5 0,-4-2 0,9-4 0,-9 0 0,3-1 0,-4 1 0,0 0 0,0 0 0,-1-1 0,1 1 0,-1-6 0,-5 4 0,4-10 0,1 4 0,1-5 0,4 0 0,-5-1 0,5 1 0,-4 0 0,10 0 0,-5-1 0,6 7 0,0 1 0,0 5 0,0-5 0,0 5 0,0 0 0,0 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6-27T20:03:20.287"/>
    </inkml:context>
    <inkml:brush xml:id="br0">
      <inkml:brushProperty name="width" value="0.35" units="cm"/>
      <inkml:brushProperty name="height" value="0.35" units="cm"/>
      <inkml:brushProperty name="color" value="#333333"/>
    </inkml:brush>
  </inkml:definitions>
  <inkml:trace contextRef="#ctx0" brushRef="#br0">662 588 24575,'0'37'0,"0"-12"0,0 4 0,0-10 0,0 11 0,0-4 0,0 5 0,0-7 0,0 0 0,0 7 0,0-11 0,0 16 0,0-16 0,0 18 0,0 2 0,0 1 0,0 13 0,0-6 0,0 17 0,-12-7 0,3 6 0,-6 1 0,3-7 0,4 6 0,0-15 0,-4-3 0,11-13 0,-5-2 0,6-7 0,-6 0 0,5 0 0,-4-6 0,5 5 0,0-10 0,0 9 0,0-3 0,0 12 0,-6-6 0,5 13 0,-4-6 0,5 7 0,0-6 0,0 4 0,0-11 0,0 5 0,-6-7 0,5 0 0,-5-5 0,6-2 0,-5-6 0,4 0 0,-4 0 0,5 0 0,0 0 0,0 0 0,0 0 0,0 1 0,0-1 0,0 6 0,0-5 0,0 11 0,0-5 0,0 6 0,0-5 0,0 3 0,0-9 0,0 10 0,0-11 0,0 11 0,0-10 0,0 9 0,0-3 0,0 5 0,0 11 0,0-9 0,0 9 0,0-16 0,0-2 0,0-6 0,0 0 0,0 0 0,0 0 0,0 0 0,0 0 0,0 0 0,0 1 0,11-44 0,-3 11 0,10-32 0,-5 8 0,0 10 0,1-19 0,-1 5 0,2-34 0,-7 20 0,0-30 0,-8 18 0,7-12 0,-5 9 0,11-4 0,-4 16 0,5-1 0,0 2 0,1 1 0,5 6 0,11-24 0,-7 29 0,11-19 0,-13 15 0,7-10 0,1-8 0,-7 9 0,-2-7 0,-7 14 0,0-5 0,0 15 0,0-5 0,-1 5 0,1 1 0,-6 1 0,3 7 0,-9 8 0,3 7 0,0 8 0,-4 5 0,4 1 0,0 0 0,-3 0 0,3-1 0,-5 1 0,5 5 0,-4 29 0,10 9 0,-10 27 0,6-10 0,-7 13 0,0-11 0,0 13 0,0-8 0,0 0 0,0 0 0,0 0 0,0-7 0,0 5 0,0-13 0,0 13 0,0-13 0,0-1 0,0-9 0,0 0 0,0-5 0,0 5 0,0-13 0,0 5 0,0-5 0,0 0 0,0 5 0,0-10 0,0 9 0,0-9 0,0 9 0,0-9 0,0 10 0,0-11 0,0 5 0,-6 0 0,5-4 0,-5 9 0,6-3 0,0 5 0,0-6 0,0 5 0,-5-5 0,4 6 0,-5 1 0,6-1 0,0 7 0,0-6 0,-5 17 0,3-15 0,-3 8 0,5-17 0,0 5 0,0-11 0,-5 11 0,3-11 0,-3 11 0,5-10 0,0 4 0,-6-1 0,5 3 0,-4-1 0,-1 5 0,5 2 0,-5 1 0,6 5 0,0-7 0,0 6 0,-5-4 0,4 5 0,-5-7 0,0 7 0,5-5 0,-10 5 0,9-7 0,-3 0 0,-1 0 0,5 0 0,-10 11 0,10-14 0,-10 12 0,10-20 0,-5 10 0,6-11 0,0 5 0,-5-6 0,4 0 0,-4 1 0,5-1 0,0 0 0,0 0 0,0 0 0,0 0 0,-5 0 0,-1-4 0,0 2 0,-5-7 0,5 3 0,-5-5 0,0 0 0,-1 0 0,-5 0 0,5 0 0,-11 0 0,10 0 0,-10 0 0,5 0 0,-1-5 0,-3-2 0,9-4 0,-4-1 0,0-5 0,4 4 0,-10-10 0,11 11 0,-11-11 0,10 4 0,-5-5 0,6 0 0,0 0 0,5-1 0,-4 7 0,10 1 0,-4 5 0,5 1 0,0 0 0,0 0 0,0-1 0,0 1 0,0 0 0,-5 0 0,-1-1 0,-5 1 0,-1 0 0,1 0 0,0-1 0,0 1 0,-6-1 0,4 1 0,-4 4 0,6-3 0,-1 4 0,1-5 0,-1-6 0,1 4 0,-1-4 0,1 6 0,0-1 0,-1-5 0,0-1 0,5-6 0,-3-1 0,8-6 0,-3 6 0,-1-6 0,5 0 0,-4 5 0,-1-5 0,5 6 0,-5 1 0,1 0 0,4 0 0,-10 5 0,5-4 0,-6 5 0,0-6 0,-1-1 0,1 1 0,0 0 0,-1-7 0,1 5 0,-1-12 0,1 12 0,-1-11 0,6 4 0,-4 1 0,9 1 0,-9 0 0,9 5 0,-3-5 0,5 6 0,-5 7 0,3-5 0,-3-2 0,0-1 0,4-5 0,-10 7 0,9-7 0,-3 5 0,-1-12 0,5 12 0,-5-11 0,0 4 0,5-6 0,-5 0 0,6 6 0,0-5 0,-6 12 0,5-4 0,-5-12 0,6 13 0,0-13 0,0 18 0,0 0 0,0 0 0,0-1 0,0 1 0,0 6 0,0-5 0,0 10 0,0-10 0,0 11 0,0-5 0,0 5 0,0 1 0,0 0 0,0-1 0,0 1 0,0 0 0,0 0 0,0-1 0,0 1 0,0 0 0,0 0 0,5-1 0,-3-5 0,3 5 0,-5-5 0,5 0 0,-4-7 0,5-1 0,-6 1 0,5 1 0,-4 5 0,5-7 0,-6 7 0,0-5 0,5 10 0,-4-9 0,4 9 0,-5-4 0,0 6 0,5-1 0,-4 1 0,4 0 0,-5 0 0,0-1 0,0 1 0,0 0 0,0-1 0,0 1 0,0 0 0,0 0 0,0-1 0,0 1 0,0 0 0,0 0 0,0-1 0,0 1 0,0 0 0,0 0 0,0-1 0,0 1 0,0 0 0,0 0 0,0-1 0,0 42 0,0-15 0,0 35 0,0-26 0,0 0 0,0 7 0,0-5 0,0 4 0,0-5 0,0-1 0,0 0 0,0 0 0,0 0 0,0 0 0,0-5 0,0-2 0,0-6 0,0 6 0,0-5 0,0 5 0,0-6 0,0 0 0,0 0 0,0 1 0,0-1 0,5 0 0,-4 0 0,4 0 0,-5 6 0,5-4 0,-4 9 0,4-9 0,1 10 0,-5-5 0,4 0 0,0-1 0,-3 0 0,2-4 0,-4 9 0,0-9 0,0 10 0,0-11 0,6 11 0,-5-11 0,5 11 0,-6-10 0,0 9 0,0-3 0,0-1 0,5 5 0,-4-11 0,5 5 0,-6 0 0,0-4 0,0 9 0,0-3 0,0-1 0,0 5 0,0-11 0,0 11 0,0-5 0,0 1 0,0 3 0,0-9 0,0 4 0,0 0 0,0-5 0,0 11 0,0-10 0,0 4 0,0 0 0,0 6 0,0-4 0,0 3 0,0-5 0,0-4 0,0 4 0,0 0 0,0-5 0,0 5 0,0-6 0,0 0 0,0 0 0,0 1 0,-5-1 0,3 6 0,-3-5 0,5 5 0,-5-6 0,4 0 0,-4 0 0,5 1 0,-5-1 0,4 0 0,-4 0 0,5 0 0,0 0 0,-5 0 0,4 1 0,-4-1 0,5 0 0,-5 0 0,3 0 0,-3 0 0,5 0 0,0 0 0,-5 1 0,4-1 0,-4 0 0,5 0 0,0 0 0,-5 0 0,4 0 0,-4 0 0,5 1 0,0-1 0,0 0 0,0 0 0,-5 0 0,3 0 0,-3 0 0,5 0 0,0 1 0,0-1 0,0 0 0,0 0 0,0 0 0,-5 0 0,4 0 0,-4 6 0,5-4 0,0 4 0,0-6 0,0 0 0,0 0 0,0 6 0,0-4 0,0 4 0,0-6 0,0 0 0,-5 6 0,3-5 0,-3 5 0,5 0 0,0-4 0,0 4 0,0-1 0,0-3 0,0 10 0,0-11 0,0 11 0,0-10 0,0 4 0,0-1 0,0 3 0,0-1 0,0 5 0,-5-11 0,4 11 0,-4-10 0,5 9 0,0-9 0,0 4 0,0-6 0,0 0 0,-5 0 0,3 6 0,-3 1 0,5 0 0,0-2 0,0-5 0,0 0 0,0 0 0,0 0 0,0 0 0,0 1 0,0-1 0,0 0 0,0 0 0,0 0 0,0 0 0,0 0 0,5-4 0,7-7 0,0-7 0,4-10 0,-4 5 0,5-11 0,-4 4 0,10-5 0,-4 0 0,0-7 0,4 5 0,-9-12 0,10 6 0,-4-8 0,0 1 0,-1 0 0,-6-1 0,6 1 0,9-16 0,0 12 0,15-22 0,-6 15 0,16-19-473,-22 29 1,2-1 472,4 0 0,2-2 0,2-6 0,2-1-492,9 0 0,1 1 144,-3-4 0,0 0 348,7 3 0,1 1 0,-5 1 0,-2 1-378,-9 10 1,-1 1 377,3-1 0,-1 1 0,28-26 0,-26 25 0,-1 1 0,20-13 0,4-10 0,-27 24 827,-1-1-827,1 9 983,-9 9-280,-1 5 164,-7 1-867,0 5 0,1-4 0,-1 10 0,0-5 0,0 6 0,7 0 0,-5 0 0,4 0 0,1 0 0,-5 0 0,5 0 0,-7 0 0,7 0 0,-5 0 0,4 0 0,1 0 0,-5 0 0,11 0 0,-4 0 0,6 0 0,8 0 0,10 0 0,-7 0 0,46 0 0,-12 0-304,-32 0 1,1 0 303,0 4 0,-3-1 0,19-1-108,13 5 108,-16 0 0,1-6 0,-3 12 0,-15-11 0,-3 4 603,-13-1-603,-2-3 112,-13 3-112,-1-5 0,-6 0 0,-5 5 0,-26 7 0,-11 2 0,-43 6 0,-4-12-967,-17-1 967,37-6 0,-1-2 0,-1 1 0,-2 0-492,-14 0 0,-2 0 187,0 0 0,-2 0-187,-10 0 0,-2 0 0,0 0 0,-1 0 457,-5 0 0,-1 0 35,0 0 0,0 0 0,-2 0 0,4 0 0,20 0 0,2 0-492,-7 0 0,2 0 400,18 0 1,2 0 91,-6 0 0,0 0 197,10 0 1,2 0-198,-40 0 0,19 0 983,16 0-621,4 0 621,22 0 0,-4 0 0,11 0-349,1 0-191,8 0-443,5 0 0,1 0 0,44 0 0,-11 0 0,46 0 0,-19 0 0,34 0 0,-2 0-451,-30 3 1,3 1 450,4 0 0,1 2 0,-5 2 0,2 0 0,14 1 0,0 0 0,-4 0 0,0-1 0,1 1 0,-2 0 0,-14-4 0,-1-1 0,7 1 0,-3-2-107,18-3 107,22 0 0,-19 0 0,-16 0 0,-4 0 0,-23 0 0,-7 0 896,-8 0-896,-6 0 112,0 0-112,-63 0 0,9 0 0,-9 0 0,-5 0 0,-20 0 0,1 0 0,-16 0 0,36-12 0,-25-3 0,32-6 0,-7-6 0,7 6 0,9 0 0,9-2 0,7 9 0,-1-9 0,1 4 0,-7-6 0,5 1 0,-5-1 0,-1-8 0,-2-1 0,-1-7 0,3 7 0,6-3 0,7 11 0,1 1 0,11 8 0,2 5 0,10 6 0,13 1 0,9 5 0,12 0 0,8 0 0,19 0 0,-13 0 0,36 0 0,-43 0 0,43 7 0,-28 8 0,32 10 0,-7 6-266,-33-15 1,0 0 265,27 8 0,-18-3 0,-1-1 0,4-2 0,-13 1 0,-1 1 0,7 2 0,-1 6 0,-10-2 0,-15 0 0,-7-7 0,-7 3 531,-12 3-531,-1 1 0,-5 5 0,0 0 0,0-5 0,-17 5 0,-5-5 0,-25 0 0,6 1 0,-13-6 0,5-1 0,-7-7 0,0-5 0,7-2 0,-5-6 0,13 0 0,0 0 0,4 6 0,11-4 0,-5 9 0,12-5 0,-3 1 0,9 3 0,-4-4 0,0 5 0,4 1 0,1-1 0,2 0 0,9 0 0,-4 0 0,5 1 0,0-1 0,0 0 0,0 0 0,0 0 0,0 0 0,0 0 0,11-4 0,9-3 0,5-4 0,13 0 0,-6 0 0,8 0 0,6 0 0,-5 0 0,6 6 0,-8 1 0,8 7 0,1 6 0,1 1 0,7 14 0,-22-13 0,41 38 0,-36-34 0,28 27 0,-33-21 0,-3-5 0,-12 4 0,-1-7 0,-6 0 0,-6-6 0,0-1 0,-6-6 0,-11 1 0,-17 0 0,-22-5 0,-17-1 0,-27-6-540,5-14 540,1-2 0,-3-15 0,13 0 0,19 14 0,1 1 0,-18-8 0,21 11 0,0 1 0,-6-2-47,-23 5 47,17 3 0,-23 6 0,36 0 0,-18 0 0,39 0 539,2 0-539,7 0 48,6 0-48,0 0 0,7 0 0,0 0 0,32 10 0,-8-7 0,27 8 0,-16-11 0,7 0 0,2 0 0,6 0 0,0 0 0,0 0 0,8 0 0,-6 0 0,13 0 0,-6 0 0,1 0 0,5 0 0,-13 0 0,6 0 0,0 6 0,-6-4 0,5 10 0,-7-11 0,1 11 0,-1-11 0,0 11 0,0-11 0,0 5 0,0-6 0,0 6 0,-6-5 0,-2 5 0,-7-6 0,0 5 0,0-4 0,-6 5 0,5-1 0,-10-3 0,9 8 0,-9-8 0,4 3 0,0-5 0,-5 0 0,11 5 0,-10-3 0,9 13 0,-4-13 0,-1 13 0,0-14 0,-6 4 0,0 0 0,0-3 0,1 3 0,-1-1 0,0-2 0,0 3 0,0 0 0,0-4 0,0 9 0,1-9 0,-1 9 0,0-9 0,0 9 0,0-9 0,0 4 0,0-5 0,0 0 0,1 0 0,4 6 0,3 0 0,5 1 0,-6 3 0,5-3 0,-10 4 0,9 1 0,-9 5 0,5 2 0,-7-1 0,1 5 0,5 0 0,-4-3 0,3 2 0,-10-11 0,4 0 0,-4-5 0,6-1 0,-6-22 0,-1 1 0,-5-29 0,0-5 0,0-1 0,0-20 0,0 12 0,0-8 0,0-5 0,0 13 0,0 2 0,-6 11 0,4 13 0,-3 2 0,5 7 0,0 5 0,0 2 0,0 6 0,0 0 0,0-1 0,0 1 0,-5 5 0,-7 36 0,4-4 0,-3 38 0,5-23 0,-1 6 0,0-8 0,-5 0 0,10 0 0,-9-7 0,4 6 0,-5-12 0,4 5 0,-2-7 0,3-6 0,1 5 0,-4-11 0,8 5 0,-8-6 0,9 0 0,-9 1 0,9-1 0,-4 0 0,0 0 0,3 0 0,-3 0 0,0 0 0,4 1 0,-9-6 0,4-1 0,-5-5 0,-1 0 0,0-18 0,0-4 0,-8-24 0,5 4 0,-14-40 0,14 34 0,-8-33 0,10 32 0,-1-7 0,0 7 0,1 9 0,6 9 0,1 7 0,6 5 0,-5 7 0,4 46 0,-4-7 0,5 27 0,5-23 0,2-7 0,5 0 0,0-6 0,5 0 0,-4-1 0,4-4 0,-6 4 0,1 0 0,0 1 0,0 6 0,0 0 0,0 7 0,0-5 0,1 11 0,0-4 0,6 6 0,-5-7 0,4 6 0,-5-12 0,-1 5 0,0-7 0,-5 0 0,4 0 0,-10-6 0,4-1 0,-5 0 0,5-4 0,-4 4 0,4-6 0,-5 0 0,0 0 0,5 0 0,-3 0 0,3 0 0,-5 1 0,0-1 0,0 0 0,0 0 0,0 0 0,0 0 0,0 6 0,0-4 0,0 4 0,0-1 0,0-3 0,0 4 0,0 0 0,0 1 0,0 1 0,0 3 0,0-3 0,0 5 0,0 0 0,0 0 0,0 5 0,0-9 0,0 2 0,0-11 0,0 0 0,0 0 0,0 0 0,0 0 0,0 0 0,0 0 0,0 1 0,-5-6 0,-2 4 0,-4-9 0,0 4 0,0 0 0,-1-4 0,-5 4 0,-1-5 0,-7 0 0,-5 0 0,-3 0 0,-6 0 0,6 0 0,-5 0 0,6 0 0,-8-12 0,8 4 0,-6-11 0,6 6 0,-1 1 0,-5-1 0,6 0 0,-15 6 0,6-5 0,-13 11 0,5-5 0,-16 6 0,7 0 0,-15 0 0,7 0 0,-1 0 0,-6 0 0,15 0 0,1 0 0,3 0 0,5 0 0,0 0 0,-5 0 0,13 0 0,-6 5 0,0-3 0,6 9 0,-6-3 0,8-1 0,0 4 0,6-4 0,2 0 0,7 4 0,-7-4 0,11 0 0,-10-1 0,1 5 0,2-9 0,-8 14 0,11-9 0,-1 0 0,1 3 0,0-3 0,0 0 0,-1 4 0,7-5 0,1 1 0,6 2 0,-1-7 0,6 8 0,-4-9 0,9 9 0,22-9 0,3 4 0,18-5 0,-5 0 0,-4 0 0,6 0 0,0 0 0,0 0 0,0-6 0,0 5 0,0-11 0,1 10 0,-1-9 0,0 9 0,0-4 0,-6 1 0,-3 4 0,-5-10 0,-1 9 0,0-3 0,0 0 0,7 3 0,-11-8 0,16 9 0,-16-10 0,11 10 0,-7-10 0,0 4 0,0 0 0,7-4 0,-5 10 0,11-11 0,-11 11 0,11-11 0,3 4 0,1 1 0,6-5 0,0 4 0,-6-5 0,5 5 0,-6-4 0,-1 11 0,-7-10 0,6 9 0,-13-9 0,6 10 0,-7-10 0,1 4 0,-1-5 0,0 5 0,0-3 0,0 3 0,7-6 0,-5 6 0,5-4 0,-7 4 0,0-5 0,0 5 0,0-4 0,-6 5 0,-1-1 0,-6-3 0,1 9 0,-1-4 0,0 0 0,0 4 0,0-4 0,-5 0 0,4 4 0,-4-4 0,5-5 0,-4 2 0,-2-8 0,-5 5 0,0-1 0,0 1 0,0 0 0,-5-1 0,-7 1 0,-14-1 0,0 5 0,-19-5 0,11 10 0,-20-4 0,5 6 0,-16-7 0,7 5 0,-6-4 0,-1 6 0,7 0 0,-15 0 0,6 0 0,-17-7 0,15 5 0,-13-5 0,16 7 0,-18 0 0,-3 0 0,1 0 0,-8 0 0,-2 0 0,23 0 0,-17 0 0,30 0 0,-15 0 0,16 0 0,-3 0 0,13 0 0,0 0 0,3 0 0,6 0 0,8 0 0,1 0 0,7 0 0,5-5 0,2 4 0,6-4 0,4 0 0,2-2 0,33-5 0,-11 6 0,31-6 0,-16 5 0,15-1 0,-6-3 0,13 9 0,-5-4 0,7 6 0,0 0 0,0 0 0,0 0 0,-8 0 0,6 0 0,-5 0 0,7 0 0,-7 0 0,5 0 0,-6 0 0,1-5 0,5 3 0,-6-4 0,1 0 0,5 5 0,-13-11 0,6 11 0,-8-11 0,-6 11 0,4-11 0,-11 5 0,-1 0 0,-8-3 0,-6 8 0,0-8 0,0 9 0,0-4 0,0 5 0,0 0 0,1-5 0,-1 4 0,0-4 0,-5 0 0,4 4 0,-4-10 0,5 10 0,0-9 0,1 4 0,-1 0 0,6-5 0,-5 5 0,5-6 0,-6 6 0,0-4 0,0 4 0,-4-6 0,-2 1 0,-5 0 0,0 0 0,0-1 0,0 1 0,-18-1 0,-4 6 0,-17-6 0,-8 4 0,-1 1 0,-9-6 0,-7 12 0,-3-12 0,-8 11 0,0-11 0,9 11 0,1-11 0,9 12 0,7-6 0,3 7 0,13 0 0,2 0 0,7 0 0,5 0 0,2 0 0,6 0 0,0 0 0,-1 0 0,1 0 0,5 5 0,1 6 0,5 2 0,0 3 0,0-5 0,5 0 0,1 0 0,0-5 0,-1-1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6-27T20:03:35.888"/>
    </inkml:context>
    <inkml:brush xml:id="br0">
      <inkml:brushProperty name="width" value="0.35" units="cm"/>
      <inkml:brushProperty name="height" value="0.35" units="cm"/>
      <inkml:brushProperty name="color" value="#333333"/>
    </inkml:brush>
  </inkml:definitions>
  <inkml:trace contextRef="#ctx0" brushRef="#br0">6148 0 24575,'-31'6'0,"-2"-1"0,21-5 0,-5 0 0,5 0 0,1 0 0,0 0 0,0 5 0,-1 1 0,-5 6 0,5-6 0,-11 5 0,4-4 0,-5 10 0,5-4 0,-3 10 0,9-11 0,-10 11 0,10-10 0,-9 9 0,8-3 0,-3-1 0,5 5 0,0-5 0,-5 1 0,3 4 0,-3-10 0,5 9 0,1-9 0,-1 4 0,1-6 0,0 0 0,4 0 0,-3 0 0,4 0 0,-6 6 0,1-4 0,-1 4 0,1-6 0,0 0 0,4 0 0,-3 0 0,4 0 0,-5 1 0,0-1 0,-1 0 0,1 0 0,0 0 0,0 0 0,-1 0 0,1 0 0,0 1 0,0-1 0,-1 0 0,1 0 0,0 0 0,0 0 0,-1 0 0,-5 1 0,5-1 0,-6 1 0,7-1 0,-6 0 0,4-4 0,-4 3 0,0-4 0,5 6 0,-11 0 0,10-1 0,-9 5 0,4-3 0,0 3 0,1 2 0,5-6 0,1 5 0,-1 0 0,1-4 0,-7 9 0,5-9 0,-4 10 0,6-11 0,-1 5 0,-5-5 0,9 5 0,-13-4 0,18 4 0,-13 0 0,9-4 0,-4 4 0,-1-6 0,6 0 0,-4 6 0,8-4 0,-9 9 0,5-9 0,-1 4 0,-3 0 0,4-5 0,-1 5 0,-3-6 0,3 6 0,1-4 0,-5 9 0,5-4 0,-1 6 0,-3-7 0,4 0 0,-1-6 0,-3 1 0,9 5 0,-9-5 0,9 5 0,-9-6 0,9 0 0,-9 0 0,8 6 0,-8-4 0,9 4 0,-4-6 0,0 0 0,4 6 0,-9-4 0,9 3 0,-10 1 0,10-4 0,-5 4 0,1-6 0,4 0 0,-9 0 0,9 0 0,-9 0 0,9 1 0,-9-1 0,8 0 0,-8 0 0,4 5 0,0-4 0,-4 5 0,9-6 0,-9-5 0,8 4 0,-8-4 0,9 5 0,-4 0 0,0 0 0,4 0 0,-4 1 0,0-1 0,4 0 0,-9 0 0,3 0 0,1 0 0,-4-5 0,9 4 0,-4-4 0,0 6 0,4-1 0,-9 0 0,8 0 0,-3 0 0,5 0 0,-5 0 0,4 0 0,-4 1 0,0-1 0,4 0 0,-4 0 0,0 0 0,-2 0 0,1 0 0,1 0 0,5 1 0,-5-1 0,4 0 0,-4 0 0,5 0 0,-5 0 0,4 0 0,-4 1 0,0-1 0,3 0 0,-3 0 0,5 6 0,-5-5 0,4 11 0,-4-10 0,5 9 0,-5-9 0,4 4 0,-4 0 0,5 1 0,0 6 0,-6 0 0,5 0 0,-9-5 0,8 4 0,-3-11 0,0 11 0,4-5 0,-5 1 0,1 3 0,3-9 0,-8 4 0,9 0 0,-4-5 0,5 11 0,-5-11 0,4 11 0,-5-10 0,1 4 0,4 0 0,-4-5 0,0 5 0,4-6 0,-9 6 0,8-4 0,-3 4 0,0-6 0,4 0 0,-4 0 0,0 0 0,3 0 0,-3 11 0,0-8 0,4 13 0,-9-14 0,9 4 0,-9-6 0,8 0 0,-8 0 0,4 0 0,-5 1 0,0-1 0,4 0 0,-3-5 0,9 4 0,-9-4 0,4 0 0,-5 4 0,4-4 0,-3 1 0,4 2 0,-5-7 0,0 8 0,-1-9 0,1 4 0,0 0 0,-6-4 0,4 9 0,-4-9 0,6 4 0,-1-5 0,-5 0 0,5 5 0,-5-4 0,5 4 0,-5-5 0,5 0 0,-5 0 0,5 0 0,1 0 0,0 0 0,0 5 0,-1-4 0,1 4 0,0-5 0,-6 0 0,4 0 0,-4 0 0,6 0 0,-1 0 0,1 0 0,-6 0 0,4 5 0,-4-4 0,6 4 0,0-5 0,0 0 0,-1 0 0,1 0 0,-6 0 0,4 5 0,-9-3 0,9 3 0,-4-5 0,0 5 0,4-4 0,-4 5 0,6-1 0,-1-4 0,1 4 0,0-5 0,0 0 0,-1 5 0,1-4 0,-6 4 0,4 0 0,-9-4 0,9 4 0,-4 0 0,0-4 0,-2 4 0,1-5 0,-5 5 0,10-3 0,-10 3 0,11 0 0,-11-4 0,10 4 0,-10-5 0,11 5 0,-11-4 0,10 9 0,-10-8 0,11 7 0,-11-7 0,-1 8 0,-1-9 0,1 9 0,1-9 0,5 4 0,-6-5 0,-1 0 0,1 5 0,0-3 0,5 8 0,-3-9 0,3 4 0,-5 0 0,0-3 0,-1 3 0,7 0 0,-5-4 0,10 4 0,-10-5 0,5 6 0,-1-5 0,2 9 0,0-8 0,5 3 0,-11-5 0,10 0 0,-10 5 0,5-4 0,-1 5 0,-3-6 0,9 0 0,-10 0 0,-1 0 0,5 0 0,-9 0 0,15 0 0,-4 0 0,6 0 0,0 0 0,-1 0 0,1 0 0,0 0 0,0 0 0,-1 0 0,1 0 0,0 0 0,0 0 0,-1 0 0,1 0 0,0 0 0,-1 0 0,1 0 0,-6 0 0,4 0 0,-4 0 0,6 0 0,0 0 0,0 0 0,-1 0 0,1 0 0,0 0 0,0 0 0,-1 0 0,1 0 0,0 0 0,0 0 0,-6 0 0,5 0 0,-5 0 0,6 0 0,0 0 0,0 5 0,-1-4 0,1 4 0,-6-5 0,4 5 0,-4-4 0,6 4 0,0-5 0,-6 0 0,4 0 0,-4 0 0,0 0 0,4 0 0,-10 0 0,11 0 0,-11 0 0,10 0 0,-10 0 0,11 0 0,-5 0 0,0 5 0,4-3 0,-10 3 0,10-5 0,-4 0 0,-5 0 0,3 0 0,-11 0 0,12 0 0,-5 0 0,10 0 0,-10 0 0,5 0 0,-1 0 0,-3 0 0,9 0 0,-10 0 0,10 0 0,-9 0 0,9 0 0,-4 0 0,0 0 0,4 0 0,-4 0 0,6 0 0,-6 0 0,4 0 0,-4 0 0,6 0 0,-6 0 0,4 0 0,-4 5 0,6-4 0,-1 4 0,1-5 0,0 0 0,0 0 0,-1 0 0,-5 0 0,-6 0 0,3 0 0,-2 0 0,5 0 0,4 0 0,-4 0 0,6 0 0,0 0 0,-1 0 0,1 0 0,0 0 0,0 0 0,-1 0 0,1 0 0,0 0 0,0 0 0,-1 0 0,1 0 0,0 0 0,0 0 0,-1 0 0,1 0 0,0 0 0,0 0 0,-1 0 0,1 0 0,0 0 0,-1 0 0,1 0 0,0 0 0,0 0 0,-1 0 0,1 0 0,0 0 0,0 0 0,-1 0 0,1 0 0,0 0 0,0 0 0,-1 0 0,1 0 0,0 0 0,5 5 0,1 12 0,5 9 0,5 5 0,2 6 0,6-4 0,14 15 0,-16-35 0,9 6 0,-41-62 0,10 25 0,-16-20 0,21 27 0,-4-1 0,4 1 0,-5 0 0,4 0 0,-3-1 0,9-5 0,-9 5 0,9-5 0,-9 5 0,8 1 0,-3-6 0,0 4 0,4-4 0,-4 6 0,0 0 0,4-6 0,-4 4 0,0-4 0,4 6 0,-4-1 0,0 1 0,3 0 0,-8 0 0,9-1 0,-4 1 0,5 0 0,0 0 0,0-1 0,-5 1 0,4 0 0,-9 0 0,9-1 0,-4-5 0,0 5 0,-2-6 0,-4 1 0,4 5 0,-4-11 0,5 10 0,-6-4 0,1 6 0,5 0 0,-4-1 0,4 1 0,-6-6 0,1 4 0,-1-4 0,1 6 0,4 0 0,-3 5 0,4-4 0,0 3 0,-4 1 0,4-4 0,-6 9 0,1-4 0,0 5 0,0 0 0,-1 0 0,6 5 0,-4-4 0,4 9 0,0-4 0,-4 0 0,8 4 0,-3-4 0,5 5 0,0 1 0,0-1 0,0 0 0,0 6 0,0 1 0,0 0 0,0 5 0,0-5 0,0 1 0,0 3 0,0-9 0,0 4 0,0-6 0,6 6 0,0-4 0,1 3 0,2-4 0,-7-1 0,8 0 0,-9 0 0,9 6 0,-9-5 0,10 5 0,-10-5 0,9-1 0,-9 0 0,4 0 0,-5 0 0,0 0 0,0 0 0,0 0 0,0 1 0,0-1 0,0 0 0,0 0 0,0 0 0,0 0 0,0 0 0,0 0 0,0 1 0,0-1 0,0 0 0,0 0 0,0 0 0,0 0 0,0 0 0,0 0 0,0 1 0,0-1 0,0 0 0,0 0 0,0 0 0,0 0 0,0 0 0,-5-4 0,4 2 0,-4-2 0,5 4 0,0 0 0,5-5 0,6-1 0,1-5 0,4 0 0,-5-5 0,1 4 0,-1-4 0,0 5 0,0-5 0,0 3 0,0-3 0,0 5 0,0 0 0,1 0 0,-1 0 0,0 0 0,6 0 0,-5 0 0,5-5 0,-6 4 0,0-4 0,1 0 0,-1 4 0,0-4 0,0 5 0,0 0 0,0 0 0,0 0 0,1 0 0,-1 0 0,0 0 0,0 0 0,0 0 0,0 0 0,0 0 0,0 0 0,1 0 0,-1 0 0,0 0 0,0 0 0,6 0 0,-5 0 0,5 0 0,-6 0 0,1 0 0,-1 0 0,0 0 0,6 0 0,-5 0 0,5 0 0,-6 0 0,0 0 0,1 0 0,-1 0 0,0 0 0,0 0 0,0 0 0,0 0 0,0 0 0,6 0 0,-4 0 0,4 0 0,-6 0 0,0 0 0,0 0 0,0 0 0,0 0 0,6 0 0,-4 0 0,4 0 0,-6 0 0,0 0 0,0 0 0,0 0 0,0 0 0,1 0 0,4 0 0,-4 0 0,4 0 0,-5 0 0,0 0 0,0 0 0,1 0 0,-1 0 0,0 0 0,0 0 0,0 0 0,0 0 0,0 0 0,1 0 0,-1 0 0,0 0 0,0 0 0,0 5 0,0-4 0,0 4 0,0-5 0,1 0 0,-1 5 0,6-4 0,-5 4 0,11-5 0,-5 6 0,1-5 0,3 4 0,-9-5 0,9 0 0,-3 6 0,5-5 0,0 4 0,0-5 0,0 0 0,1 0 0,-1 0 0,0 6 0,0-5 0,0 4 0,0-5 0,0 0 0,0 0 0,1 0 0,-1 0 0,-6 0 0,5 0 0,-11 0 0,11 0 0,-10 0 0,4 0 0,-1 0 0,-3 0 0,4 0 0,-6 0 0,0 0 0,0 0 0,5 0 0,-8 5 0,-31-3 0,-2 3 0,-23-11 0,3-1 0,11-6 0,-13-1 0,8 1 0,6-5 0,-5 4 0,12-4 0,-5 5 0,7 1 0,0 5 0,0-4 0,-1 5 0,1-7 0,0 1 0,0 5 0,-1-3 0,1 3 0,0-5 0,0-1 0,-1 1 0,7 0 0,-5 0 0,10 1 0,-10-1 0,11 1 0,-11-2 0,10-4 0,-10 4 0,4-5 0,0 6 0,-3 0 0,3 0 0,1 6 0,-5-5 0,10 10 0,-4-5 0,6 6 0,0 0 0,-1 0 0,1 0 0,0 0 0,-1 0 0,1 0 0,0 0 0,0 0 0,-6 0 0,-1 0 0,-6-5 0,6 3 0,-5-3 0,11 0 0,-11 4 0,4-10 0,-5 10 0,0-5 0,-1 6 0,1-5 0,6 4 0,1-10 0,5 10 0,1-4 0,42 10 0,-16 2 0,36 0 0,-27 3 0,0-3 0,0 0 0,7 4 0,-5-4 0,4 5 0,1 1 0,-5-6 0,11 4 0,-11-4 0,5 5 0,0 1 0,-5-1 0,-1-5 0,-3 4 0,-3-4 0,5 5 0,-6-1 0,5 1 0,-5 0 0,6-5 0,-5 3 0,3-9 0,-3 10 0,5-10 0,-6 4 0,5-5 0,-5 6 0,7-5 0,-7 4 0,5-5 0,-11 5 0,11-4 0,-11 4 0,11-5 0,-5 0 0,1 0 0,3 0 0,-9 5 0,10-3 0,-11 8 0,11-9 0,-10 4 0,9 0 0,-9-4 0,10 5 0,-11-6 0,11 0 0,-5 0 0,1 0 0,-3 0 0,1 0 0,-4 0 0,10 0 0,-11 0 0,5 0 0,-6 0 0,6 0 0,-4 0 0,4 0 0,-6 0 0,6 5 0,-5-4 0,5 5 0,-6-6 0,0 0 0,0 0 0,1 0 0,5 0 0,-5 0 0,10 5 0,-10-4 0,10 4 0,-9-5 0,4 0 0,-6 0 0,0 0 0,6 0 0,-5 0 0,5 0 0,-6 0 0,1 0 0,-1 0 0,0 0 0,0 5 0,6-4 0,-5 4 0,5-5 0,0 0 0,-4 5 0,4-4 0,0 4 0,-5-5 0,5 0 0,0 0 0,-4 0 0,14 0 0,-13 0 0,8 0 0,-5 0 0,-5 0 0,11 0 0,-5 0 0,1 0 0,3 0 0,-3 0 0,5 0 0,-6 0 0,5 0 0,-5 0 0,1 0 0,3 0 0,-3 0 0,-1 0 0,5 0 0,-5 0 0,6-5 0,0 3 0,1-8 0,-1 8 0,7-9 0,-11 10 0,16-11 0,-22 10 0,15-9 0,-10 10 0,5-10 0,-6 10 0,15-16 0,-17 10 0,17-11 0,-15 6 0,7 0 0,-1 0 0,0 5 0,-6-3 0,5 9 0,2-10 0,-5 9 0,16-9 0,-16 4 0,11-6 0,-7 1 0,0 0 0,-6 0 0,5 0 0,-5 0 0,1 0 0,-2 1 0,-6-1 0,0 1 0,0 0 0,6-6 0,-9 9 0,2-3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597298-48C2-9540-86D9-CCB8B00CFA09}" type="datetimeFigureOut">
              <a:rPr lang="en-US" smtClean="0"/>
              <a:t>6/28/19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FC92A0-84CF-BC45-A297-526AB4A0FA51}" type="slidenum">
              <a:rPr lang="en-US" smtClean="0"/>
              <a:t>‹#›</a:t>
            </a:fld>
            <a:endParaRPr lang="en-US"/>
          </a:p>
        </p:txBody>
      </p:sp>
    </p:spTree>
    <p:extLst>
      <p:ext uri="{BB962C8B-B14F-4D97-AF65-F5344CB8AC3E}">
        <p14:creationId xmlns:p14="http://schemas.microsoft.com/office/powerpoint/2010/main" val="1077471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that play out? Let’s look at a cross-cultural example.</a:t>
            </a:r>
          </a:p>
          <a:p>
            <a:r>
              <a:rPr lang="en-US" dirty="0"/>
              <a:t>Explain your approach to biblical scholarship:</a:t>
            </a:r>
          </a:p>
          <a:p>
            <a:r>
              <a:rPr lang="en-US" dirty="0"/>
              <a:t>Academic vs grassroots, and across cultures (UK-northern Namibia), taking an anthropological approach.</a:t>
            </a:r>
          </a:p>
          <a:p>
            <a:r>
              <a:rPr lang="en-US" dirty="0"/>
              <a:t>How do people in another context and from another cultural worldview interpret this text, and what can that show me about interpretations from my worldview?</a:t>
            </a:r>
          </a:p>
        </p:txBody>
      </p:sp>
      <p:sp>
        <p:nvSpPr>
          <p:cNvPr id="4" name="Slide Number Placeholder 3"/>
          <p:cNvSpPr>
            <a:spLocks noGrp="1"/>
          </p:cNvSpPr>
          <p:nvPr>
            <p:ph type="sldNum" sz="quarter" idx="5"/>
          </p:nvPr>
        </p:nvSpPr>
        <p:spPr/>
        <p:txBody>
          <a:bodyPr/>
          <a:lstStyle/>
          <a:p>
            <a:fld id="{37FC92A0-84CF-BC45-A297-526AB4A0FA51}" type="slidenum">
              <a:rPr lang="en-US" smtClean="0"/>
              <a:t>7</a:t>
            </a:fld>
            <a:endParaRPr lang="en-US"/>
          </a:p>
        </p:txBody>
      </p:sp>
    </p:spTree>
    <p:extLst>
      <p:ext uri="{BB962C8B-B14F-4D97-AF65-F5344CB8AC3E}">
        <p14:creationId xmlns:p14="http://schemas.microsoft.com/office/powerpoint/2010/main" val="1570008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worldview of a scientist is not entirely governed by the overarching scientific scheme in which she/he participates. So she/he is not ONLY a scientist! (even though ‘Science’ is presented as an unquestionable, objective explanatory theory. It is also a lens through which we, in scientific contexts, view the world). What else governs the way the look at the world?</a:t>
            </a:r>
          </a:p>
        </p:txBody>
      </p:sp>
      <p:sp>
        <p:nvSpPr>
          <p:cNvPr id="4" name="Slide Number Placeholder 3"/>
          <p:cNvSpPr>
            <a:spLocks noGrp="1"/>
          </p:cNvSpPr>
          <p:nvPr>
            <p:ph type="sldNum" sz="quarter" idx="5"/>
          </p:nvPr>
        </p:nvSpPr>
        <p:spPr/>
        <p:txBody>
          <a:bodyPr/>
          <a:lstStyle/>
          <a:p>
            <a:fld id="{37FC92A0-84CF-BC45-A297-526AB4A0FA51}" type="slidenum">
              <a:rPr lang="en-US" smtClean="0"/>
              <a:t>11</a:t>
            </a:fld>
            <a:endParaRPr lang="en-US"/>
          </a:p>
        </p:txBody>
      </p:sp>
    </p:spTree>
    <p:extLst>
      <p:ext uri="{BB962C8B-B14F-4D97-AF65-F5344CB8AC3E}">
        <p14:creationId xmlns:p14="http://schemas.microsoft.com/office/powerpoint/2010/main" val="1496996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same goes for a religious individual. They are not ONLY their religion. Otherwise, the claim would seem to be that all Christians everywhere were the same carbon copies of the institutional belief system, which of course is not the case. So, the question becomes, to what extent is the institutional worldview ‘Christianity’(L) reflected in the personal worldview of the individual ‘Christian’ (R)?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rPr>
              <a:t>Aren’t worldviews a bit more ‘messy’ than this?	Everington 2018: 7</a:t>
            </a:r>
            <a:endParaRPr lang="en-US" b="1" dirty="0">
              <a:solidFill>
                <a:schemeClr val="bg1"/>
              </a:solidFill>
            </a:endParaRPr>
          </a:p>
        </p:txBody>
      </p:sp>
      <p:sp>
        <p:nvSpPr>
          <p:cNvPr id="4" name="Slide Number Placeholder 3"/>
          <p:cNvSpPr>
            <a:spLocks noGrp="1"/>
          </p:cNvSpPr>
          <p:nvPr>
            <p:ph type="sldNum" sz="quarter" idx="5"/>
          </p:nvPr>
        </p:nvSpPr>
        <p:spPr/>
        <p:txBody>
          <a:bodyPr/>
          <a:lstStyle/>
          <a:p>
            <a:fld id="{37FC92A0-84CF-BC45-A297-526AB4A0FA51}" type="slidenum">
              <a:rPr lang="en-US" smtClean="0"/>
              <a:t>12</a:t>
            </a:fld>
            <a:endParaRPr lang="en-US"/>
          </a:p>
        </p:txBody>
      </p:sp>
    </p:spTree>
    <p:extLst>
      <p:ext uri="{BB962C8B-B14F-4D97-AF65-F5344CB8AC3E}">
        <p14:creationId xmlns:p14="http://schemas.microsoft.com/office/powerpoint/2010/main" val="1148964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chemistry molecular modelling kit</a:t>
            </a:r>
          </a:p>
        </p:txBody>
      </p:sp>
      <p:sp>
        <p:nvSpPr>
          <p:cNvPr id="4" name="Slide Number Placeholder 3"/>
          <p:cNvSpPr>
            <a:spLocks noGrp="1"/>
          </p:cNvSpPr>
          <p:nvPr>
            <p:ph type="sldNum" sz="quarter" idx="5"/>
          </p:nvPr>
        </p:nvSpPr>
        <p:spPr/>
        <p:txBody>
          <a:bodyPr/>
          <a:lstStyle/>
          <a:p>
            <a:fld id="{37FC92A0-84CF-BC45-A297-526AB4A0FA51}" type="slidenum">
              <a:rPr lang="en-US" smtClean="0"/>
              <a:t>14</a:t>
            </a:fld>
            <a:endParaRPr lang="en-US"/>
          </a:p>
        </p:txBody>
      </p:sp>
    </p:spTree>
    <p:extLst>
      <p:ext uri="{BB962C8B-B14F-4D97-AF65-F5344CB8AC3E}">
        <p14:creationId xmlns:p14="http://schemas.microsoft.com/office/powerpoint/2010/main" val="70068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At a personal level, you can think of the person as a builder (or what has been called in RE research a ‘bricoleur’), someone engaged in the constant construction and modification of their worldview. Due to multiple sources of influence, the structure being build is constantly under renovation. Or, you could think of the person as an artist, who is always adding and taking away from their worldview ‘collage’.</a:t>
            </a:r>
            <a:r>
              <a:rPr lang="en-GB" dirty="0">
                <a:effectLst/>
              </a:rPr>
              <a:t> </a:t>
            </a:r>
            <a:endParaRPr lang="en-US" dirty="0"/>
          </a:p>
        </p:txBody>
      </p:sp>
      <p:sp>
        <p:nvSpPr>
          <p:cNvPr id="4" name="Slide Number Placeholder 3"/>
          <p:cNvSpPr>
            <a:spLocks noGrp="1"/>
          </p:cNvSpPr>
          <p:nvPr>
            <p:ph type="sldNum" sz="quarter" idx="5"/>
          </p:nvPr>
        </p:nvSpPr>
        <p:spPr/>
        <p:txBody>
          <a:bodyPr/>
          <a:lstStyle/>
          <a:p>
            <a:fld id="{37FC92A0-84CF-BC45-A297-526AB4A0FA51}" type="slidenum">
              <a:rPr lang="en-US" smtClean="0"/>
              <a:t>16</a:t>
            </a:fld>
            <a:endParaRPr lang="en-US"/>
          </a:p>
        </p:txBody>
      </p:sp>
    </p:spTree>
    <p:extLst>
      <p:ext uri="{BB962C8B-B14F-4D97-AF65-F5344CB8AC3E}">
        <p14:creationId xmlns:p14="http://schemas.microsoft.com/office/powerpoint/2010/main" val="291090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key ideas about METHOD, about how we go about studying in our field, and yet, they do not feature particularly prominently in our teaching. Let’s go back to the science example…</a:t>
            </a:r>
          </a:p>
        </p:txBody>
      </p:sp>
      <p:sp>
        <p:nvSpPr>
          <p:cNvPr id="4" name="Slide Number Placeholder 3"/>
          <p:cNvSpPr>
            <a:spLocks noGrp="1"/>
          </p:cNvSpPr>
          <p:nvPr>
            <p:ph type="sldNum" sz="quarter" idx="5"/>
          </p:nvPr>
        </p:nvSpPr>
        <p:spPr/>
        <p:txBody>
          <a:bodyPr/>
          <a:lstStyle/>
          <a:p>
            <a:fld id="{37FC92A0-84CF-BC45-A297-526AB4A0FA51}" type="slidenum">
              <a:rPr lang="en-US" smtClean="0"/>
              <a:t>18</a:t>
            </a:fld>
            <a:endParaRPr lang="en-US"/>
          </a:p>
        </p:txBody>
      </p:sp>
    </p:spTree>
    <p:extLst>
      <p:ext uri="{BB962C8B-B14F-4D97-AF65-F5344CB8AC3E}">
        <p14:creationId xmlns:p14="http://schemas.microsoft.com/office/powerpoint/2010/main" val="2496738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what we can see, is that there is close alignment here with what the Commission recommends…</a:t>
            </a:r>
          </a:p>
        </p:txBody>
      </p:sp>
      <p:sp>
        <p:nvSpPr>
          <p:cNvPr id="4" name="Slide Number Placeholder 3"/>
          <p:cNvSpPr>
            <a:spLocks noGrp="1"/>
          </p:cNvSpPr>
          <p:nvPr>
            <p:ph type="sldNum" sz="quarter" idx="5"/>
          </p:nvPr>
        </p:nvSpPr>
        <p:spPr/>
        <p:txBody>
          <a:bodyPr/>
          <a:lstStyle/>
          <a:p>
            <a:fld id="{37FC92A0-84CF-BC45-A297-526AB4A0FA51}" type="slidenum">
              <a:rPr lang="en-US" smtClean="0"/>
              <a:t>21</a:t>
            </a:fld>
            <a:endParaRPr lang="en-US"/>
          </a:p>
        </p:txBody>
      </p:sp>
    </p:spTree>
    <p:extLst>
      <p:ext uri="{BB962C8B-B14F-4D97-AF65-F5344CB8AC3E}">
        <p14:creationId xmlns:p14="http://schemas.microsoft.com/office/powerpoint/2010/main" val="481831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what my colleague and I suggest…</a:t>
            </a:r>
          </a:p>
        </p:txBody>
      </p:sp>
      <p:sp>
        <p:nvSpPr>
          <p:cNvPr id="4" name="Slide Number Placeholder 3"/>
          <p:cNvSpPr>
            <a:spLocks noGrp="1"/>
          </p:cNvSpPr>
          <p:nvPr>
            <p:ph type="sldNum" sz="quarter" idx="5"/>
          </p:nvPr>
        </p:nvSpPr>
        <p:spPr/>
        <p:txBody>
          <a:bodyPr/>
          <a:lstStyle/>
          <a:p>
            <a:fld id="{37FC92A0-84CF-BC45-A297-526AB4A0FA51}" type="slidenum">
              <a:rPr lang="en-US" smtClean="0"/>
              <a:t>23</a:t>
            </a:fld>
            <a:endParaRPr lang="en-US"/>
          </a:p>
        </p:txBody>
      </p:sp>
    </p:spTree>
    <p:extLst>
      <p:ext uri="{BB962C8B-B14F-4D97-AF65-F5344CB8AC3E}">
        <p14:creationId xmlns:p14="http://schemas.microsoft.com/office/powerpoint/2010/main" val="2349098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 want to highlight, is the ways in which these points can come to the fore in the approaches that we take and the resources that we use. Much of this, I note, you are doing already, but could simply be more explicit about. In other words, share these methodological issues with your student.</a:t>
            </a:r>
          </a:p>
        </p:txBody>
      </p:sp>
      <p:sp>
        <p:nvSpPr>
          <p:cNvPr id="4" name="Slide Number Placeholder 3"/>
          <p:cNvSpPr>
            <a:spLocks noGrp="1"/>
          </p:cNvSpPr>
          <p:nvPr>
            <p:ph type="sldNum" sz="quarter" idx="5"/>
          </p:nvPr>
        </p:nvSpPr>
        <p:spPr/>
        <p:txBody>
          <a:bodyPr/>
          <a:lstStyle/>
          <a:p>
            <a:fld id="{37FC92A0-84CF-BC45-A297-526AB4A0FA51}" type="slidenum">
              <a:rPr lang="en-US" smtClean="0"/>
              <a:t>24</a:t>
            </a:fld>
            <a:endParaRPr lang="en-US"/>
          </a:p>
        </p:txBody>
      </p:sp>
    </p:spTree>
    <p:extLst>
      <p:ext uri="{BB962C8B-B14F-4D97-AF65-F5344CB8AC3E}">
        <p14:creationId xmlns:p14="http://schemas.microsoft.com/office/powerpoint/2010/main" val="2795280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Big Idea ABOUT 1. Encountering religion(s) and worldview(s): </a:t>
            </a:r>
            <a:r>
              <a:rPr lang="en-GB" b="1" dirty="0"/>
              <a:t>Contested definitions and contexts</a:t>
            </a:r>
          </a:p>
          <a:p>
            <a:r>
              <a:rPr lang="en-GB" b="1" dirty="0"/>
              <a:t>Get the students thinking through the usefulness and problematic nature of the terms and generalisations. What does worldview mean? Who gets to define what Islam is? Do all Christians have the same views about the environment? If not, why not? How do different cultural worldviews shape different expressions of Christianity and lived experience of Christianity and/or biblical interpretation? How does your UK/European/Western </a:t>
            </a:r>
            <a:r>
              <a:rPr lang="en-GB" b="1" dirty="0" err="1"/>
              <a:t>scientistic</a:t>
            </a:r>
            <a:r>
              <a:rPr lang="en-GB" b="1" dirty="0"/>
              <a:t> context inform how you interpret miracle stories?</a:t>
            </a:r>
            <a:endParaRPr lang="en-US" dirty="0"/>
          </a:p>
        </p:txBody>
      </p:sp>
      <p:sp>
        <p:nvSpPr>
          <p:cNvPr id="4" name="Slide Number Placeholder 3"/>
          <p:cNvSpPr>
            <a:spLocks noGrp="1"/>
          </p:cNvSpPr>
          <p:nvPr>
            <p:ph type="sldNum" sz="quarter" idx="5"/>
          </p:nvPr>
        </p:nvSpPr>
        <p:spPr/>
        <p:txBody>
          <a:bodyPr/>
          <a:lstStyle/>
          <a:p>
            <a:fld id="{37FC92A0-84CF-BC45-A297-526AB4A0FA51}" type="slidenum">
              <a:rPr lang="en-US" smtClean="0"/>
              <a:t>25</a:t>
            </a:fld>
            <a:endParaRPr lang="en-US"/>
          </a:p>
        </p:txBody>
      </p:sp>
    </p:spTree>
    <p:extLst>
      <p:ext uri="{BB962C8B-B14F-4D97-AF65-F5344CB8AC3E}">
        <p14:creationId xmlns:p14="http://schemas.microsoft.com/office/powerpoint/2010/main" val="2911212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 Encountering Oneself: </a:t>
            </a:r>
            <a:r>
              <a:rPr lang="en-GB" b="1" dirty="0"/>
              <a:t>Reflexivity, Reflectivity and Positionality</a:t>
            </a:r>
          </a:p>
        </p:txBody>
      </p:sp>
      <p:sp>
        <p:nvSpPr>
          <p:cNvPr id="4" name="Slide Number Placeholder 3"/>
          <p:cNvSpPr>
            <a:spLocks noGrp="1"/>
          </p:cNvSpPr>
          <p:nvPr>
            <p:ph type="sldNum" sz="quarter" idx="5"/>
          </p:nvPr>
        </p:nvSpPr>
        <p:spPr/>
        <p:txBody>
          <a:bodyPr/>
          <a:lstStyle/>
          <a:p>
            <a:fld id="{37FC92A0-84CF-BC45-A297-526AB4A0FA51}" type="slidenum">
              <a:rPr lang="en-US" smtClean="0"/>
              <a:t>26</a:t>
            </a:fld>
            <a:endParaRPr lang="en-US"/>
          </a:p>
        </p:txBody>
      </p:sp>
    </p:spTree>
    <p:extLst>
      <p:ext uri="{BB962C8B-B14F-4D97-AF65-F5344CB8AC3E}">
        <p14:creationId xmlns:p14="http://schemas.microsoft.com/office/powerpoint/2010/main" val="2803217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Encountering Methodologies and Methods: </a:t>
            </a:r>
            <a:r>
              <a:rPr lang="en-GB" b="1" dirty="0"/>
              <a:t>Discernment and Diversity</a:t>
            </a:r>
          </a:p>
          <a:p>
            <a:r>
              <a:rPr lang="en-US" dirty="0"/>
              <a:t>At a primary level</a:t>
            </a:r>
          </a:p>
        </p:txBody>
      </p:sp>
      <p:sp>
        <p:nvSpPr>
          <p:cNvPr id="4" name="Slide Number Placeholder 3"/>
          <p:cNvSpPr>
            <a:spLocks noGrp="1"/>
          </p:cNvSpPr>
          <p:nvPr>
            <p:ph type="sldNum" sz="quarter" idx="5"/>
          </p:nvPr>
        </p:nvSpPr>
        <p:spPr/>
        <p:txBody>
          <a:bodyPr/>
          <a:lstStyle/>
          <a:p>
            <a:fld id="{37FC92A0-84CF-BC45-A297-526AB4A0FA51}" type="slidenum">
              <a:rPr lang="en-US" smtClean="0"/>
              <a:t>27</a:t>
            </a:fld>
            <a:endParaRPr lang="en-US"/>
          </a:p>
        </p:txBody>
      </p:sp>
    </p:spTree>
    <p:extLst>
      <p:ext uri="{BB962C8B-B14F-4D97-AF65-F5344CB8AC3E}">
        <p14:creationId xmlns:p14="http://schemas.microsoft.com/office/powerpoint/2010/main" val="4182961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Encountering Methodologies and Methods: </a:t>
            </a:r>
            <a:r>
              <a:rPr lang="en-GB" b="1" dirty="0"/>
              <a:t>Discernment and Diversity</a:t>
            </a:r>
            <a:endParaRPr lang="en-US" dirty="0"/>
          </a:p>
          <a:p>
            <a:r>
              <a:rPr lang="en-US" dirty="0"/>
              <a:t>At a secondary level</a:t>
            </a:r>
          </a:p>
        </p:txBody>
      </p:sp>
      <p:sp>
        <p:nvSpPr>
          <p:cNvPr id="4" name="Slide Number Placeholder 3"/>
          <p:cNvSpPr>
            <a:spLocks noGrp="1"/>
          </p:cNvSpPr>
          <p:nvPr>
            <p:ph type="sldNum" sz="quarter" idx="5"/>
          </p:nvPr>
        </p:nvSpPr>
        <p:spPr/>
        <p:txBody>
          <a:bodyPr/>
          <a:lstStyle/>
          <a:p>
            <a:fld id="{37FC92A0-84CF-BC45-A297-526AB4A0FA51}" type="slidenum">
              <a:rPr lang="en-US" smtClean="0"/>
              <a:t>28</a:t>
            </a:fld>
            <a:endParaRPr lang="en-US"/>
          </a:p>
        </p:txBody>
      </p:sp>
    </p:spTree>
    <p:extLst>
      <p:ext uri="{BB962C8B-B14F-4D97-AF65-F5344CB8AC3E}">
        <p14:creationId xmlns:p14="http://schemas.microsoft.com/office/powerpoint/2010/main" val="3002152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case you want to read more, Rob </a:t>
            </a:r>
            <a:r>
              <a:rPr lang="en-US" dirty="0" err="1"/>
              <a:t>Freathy</a:t>
            </a:r>
            <a:r>
              <a:rPr lang="en-US" dirty="0"/>
              <a:t> and I have written pieces in the two most recent issues of </a:t>
            </a:r>
            <a:r>
              <a:rPr lang="en-US" dirty="0" err="1"/>
              <a:t>REToday</a:t>
            </a:r>
            <a:r>
              <a:rPr lang="en-US" dirty="0"/>
              <a:t> on the relationship between the Knower, their Ways of Knowing, and the Knowledge they gain.</a:t>
            </a:r>
          </a:p>
        </p:txBody>
      </p:sp>
      <p:sp>
        <p:nvSpPr>
          <p:cNvPr id="4" name="Slide Number Placeholder 3"/>
          <p:cNvSpPr>
            <a:spLocks noGrp="1"/>
          </p:cNvSpPr>
          <p:nvPr>
            <p:ph type="sldNum" sz="quarter" idx="5"/>
          </p:nvPr>
        </p:nvSpPr>
        <p:spPr/>
        <p:txBody>
          <a:bodyPr/>
          <a:lstStyle/>
          <a:p>
            <a:fld id="{37FC92A0-84CF-BC45-A297-526AB4A0FA51}" type="slidenum">
              <a:rPr lang="en-US" smtClean="0"/>
              <a:t>30</a:t>
            </a:fld>
            <a:endParaRPr lang="en-US"/>
          </a:p>
        </p:txBody>
      </p:sp>
    </p:spTree>
    <p:extLst>
      <p:ext uri="{BB962C8B-B14F-4D97-AF65-F5344CB8AC3E}">
        <p14:creationId xmlns:p14="http://schemas.microsoft.com/office/powerpoint/2010/main" val="772392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anticipate that a better understanding of the concept ‘worldview’ would only add to the sense, for religious and non-religious students, that this subject is truly relevant and transferable. So, let’s wrap and get onto any questions you may have. Before that, I’ll just </a:t>
            </a:r>
            <a:r>
              <a:rPr lang="en-US" dirty="0" err="1"/>
              <a:t>summarise</a:t>
            </a:r>
            <a:r>
              <a:rPr lang="en-US" dirty="0"/>
              <a:t> quickly…</a:t>
            </a:r>
          </a:p>
        </p:txBody>
      </p:sp>
      <p:sp>
        <p:nvSpPr>
          <p:cNvPr id="4" name="Slide Number Placeholder 3"/>
          <p:cNvSpPr>
            <a:spLocks noGrp="1"/>
          </p:cNvSpPr>
          <p:nvPr>
            <p:ph type="sldNum" sz="quarter" idx="5"/>
          </p:nvPr>
        </p:nvSpPr>
        <p:spPr/>
        <p:txBody>
          <a:bodyPr/>
          <a:lstStyle/>
          <a:p>
            <a:fld id="{37FC92A0-84CF-BC45-A297-526AB4A0FA51}" type="slidenum">
              <a:rPr lang="en-US" smtClean="0"/>
              <a:t>31</a:t>
            </a:fld>
            <a:endParaRPr lang="en-US"/>
          </a:p>
        </p:txBody>
      </p:sp>
    </p:spTree>
    <p:extLst>
      <p:ext uri="{BB962C8B-B14F-4D97-AF65-F5344CB8AC3E}">
        <p14:creationId xmlns:p14="http://schemas.microsoft.com/office/powerpoint/2010/main" val="787430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6/28/19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6/28/19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7" name="Picture 6"/>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6/28/19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H.C.John@Exeter.ac.uk" TargetMode="Externa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F4EA-0709-5E46-AC47-6C9CCEE49FAE}"/>
              </a:ext>
            </a:extLst>
          </p:cNvPr>
          <p:cNvSpPr>
            <a:spLocks noGrp="1"/>
          </p:cNvSpPr>
          <p:nvPr>
            <p:ph type="ctrTitle"/>
          </p:nvPr>
        </p:nvSpPr>
        <p:spPr>
          <a:xfrm>
            <a:off x="1154955" y="541868"/>
            <a:ext cx="8825658" cy="4235514"/>
          </a:xfrm>
        </p:spPr>
        <p:txBody>
          <a:bodyPr/>
          <a:lstStyle/>
          <a:p>
            <a:pPr>
              <a:spcBef>
                <a:spcPts val="0"/>
              </a:spcBef>
            </a:pPr>
            <a:r>
              <a:rPr lang="en-US" sz="6000" dirty="0"/>
              <a:t>What, Why, Which Worldviews?</a:t>
            </a:r>
            <a:br>
              <a:rPr lang="en-US" sz="6000" dirty="0"/>
            </a:br>
            <a:br>
              <a:rPr lang="en-US" sz="6000" dirty="0"/>
            </a:br>
            <a:endParaRPr lang="en-US" sz="3600" dirty="0">
              <a:solidFill>
                <a:schemeClr val="tx1"/>
              </a:solidFill>
            </a:endParaRPr>
          </a:p>
        </p:txBody>
      </p:sp>
      <p:sp>
        <p:nvSpPr>
          <p:cNvPr id="3" name="Subtitle 2">
            <a:extLst>
              <a:ext uri="{FF2B5EF4-FFF2-40B4-BE49-F238E27FC236}">
                <a16:creationId xmlns:a16="http://schemas.microsoft.com/office/drawing/2014/main" id="{B19524E0-18D2-FF4C-AE9D-F2406B63D69F}"/>
              </a:ext>
            </a:extLst>
          </p:cNvPr>
          <p:cNvSpPr>
            <a:spLocks noGrp="1"/>
          </p:cNvSpPr>
          <p:nvPr>
            <p:ph type="subTitle" idx="1"/>
          </p:nvPr>
        </p:nvSpPr>
        <p:spPr/>
        <p:txBody>
          <a:bodyPr/>
          <a:lstStyle/>
          <a:p>
            <a:pPr algn="r"/>
            <a:r>
              <a:rPr lang="en-US" dirty="0"/>
              <a:t>Dr Helen C. John</a:t>
            </a:r>
          </a:p>
          <a:p>
            <a:pPr algn="r"/>
            <a:r>
              <a:rPr lang="en-US" dirty="0"/>
              <a:t>University of Exeter</a:t>
            </a:r>
          </a:p>
        </p:txBody>
      </p:sp>
    </p:spTree>
    <p:extLst>
      <p:ext uri="{BB962C8B-B14F-4D97-AF65-F5344CB8AC3E}">
        <p14:creationId xmlns:p14="http://schemas.microsoft.com/office/powerpoint/2010/main" val="3128342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007D-7114-5145-9EA0-98D3145064F5}"/>
              </a:ext>
            </a:extLst>
          </p:cNvPr>
          <p:cNvSpPr>
            <a:spLocks noGrp="1"/>
          </p:cNvSpPr>
          <p:nvPr>
            <p:ph type="title"/>
          </p:nvPr>
        </p:nvSpPr>
        <p:spPr/>
        <p:txBody>
          <a:bodyPr/>
          <a:lstStyle/>
          <a:p>
            <a:r>
              <a:rPr lang="en-US" dirty="0"/>
              <a:t>The Commission on Religious Education</a:t>
            </a:r>
          </a:p>
        </p:txBody>
      </p:sp>
      <p:pic>
        <p:nvPicPr>
          <p:cNvPr id="5" name="Content Placeholder 4">
            <a:extLst>
              <a:ext uri="{FF2B5EF4-FFF2-40B4-BE49-F238E27FC236}">
                <a16:creationId xmlns:a16="http://schemas.microsoft.com/office/drawing/2014/main" id="{6D88B245-7CB6-694A-A9AB-ED832849145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595703" y="2052638"/>
            <a:ext cx="3962369" cy="4195762"/>
          </a:xfrm>
        </p:spPr>
      </p:pic>
    </p:spTree>
    <p:extLst>
      <p:ext uri="{BB962C8B-B14F-4D97-AF65-F5344CB8AC3E}">
        <p14:creationId xmlns:p14="http://schemas.microsoft.com/office/powerpoint/2010/main" val="3227364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42E2-6FB5-5041-9ABE-7F6A078B759C}"/>
              </a:ext>
            </a:extLst>
          </p:cNvPr>
          <p:cNvSpPr>
            <a:spLocks noGrp="1"/>
          </p:cNvSpPr>
          <p:nvPr>
            <p:ph type="title"/>
          </p:nvPr>
        </p:nvSpPr>
        <p:spPr/>
        <p:txBody>
          <a:bodyPr/>
          <a:lstStyle/>
          <a:p>
            <a:r>
              <a:rPr lang="en-US" dirty="0"/>
              <a:t>The Commission on Religious Education</a:t>
            </a:r>
          </a:p>
        </p:txBody>
      </p:sp>
      <p:sp>
        <p:nvSpPr>
          <p:cNvPr id="3" name="Content Placeholder 2">
            <a:extLst>
              <a:ext uri="{FF2B5EF4-FFF2-40B4-BE49-F238E27FC236}">
                <a16:creationId xmlns:a16="http://schemas.microsoft.com/office/drawing/2014/main" id="{7DB14419-4BA4-6343-890D-9FE8AFFFE496}"/>
              </a:ext>
            </a:extLst>
          </p:cNvPr>
          <p:cNvSpPr>
            <a:spLocks noGrp="1"/>
          </p:cNvSpPr>
          <p:nvPr>
            <p:ph idx="1"/>
          </p:nvPr>
        </p:nvSpPr>
        <p:spPr>
          <a:xfrm>
            <a:off x="2028222" y="2743200"/>
            <a:ext cx="8946541" cy="3368565"/>
          </a:xfrm>
        </p:spPr>
        <p:txBody>
          <a:bodyPr>
            <a:normAutofit/>
          </a:bodyPr>
          <a:lstStyle/>
          <a:p>
            <a:pPr marL="0" indent="0" algn="ctr">
              <a:buNone/>
            </a:pPr>
            <a:r>
              <a:rPr lang="en-US" sz="13800" b="1" dirty="0">
                <a:solidFill>
                  <a:schemeClr val="accent3">
                    <a:lumMod val="40000"/>
                    <a:lumOff val="60000"/>
                  </a:schemeClr>
                </a:solidFill>
              </a:rPr>
              <a:t>RE </a:t>
            </a:r>
            <a:r>
              <a:rPr lang="en-US" sz="13800" b="1" dirty="0">
                <a:solidFill>
                  <a:schemeClr val="accent3">
                    <a:lumMod val="40000"/>
                    <a:lumOff val="60000"/>
                  </a:schemeClr>
                </a:solidFill>
                <a:sym typeface="Wingdings" pitchFamily="2" charset="2"/>
              </a:rPr>
              <a:t> RW</a:t>
            </a:r>
            <a:endParaRPr lang="en-US" sz="13800" b="1" dirty="0">
              <a:solidFill>
                <a:schemeClr val="accent3">
                  <a:lumMod val="40000"/>
                  <a:lumOff val="60000"/>
                </a:schemeClr>
              </a:solidFill>
            </a:endParaRPr>
          </a:p>
        </p:txBody>
      </p:sp>
    </p:spTree>
    <p:extLst>
      <p:ext uri="{BB962C8B-B14F-4D97-AF65-F5344CB8AC3E}">
        <p14:creationId xmlns:p14="http://schemas.microsoft.com/office/powerpoint/2010/main" val="250027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C0204-9578-5B42-9D69-31962C45CF09}"/>
              </a:ext>
            </a:extLst>
          </p:cNvPr>
          <p:cNvSpPr>
            <a:spLocks noGrp="1"/>
          </p:cNvSpPr>
          <p:nvPr>
            <p:ph type="title"/>
          </p:nvPr>
        </p:nvSpPr>
        <p:spPr/>
        <p:txBody>
          <a:bodyPr/>
          <a:lstStyle/>
          <a:p>
            <a:r>
              <a:rPr lang="en-US" dirty="0"/>
              <a:t>RE </a:t>
            </a:r>
            <a:r>
              <a:rPr lang="en-US" dirty="0">
                <a:sym typeface="Wingdings" pitchFamily="2" charset="2"/>
              </a:rPr>
              <a:t> RW: critiques</a:t>
            </a:r>
            <a:endParaRPr lang="en-US" dirty="0"/>
          </a:p>
        </p:txBody>
      </p:sp>
      <p:sp>
        <p:nvSpPr>
          <p:cNvPr id="3" name="Content Placeholder 2">
            <a:extLst>
              <a:ext uri="{FF2B5EF4-FFF2-40B4-BE49-F238E27FC236}">
                <a16:creationId xmlns:a16="http://schemas.microsoft.com/office/drawing/2014/main" id="{9AA46BE7-73A7-644C-88C6-38B949036CAB}"/>
              </a:ext>
            </a:extLst>
          </p:cNvPr>
          <p:cNvSpPr>
            <a:spLocks noGrp="1"/>
          </p:cNvSpPr>
          <p:nvPr>
            <p:ph idx="1"/>
          </p:nvPr>
        </p:nvSpPr>
        <p:spPr/>
        <p:txBody>
          <a:bodyPr>
            <a:normAutofit fontScale="92500" lnSpcReduction="10000"/>
          </a:bodyPr>
          <a:lstStyle/>
          <a:p>
            <a:pPr marL="0" indent="0" algn="ctr">
              <a:buNone/>
            </a:pPr>
            <a:r>
              <a:rPr lang="en-US" sz="5400" dirty="0"/>
              <a:t>Religion(s)</a:t>
            </a:r>
          </a:p>
          <a:p>
            <a:pPr marL="0" indent="0" algn="ctr">
              <a:buNone/>
            </a:pPr>
            <a:r>
              <a:rPr lang="en-US" sz="5400" dirty="0"/>
              <a:t>+</a:t>
            </a:r>
          </a:p>
          <a:p>
            <a:pPr marL="0" indent="0" algn="ctr">
              <a:buNone/>
            </a:pPr>
            <a:r>
              <a:rPr lang="en-US" sz="5400" dirty="0"/>
              <a:t>Worldview(s)</a:t>
            </a:r>
          </a:p>
          <a:p>
            <a:pPr marL="0" indent="0" algn="ctr">
              <a:buNone/>
            </a:pPr>
            <a:r>
              <a:rPr lang="en-US" sz="5400" dirty="0"/>
              <a:t>_____________________</a:t>
            </a:r>
          </a:p>
          <a:p>
            <a:pPr marL="0" indent="0" algn="ctr">
              <a:buNone/>
            </a:pPr>
            <a:r>
              <a:rPr lang="en-US" sz="5400" dirty="0"/>
              <a:t>= less rigorous/diluted RE</a:t>
            </a:r>
          </a:p>
        </p:txBody>
      </p:sp>
    </p:spTree>
    <p:extLst>
      <p:ext uri="{BB962C8B-B14F-4D97-AF65-F5344CB8AC3E}">
        <p14:creationId xmlns:p14="http://schemas.microsoft.com/office/powerpoint/2010/main" val="49202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007D-7114-5145-9EA0-98D3145064F5}"/>
              </a:ext>
            </a:extLst>
          </p:cNvPr>
          <p:cNvSpPr>
            <a:spLocks noGrp="1"/>
          </p:cNvSpPr>
          <p:nvPr>
            <p:ph type="title"/>
          </p:nvPr>
        </p:nvSpPr>
        <p:spPr/>
        <p:txBody>
          <a:bodyPr/>
          <a:lstStyle/>
          <a:p>
            <a:r>
              <a:rPr lang="en-US" dirty="0"/>
              <a:t>The Commission on Religious Education</a:t>
            </a:r>
          </a:p>
        </p:txBody>
      </p:sp>
      <p:sp>
        <p:nvSpPr>
          <p:cNvPr id="3" name="Content Placeholder 2">
            <a:extLst>
              <a:ext uri="{FF2B5EF4-FFF2-40B4-BE49-F238E27FC236}">
                <a16:creationId xmlns:a16="http://schemas.microsoft.com/office/drawing/2014/main" id="{C03C4CF6-44CC-FB4C-892D-764F4B7F3F5D}"/>
              </a:ext>
            </a:extLst>
          </p:cNvPr>
          <p:cNvSpPr>
            <a:spLocks noGrp="1"/>
          </p:cNvSpPr>
          <p:nvPr>
            <p:ph idx="1"/>
          </p:nvPr>
        </p:nvSpPr>
        <p:spPr>
          <a:xfrm>
            <a:off x="1103312" y="2052918"/>
            <a:ext cx="10626233" cy="4195481"/>
          </a:xfrm>
        </p:spPr>
        <p:txBody>
          <a:bodyPr/>
          <a:lstStyle/>
          <a:p>
            <a:pPr marL="0" indent="0">
              <a:buNone/>
            </a:pPr>
            <a:r>
              <a:rPr lang="en-GB" dirty="0"/>
              <a:t>Principles underlying the NE suggest that students should appreciate:</a:t>
            </a:r>
          </a:p>
          <a:p>
            <a:pPr marL="0" indent="0">
              <a:buNone/>
            </a:pPr>
            <a:endParaRPr lang="en-GB" dirty="0"/>
          </a:p>
          <a:p>
            <a:pPr marL="457200" lvl="0" indent="-457200">
              <a:buFont typeface="+mj-lt"/>
              <a:buAutoNum type="alphaLcPeriod"/>
            </a:pPr>
            <a:r>
              <a:rPr lang="en-GB" dirty="0"/>
              <a:t>the </a:t>
            </a:r>
            <a:r>
              <a:rPr lang="en-GB" u="sng" dirty="0"/>
              <a:t>complexity of the concepts</a:t>
            </a:r>
            <a:r>
              <a:rPr lang="en-GB" dirty="0"/>
              <a:t> ‘religion’ and ‘worldview’;</a:t>
            </a:r>
          </a:p>
          <a:p>
            <a:pPr marL="457200" lvl="0" indent="-457200">
              <a:buFont typeface="+mj-lt"/>
              <a:buAutoNum type="alphaLcPeriod"/>
            </a:pPr>
            <a:r>
              <a:rPr lang="en-GB" dirty="0"/>
              <a:t>the </a:t>
            </a:r>
            <a:r>
              <a:rPr lang="en-GB" u="sng" dirty="0"/>
              <a:t>diversity</a:t>
            </a:r>
            <a:r>
              <a:rPr lang="en-GB" dirty="0"/>
              <a:t> that exists within </a:t>
            </a:r>
            <a:r>
              <a:rPr lang="en-GB" u="sng" dirty="0"/>
              <a:t>dynamic</a:t>
            </a:r>
            <a:r>
              <a:rPr lang="en-GB" dirty="0"/>
              <a:t> institutional worldviews;</a:t>
            </a:r>
          </a:p>
          <a:p>
            <a:pPr marL="457200" lvl="0" indent="-457200">
              <a:buFont typeface="+mj-lt"/>
              <a:buAutoNum type="alphaLcPeriod"/>
            </a:pPr>
            <a:r>
              <a:rPr lang="en-GB" dirty="0"/>
              <a:t>that personal worldviews draw on </a:t>
            </a:r>
            <a:r>
              <a:rPr lang="en-GB" u="sng" dirty="0"/>
              <a:t>multiple sources and complex interactions</a:t>
            </a:r>
            <a:r>
              <a:rPr lang="en-GB" dirty="0"/>
              <a:t>;</a:t>
            </a:r>
          </a:p>
          <a:p>
            <a:pPr marL="457200" lvl="0" indent="-457200">
              <a:buFont typeface="+mj-lt"/>
              <a:buAutoNum type="alphaLcPeriod"/>
            </a:pPr>
            <a:r>
              <a:rPr lang="en-GB" dirty="0"/>
              <a:t>that practice, emotion and </a:t>
            </a:r>
            <a:r>
              <a:rPr lang="en-GB" u="sng" dirty="0"/>
              <a:t>lived experience</a:t>
            </a:r>
            <a:r>
              <a:rPr lang="en-GB" dirty="0"/>
              <a:t> are as significant as doctrine;</a:t>
            </a:r>
          </a:p>
          <a:p>
            <a:pPr marL="457200" lvl="0" indent="-457200">
              <a:buFont typeface="+mj-lt"/>
              <a:buAutoNum type="alphaLcPeriod"/>
            </a:pPr>
            <a:r>
              <a:rPr lang="en-GB" dirty="0"/>
              <a:t>that the study of religion and worldviews is </a:t>
            </a:r>
            <a:r>
              <a:rPr lang="en-GB" u="sng" dirty="0"/>
              <a:t>multidisciplinary</a:t>
            </a:r>
            <a:r>
              <a:rPr lang="en-GB" dirty="0"/>
              <a:t>.</a:t>
            </a:r>
          </a:p>
          <a:p>
            <a:pPr marL="0" lvl="0" indent="0" algn="r">
              <a:buNone/>
            </a:pPr>
            <a:endParaRPr lang="en-GB" dirty="0"/>
          </a:p>
          <a:p>
            <a:pPr marL="0" lvl="0" indent="0" algn="r">
              <a:buNone/>
            </a:pPr>
            <a:r>
              <a:rPr lang="en-GB" dirty="0"/>
              <a:t>CoRE 2018, 36-7</a:t>
            </a:r>
          </a:p>
        </p:txBody>
      </p:sp>
    </p:spTree>
    <p:extLst>
      <p:ext uri="{BB962C8B-B14F-4D97-AF65-F5344CB8AC3E}">
        <p14:creationId xmlns:p14="http://schemas.microsoft.com/office/powerpoint/2010/main" val="2433317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E1470-BDD1-F14B-86DC-3EFD198F5B30}"/>
              </a:ext>
            </a:extLst>
          </p:cNvPr>
          <p:cNvSpPr>
            <a:spLocks noGrp="1"/>
          </p:cNvSpPr>
          <p:nvPr>
            <p:ph type="title"/>
          </p:nvPr>
        </p:nvSpPr>
        <p:spPr/>
        <p:txBody>
          <a:bodyPr/>
          <a:lstStyle/>
          <a:p>
            <a:r>
              <a:rPr lang="en-US" dirty="0"/>
              <a:t>The National Entitlement</a:t>
            </a:r>
          </a:p>
        </p:txBody>
      </p:sp>
      <p:sp>
        <p:nvSpPr>
          <p:cNvPr id="3" name="Content Placeholder 2">
            <a:extLst>
              <a:ext uri="{FF2B5EF4-FFF2-40B4-BE49-F238E27FC236}">
                <a16:creationId xmlns:a16="http://schemas.microsoft.com/office/drawing/2014/main" id="{22A170F1-984E-D24A-8F2B-49D8AF159967}"/>
              </a:ext>
            </a:extLst>
          </p:cNvPr>
          <p:cNvSpPr>
            <a:spLocks noGrp="1"/>
          </p:cNvSpPr>
          <p:nvPr>
            <p:ph idx="1"/>
          </p:nvPr>
        </p:nvSpPr>
        <p:spPr/>
        <p:txBody>
          <a:bodyPr>
            <a:normAutofit lnSpcReduction="10000"/>
          </a:bodyPr>
          <a:lstStyle/>
          <a:p>
            <a:pPr marL="0" indent="0">
              <a:buNone/>
            </a:pPr>
            <a:r>
              <a:rPr lang="en-GB" dirty="0"/>
              <a:t>NE1:	content of worldviews (religious and non-religious)</a:t>
            </a:r>
          </a:p>
          <a:p>
            <a:pPr marL="0" indent="0">
              <a:buNone/>
            </a:pPr>
            <a:r>
              <a:rPr lang="en-GB" dirty="0"/>
              <a:t>NE2:	concepts ‘religion’ and ‘worldview’</a:t>
            </a:r>
          </a:p>
          <a:p>
            <a:pPr marL="0" indent="0">
              <a:buNone/>
            </a:pPr>
            <a:r>
              <a:rPr lang="en-GB" dirty="0"/>
              <a:t>NE3:	diversity within and between worldviews</a:t>
            </a:r>
          </a:p>
          <a:p>
            <a:pPr marL="0" indent="0">
              <a:buNone/>
            </a:pPr>
            <a:r>
              <a:rPr lang="en-GB" dirty="0"/>
              <a:t>NE4:	interaction between worldviews</a:t>
            </a:r>
          </a:p>
          <a:p>
            <a:pPr marL="0" indent="0">
              <a:buNone/>
            </a:pPr>
            <a:r>
              <a:rPr lang="en-GB" dirty="0"/>
              <a:t>NE5:	rituals and practices in worldviews</a:t>
            </a:r>
          </a:p>
          <a:p>
            <a:pPr marL="0" indent="0">
              <a:buNone/>
            </a:pPr>
            <a:r>
              <a:rPr lang="en-GB" dirty="0"/>
              <a:t>NE6:	questions of meaning and purpose</a:t>
            </a:r>
          </a:p>
          <a:p>
            <a:pPr marL="0" indent="0">
              <a:buNone/>
            </a:pPr>
            <a:r>
              <a:rPr lang="en-GB" dirty="0"/>
              <a:t>NE7:	connections to moral and social norms (individual and societal)</a:t>
            </a:r>
          </a:p>
          <a:p>
            <a:pPr marL="0" indent="0">
              <a:buNone/>
            </a:pPr>
            <a:r>
              <a:rPr lang="en-GB" dirty="0"/>
              <a:t>NE8:	powerful and influential nature of worldviews</a:t>
            </a:r>
          </a:p>
          <a:p>
            <a:pPr marL="0" indent="0">
              <a:buNone/>
            </a:pPr>
            <a:r>
              <a:rPr lang="en-GB" dirty="0"/>
              <a:t>NE9:	multidisciplinary study of</a:t>
            </a:r>
          </a:p>
          <a:p>
            <a:pPr marL="0" indent="0" algn="r">
              <a:buNone/>
            </a:pPr>
            <a:r>
              <a:rPr lang="en-GB" dirty="0"/>
              <a:t>CoRE 2018, 34-5</a:t>
            </a:r>
          </a:p>
        </p:txBody>
      </p:sp>
    </p:spTree>
    <p:extLst>
      <p:ext uri="{BB962C8B-B14F-4D97-AF65-F5344CB8AC3E}">
        <p14:creationId xmlns:p14="http://schemas.microsoft.com/office/powerpoint/2010/main" val="7690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F1FF3-0C8F-F146-B2D3-A93268487283}"/>
              </a:ext>
            </a:extLst>
          </p:cNvPr>
          <p:cNvSpPr>
            <a:spLocks noGrp="1"/>
          </p:cNvSpPr>
          <p:nvPr>
            <p:ph type="title"/>
          </p:nvPr>
        </p:nvSpPr>
        <p:spPr/>
        <p:txBody>
          <a:bodyPr/>
          <a:lstStyle/>
          <a:p>
            <a:r>
              <a:rPr lang="en-US" dirty="0"/>
              <a:t>What does ‘worldview’ mean?</a:t>
            </a:r>
          </a:p>
        </p:txBody>
      </p:sp>
      <p:sp>
        <p:nvSpPr>
          <p:cNvPr id="3" name="Content Placeholder 2">
            <a:extLst>
              <a:ext uri="{FF2B5EF4-FFF2-40B4-BE49-F238E27FC236}">
                <a16:creationId xmlns:a16="http://schemas.microsoft.com/office/drawing/2014/main" id="{E5B3CE3E-9E05-024B-8CCF-8350A17898F6}"/>
              </a:ext>
            </a:extLst>
          </p:cNvPr>
          <p:cNvSpPr>
            <a:spLocks noGrp="1"/>
          </p:cNvSpPr>
          <p:nvPr>
            <p:ph idx="1"/>
          </p:nvPr>
        </p:nvSpPr>
        <p:spPr/>
        <p:txBody>
          <a:bodyPr>
            <a:normAutofit fontScale="92500"/>
          </a:bodyPr>
          <a:lstStyle/>
          <a:p>
            <a:pPr marL="0" indent="0">
              <a:buNone/>
            </a:pPr>
            <a:r>
              <a:rPr lang="en-GB" sz="2800" dirty="0"/>
              <a:t>A worldview is a person’s way of understanding, experiencing and responding to the world. It can be described as a philosophy of life or an approach to life. This includes how a person understands the nature of reality and their own place in the world. A person’s worldview is likely to influence and be influenced by their beliefs, values, behaviours, experiences, identities and commitments.</a:t>
            </a:r>
          </a:p>
          <a:p>
            <a:pPr marL="0" indent="0">
              <a:buNone/>
            </a:pPr>
            <a:endParaRPr lang="en-GB" dirty="0"/>
          </a:p>
          <a:p>
            <a:pPr marL="0" indent="0" algn="r">
              <a:buNone/>
            </a:pPr>
            <a:r>
              <a:rPr lang="en-GB" dirty="0"/>
              <a:t>CoRE 2018, 4</a:t>
            </a:r>
            <a:endParaRPr lang="en-US" dirty="0"/>
          </a:p>
        </p:txBody>
      </p:sp>
    </p:spTree>
    <p:extLst>
      <p:ext uri="{BB962C8B-B14F-4D97-AF65-F5344CB8AC3E}">
        <p14:creationId xmlns:p14="http://schemas.microsoft.com/office/powerpoint/2010/main" val="30559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0C623-33B2-EC49-8B8A-3712FA5041DC}"/>
              </a:ext>
            </a:extLst>
          </p:cNvPr>
          <p:cNvSpPr>
            <a:spLocks noGrp="1"/>
          </p:cNvSpPr>
          <p:nvPr>
            <p:ph type="title"/>
          </p:nvPr>
        </p:nvSpPr>
        <p:spPr/>
        <p:txBody>
          <a:bodyPr/>
          <a:lstStyle/>
          <a:p>
            <a:r>
              <a:rPr lang="en-US" sz="4400" dirty="0"/>
              <a:t>Jesus Stills a Storm (Mk 4, NRSV)</a:t>
            </a:r>
            <a:endParaRPr lang="en-US" dirty="0"/>
          </a:p>
        </p:txBody>
      </p:sp>
      <p:sp>
        <p:nvSpPr>
          <p:cNvPr id="3" name="Content Placeholder 2">
            <a:extLst>
              <a:ext uri="{FF2B5EF4-FFF2-40B4-BE49-F238E27FC236}">
                <a16:creationId xmlns:a16="http://schemas.microsoft.com/office/drawing/2014/main" id="{51F229D8-2017-0E45-972C-73676A1094F5}"/>
              </a:ext>
            </a:extLst>
          </p:cNvPr>
          <p:cNvSpPr>
            <a:spLocks noGrp="1"/>
          </p:cNvSpPr>
          <p:nvPr>
            <p:ph idx="1"/>
          </p:nvPr>
        </p:nvSpPr>
        <p:spPr>
          <a:xfrm>
            <a:off x="1103312" y="1524000"/>
            <a:ext cx="10682288" cy="5021943"/>
          </a:xfrm>
        </p:spPr>
        <p:txBody>
          <a:bodyPr>
            <a:normAutofit lnSpcReduction="10000"/>
          </a:bodyPr>
          <a:lstStyle/>
          <a:p>
            <a:pPr marL="0" indent="0">
              <a:lnSpc>
                <a:spcPct val="150000"/>
              </a:lnSpc>
              <a:buNone/>
            </a:pPr>
            <a:r>
              <a:rPr lang="en-US" sz="2400" baseline="30000" dirty="0"/>
              <a:t>37 </a:t>
            </a:r>
            <a:r>
              <a:rPr lang="en-US" sz="2400" dirty="0"/>
              <a:t>A great windstorm arose, and the waves beat into the boat, so that the boat was already being swamped. </a:t>
            </a:r>
            <a:r>
              <a:rPr lang="en-US" sz="2400" baseline="30000" dirty="0"/>
              <a:t>38 </a:t>
            </a:r>
            <a:r>
              <a:rPr lang="en-US" sz="2400" dirty="0"/>
              <a:t>But he was in the stern, asleep on the cushion; and they woke him up and said to him, “Teacher, do you not care that we are perishing?” </a:t>
            </a:r>
          </a:p>
          <a:p>
            <a:pPr marL="0" indent="0">
              <a:lnSpc>
                <a:spcPct val="150000"/>
              </a:lnSpc>
              <a:buNone/>
            </a:pPr>
            <a:r>
              <a:rPr lang="en-US" sz="2400" baseline="30000" dirty="0"/>
              <a:t>39 </a:t>
            </a:r>
            <a:r>
              <a:rPr lang="en-US" sz="2400" b="1" dirty="0"/>
              <a:t>He woke up and rebuked the wind, and said to the sea, “Peace! Be still!” Then the wind ceased, and there was a dead calm</a:t>
            </a:r>
            <a:r>
              <a:rPr lang="en-US" sz="2400" dirty="0"/>
              <a:t>. </a:t>
            </a:r>
          </a:p>
          <a:p>
            <a:pPr marL="0" indent="0">
              <a:lnSpc>
                <a:spcPct val="150000"/>
              </a:lnSpc>
              <a:buNone/>
            </a:pPr>
            <a:r>
              <a:rPr lang="en-US" sz="2400" baseline="30000" dirty="0"/>
              <a:t>40 </a:t>
            </a:r>
            <a:r>
              <a:rPr lang="en-US" sz="2400" dirty="0"/>
              <a:t>He said to them, “Why are you afraid? Have you still no faith?” </a:t>
            </a:r>
            <a:r>
              <a:rPr lang="en-US" sz="2400" baseline="30000" dirty="0"/>
              <a:t>41 </a:t>
            </a:r>
            <a:r>
              <a:rPr lang="en-US" sz="2400" dirty="0"/>
              <a:t>And they were filled with great awe and said to one another, “Who then is this, that even the wind and the sea obey him?”</a:t>
            </a:r>
          </a:p>
        </p:txBody>
      </p:sp>
    </p:spTree>
    <p:extLst>
      <p:ext uri="{BB962C8B-B14F-4D97-AF65-F5344CB8AC3E}">
        <p14:creationId xmlns:p14="http://schemas.microsoft.com/office/powerpoint/2010/main" val="3328039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41" name="Picture 4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43" name="Oval 4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5" name="Picture 4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47" name="Picture 4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49" name="Rectangle 4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FBA2CA6-B7B6-1C4A-964E-666396E4F724}"/>
              </a:ext>
            </a:extLst>
          </p:cNvPr>
          <p:cNvSpPr>
            <a:spLocks noGrp="1"/>
          </p:cNvSpPr>
          <p:nvPr>
            <p:ph type="title"/>
          </p:nvPr>
        </p:nvSpPr>
        <p:spPr>
          <a:xfrm>
            <a:off x="125466" y="189186"/>
            <a:ext cx="3855531" cy="1229711"/>
          </a:xfrm>
        </p:spPr>
        <p:txBody>
          <a:bodyPr vert="horz" lIns="91440" tIns="45720" rIns="91440" bIns="45720" rtlCol="0" anchor="t">
            <a:normAutofit/>
          </a:bodyPr>
          <a:lstStyle/>
          <a:p>
            <a:pPr>
              <a:lnSpc>
                <a:spcPct val="90000"/>
              </a:lnSpc>
            </a:pPr>
            <a:r>
              <a:rPr lang="en-US" sz="3600" dirty="0"/>
              <a:t>Multiple sources </a:t>
            </a:r>
            <a:r>
              <a:rPr lang="en-US" sz="3600" dirty="0">
                <a:sym typeface="Wingdings" pitchFamily="2" charset="2"/>
              </a:rPr>
              <a:t> worldview</a:t>
            </a:r>
            <a:endParaRPr lang="en-US" sz="3600" dirty="0"/>
          </a:p>
        </p:txBody>
      </p:sp>
      <p:pic>
        <p:nvPicPr>
          <p:cNvPr id="6" name="Content Placeholder 5">
            <a:extLst>
              <a:ext uri="{FF2B5EF4-FFF2-40B4-BE49-F238E27FC236}">
                <a16:creationId xmlns:a16="http://schemas.microsoft.com/office/drawing/2014/main" id="{B4492CE9-79FF-7B41-8068-FA4B0D12B41A}"/>
              </a:ext>
            </a:extLst>
          </p:cNvPr>
          <p:cNvPicPr>
            <a:picLocks noGrp="1" noChangeAspect="1"/>
          </p:cNvPicPr>
          <p:nvPr>
            <p:ph sz="half" idx="2"/>
          </p:nvPr>
        </p:nvPicPr>
        <p:blipFill rotWithShape="1">
          <a:blip r:embed="rId7" cstate="email">
            <a:extLst>
              <a:ext uri="{28A0092B-C50C-407E-A947-70E740481C1C}">
                <a14:useLocalDpi xmlns:a14="http://schemas.microsoft.com/office/drawing/2010/main"/>
              </a:ext>
            </a:extLst>
          </a:blip>
          <a:srcRect/>
          <a:stretch/>
        </p:blipFill>
        <p:spPr>
          <a:xfrm>
            <a:off x="4634680" y="10"/>
            <a:ext cx="7560130" cy="6857990"/>
          </a:xfrm>
          <a:prstGeom prst="rect">
            <a:avLst/>
          </a:prstGeom>
        </p:spPr>
      </p:pic>
      <p:sp>
        <p:nvSpPr>
          <p:cNvPr id="51" name="Rectangle 50">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F70FE926-D274-E243-B044-39DB59646CC2}"/>
              </a:ext>
            </a:extLst>
          </p:cNvPr>
          <p:cNvSpPr>
            <a:spLocks noGrp="1"/>
          </p:cNvSpPr>
          <p:nvPr>
            <p:ph sz="half" idx="1"/>
          </p:nvPr>
        </p:nvSpPr>
        <p:spPr>
          <a:xfrm>
            <a:off x="361567" y="1676400"/>
            <a:ext cx="4037012" cy="5181600"/>
          </a:xfrm>
        </p:spPr>
        <p:txBody>
          <a:bodyPr vert="horz" lIns="91440" tIns="45720" rIns="91440" bIns="45720" rtlCol="0">
            <a:normAutofit/>
          </a:bodyPr>
          <a:lstStyle/>
          <a:p>
            <a:pPr marL="0" indent="0">
              <a:lnSpc>
                <a:spcPct val="90000"/>
              </a:lnSpc>
              <a:buNone/>
            </a:pPr>
            <a:r>
              <a:rPr lang="en-US" sz="1600" dirty="0"/>
              <a:t>Jesus Stills a Storm (Mk 4)</a:t>
            </a:r>
          </a:p>
          <a:p>
            <a:pPr marL="0" indent="0">
              <a:lnSpc>
                <a:spcPct val="90000"/>
              </a:lnSpc>
              <a:buNone/>
            </a:pPr>
            <a:r>
              <a:rPr lang="en-US" sz="1600" baseline="30000" dirty="0"/>
              <a:t>37 </a:t>
            </a:r>
            <a:r>
              <a:rPr lang="en-US" sz="1600" dirty="0"/>
              <a:t>A great windstorm arose, and the waves beat into the boat, so that the boat was already being swamped. </a:t>
            </a:r>
            <a:r>
              <a:rPr lang="en-US" sz="1600" baseline="30000" dirty="0"/>
              <a:t>38 </a:t>
            </a:r>
            <a:r>
              <a:rPr lang="en-US" sz="1600" dirty="0"/>
              <a:t>But he was in the stern, asleep on the cushion; and they woke him up and said to him, “Teacher, do you not care that we are perishing?” </a:t>
            </a:r>
          </a:p>
          <a:p>
            <a:pPr marL="0" indent="0">
              <a:lnSpc>
                <a:spcPct val="90000"/>
              </a:lnSpc>
              <a:buNone/>
            </a:pPr>
            <a:r>
              <a:rPr lang="en-US" sz="1600" baseline="30000" dirty="0"/>
              <a:t>39 </a:t>
            </a:r>
            <a:r>
              <a:rPr lang="en-US" sz="1600" b="1" dirty="0"/>
              <a:t>He woke up and rebuked the wind, and said to the sea, “Peace! Be still!” Then the wind ceased, and there was a dead calm</a:t>
            </a:r>
            <a:r>
              <a:rPr lang="en-US" sz="1600" dirty="0"/>
              <a:t>. </a:t>
            </a:r>
          </a:p>
          <a:p>
            <a:pPr marL="0" indent="0">
              <a:lnSpc>
                <a:spcPct val="90000"/>
              </a:lnSpc>
              <a:buNone/>
            </a:pPr>
            <a:r>
              <a:rPr lang="en-US" sz="1600" baseline="30000" dirty="0"/>
              <a:t>40 </a:t>
            </a:r>
            <a:r>
              <a:rPr lang="en-US" sz="1600" dirty="0"/>
              <a:t>He said to them, “Why are you afraid? Have you still no faith?” </a:t>
            </a:r>
            <a:r>
              <a:rPr lang="en-US" sz="1600" baseline="30000" dirty="0"/>
              <a:t>41 </a:t>
            </a:r>
            <a:r>
              <a:rPr lang="en-US" sz="1600" dirty="0"/>
              <a:t>And they were filled with great awe and said to one another, “Who then is this, that even the wind and the sea obey him?”</a:t>
            </a:r>
          </a:p>
        </p:txBody>
      </p:sp>
    </p:spTree>
    <p:extLst>
      <p:ext uri="{BB962C8B-B14F-4D97-AF65-F5344CB8AC3E}">
        <p14:creationId xmlns:p14="http://schemas.microsoft.com/office/powerpoint/2010/main" val="150875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75" name="Picture 7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77" name="Oval 7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9" name="Picture 7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81" name="Picture 8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83" name="Rectangle 8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FBA2CA6-B7B6-1C4A-964E-666396E4F724}"/>
              </a:ext>
            </a:extLst>
          </p:cNvPr>
          <p:cNvSpPr>
            <a:spLocks noGrp="1"/>
          </p:cNvSpPr>
          <p:nvPr>
            <p:ph type="title"/>
          </p:nvPr>
        </p:nvSpPr>
        <p:spPr>
          <a:xfrm>
            <a:off x="650668" y="629266"/>
            <a:ext cx="4802031" cy="1641986"/>
          </a:xfrm>
        </p:spPr>
        <p:txBody>
          <a:bodyPr vert="horz" lIns="91440" tIns="45720" rIns="91440" bIns="45720" rtlCol="0" anchor="t">
            <a:normAutofit/>
          </a:bodyPr>
          <a:lstStyle/>
          <a:p>
            <a:r>
              <a:rPr lang="en-US"/>
              <a:t>Multiple sources </a:t>
            </a:r>
            <a:r>
              <a:rPr lang="en-US">
                <a:sym typeface="Wingdings" pitchFamily="2" charset="2"/>
              </a:rPr>
              <a:t> worldview</a:t>
            </a:r>
            <a:endParaRPr lang="en-US"/>
          </a:p>
        </p:txBody>
      </p:sp>
      <p:pic>
        <p:nvPicPr>
          <p:cNvPr id="10" name="Content Placeholder 9">
            <a:extLst>
              <a:ext uri="{FF2B5EF4-FFF2-40B4-BE49-F238E27FC236}">
                <a16:creationId xmlns:a16="http://schemas.microsoft.com/office/drawing/2014/main" id="{DE2C6DF0-7F81-4443-8499-1388CB6F4F96}"/>
              </a:ext>
            </a:extLst>
          </p:cNvPr>
          <p:cNvPicPr>
            <a:picLocks noGrp="1" noChangeAspect="1"/>
          </p:cNvPicPr>
          <p:nvPr>
            <p:ph sz="half" idx="2"/>
          </p:nvPr>
        </p:nvPicPr>
        <p:blipFill rotWithShape="1">
          <a:blip r:embed="rId7" cstate="email">
            <a:extLst>
              <a:ext uri="{28A0092B-C50C-407E-A947-70E740481C1C}">
                <a14:useLocalDpi xmlns:a14="http://schemas.microsoft.com/office/drawing/2010/main"/>
              </a:ext>
            </a:extLst>
          </a:blip>
          <a:srcRect/>
          <a:stretch/>
        </p:blipFill>
        <p:spPr>
          <a:xfrm rot="5400000">
            <a:off x="5718604" y="381794"/>
            <a:ext cx="6858000" cy="6094412"/>
          </a:xfrm>
          <a:prstGeom prst="rect">
            <a:avLst/>
          </a:prstGeom>
        </p:spPr>
      </p:pic>
      <p:sp>
        <p:nvSpPr>
          <p:cNvPr id="85" name="Rectangle 84">
            <a:extLst>
              <a:ext uri="{FF2B5EF4-FFF2-40B4-BE49-F238E27FC236}">
                <a16:creationId xmlns:a16="http://schemas.microsoft.com/office/drawing/2014/main" id="{495DDCFA-D3DE-4CEB-8AFF-C6501187E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F70FE926-D274-E243-B044-39DB59646CC2}"/>
              </a:ext>
            </a:extLst>
          </p:cNvPr>
          <p:cNvSpPr>
            <a:spLocks noGrp="1"/>
          </p:cNvSpPr>
          <p:nvPr>
            <p:ph sz="half" idx="1"/>
          </p:nvPr>
        </p:nvSpPr>
        <p:spPr>
          <a:xfrm>
            <a:off x="650668" y="2438400"/>
            <a:ext cx="4802031" cy="3809999"/>
          </a:xfrm>
        </p:spPr>
        <p:txBody>
          <a:bodyPr vert="horz" lIns="91440" tIns="45720" rIns="91440" bIns="45720" rtlCol="0">
            <a:normAutofit/>
          </a:bodyPr>
          <a:lstStyle/>
          <a:p>
            <a:pPr marL="0" indent="0">
              <a:lnSpc>
                <a:spcPct val="90000"/>
              </a:lnSpc>
              <a:buNone/>
            </a:pPr>
            <a:r>
              <a:rPr lang="en-US" sz="1500" dirty="0"/>
              <a:t>Jesus Stills a Storm (Mk 4)</a:t>
            </a:r>
          </a:p>
          <a:p>
            <a:pPr marL="0" indent="0">
              <a:lnSpc>
                <a:spcPct val="90000"/>
              </a:lnSpc>
              <a:buNone/>
            </a:pPr>
            <a:r>
              <a:rPr lang="en-US" sz="1500" baseline="30000" dirty="0"/>
              <a:t>37 </a:t>
            </a:r>
            <a:r>
              <a:rPr lang="en-US" sz="1500" dirty="0"/>
              <a:t>A great windstorm arose, and the waves beat into the boat, so that the boat was already being swamped. </a:t>
            </a:r>
            <a:r>
              <a:rPr lang="en-US" sz="1500" baseline="30000" dirty="0"/>
              <a:t>38 </a:t>
            </a:r>
            <a:r>
              <a:rPr lang="en-US" sz="1500" dirty="0"/>
              <a:t>But he was in the stern, asleep on the cushion; and they woke him up and said to him, “Teacher, do you not care that we are perishing?” </a:t>
            </a:r>
          </a:p>
          <a:p>
            <a:pPr marL="0" indent="0">
              <a:lnSpc>
                <a:spcPct val="90000"/>
              </a:lnSpc>
              <a:buNone/>
            </a:pPr>
            <a:r>
              <a:rPr lang="en-US" sz="1500" baseline="30000" dirty="0"/>
              <a:t>39 </a:t>
            </a:r>
            <a:r>
              <a:rPr lang="en-US" sz="1500" b="1" dirty="0"/>
              <a:t>He woke up and rebuked the wind, and said to the sea, “Peace! Be still!” Then the wind ceased, and there was a dead calm.</a:t>
            </a:r>
            <a:r>
              <a:rPr lang="en-US" sz="1500" dirty="0"/>
              <a:t> </a:t>
            </a:r>
          </a:p>
          <a:p>
            <a:pPr marL="0" indent="0">
              <a:lnSpc>
                <a:spcPct val="90000"/>
              </a:lnSpc>
              <a:buNone/>
            </a:pPr>
            <a:r>
              <a:rPr lang="en-US" sz="1500" baseline="30000" dirty="0"/>
              <a:t>40 </a:t>
            </a:r>
            <a:r>
              <a:rPr lang="en-US" sz="1500" dirty="0"/>
              <a:t>He said to them, “Why are you afraid? Have you still no faith?” </a:t>
            </a:r>
            <a:r>
              <a:rPr lang="en-US" sz="1500" baseline="30000" dirty="0"/>
              <a:t>41 </a:t>
            </a:r>
            <a:r>
              <a:rPr lang="en-US" sz="1500" dirty="0"/>
              <a:t>And they were filled with great awe and said to one another, “Who then is this, that even the wind and the sea obey him?”</a:t>
            </a:r>
          </a:p>
        </p:txBody>
      </p:sp>
    </p:spTree>
    <p:extLst>
      <p:ext uri="{BB962C8B-B14F-4D97-AF65-F5344CB8AC3E}">
        <p14:creationId xmlns:p14="http://schemas.microsoft.com/office/powerpoint/2010/main" val="108729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19" name="Picture 18">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21" name="Oval 20">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25" name="Picture 24">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27" name="Rectangle 26">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E20C565-C9C4-C949-A4F5-8F4BB2E4102E}"/>
              </a:ext>
            </a:extLst>
          </p:cNvPr>
          <p:cNvSpPr>
            <a:spLocks noGrp="1"/>
          </p:cNvSpPr>
          <p:nvPr>
            <p:ph type="title"/>
          </p:nvPr>
        </p:nvSpPr>
        <p:spPr>
          <a:xfrm>
            <a:off x="646111" y="1447799"/>
            <a:ext cx="3105075" cy="1444750"/>
          </a:xfrm>
        </p:spPr>
        <p:txBody>
          <a:bodyPr vert="horz" lIns="91440" tIns="45720" rIns="91440" bIns="45720" rtlCol="0" anchor="b">
            <a:normAutofit/>
          </a:bodyPr>
          <a:lstStyle/>
          <a:p>
            <a:r>
              <a:rPr lang="en-US" sz="3200"/>
              <a:t>Institutional and Personal</a:t>
            </a:r>
          </a:p>
        </p:txBody>
      </p:sp>
      <p:sp>
        <p:nvSpPr>
          <p:cNvPr id="29" name="Freeform: Shape 28">
            <a:extLst>
              <a:ext uri="{FF2B5EF4-FFF2-40B4-BE49-F238E27FC236}">
                <a16:creationId xmlns:a16="http://schemas.microsoft.com/office/drawing/2014/main" id="{C77F74B7-5344-4985-8463-5B8EE7030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31" name="Freeform 23">
            <a:extLst>
              <a:ext uri="{FF2B5EF4-FFF2-40B4-BE49-F238E27FC236}">
                <a16:creationId xmlns:a16="http://schemas.microsoft.com/office/drawing/2014/main" id="{0E38218E-B21F-433A-BB44-F15DE7DC6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3" name="Rectangle 32">
            <a:extLst>
              <a:ext uri="{FF2B5EF4-FFF2-40B4-BE49-F238E27FC236}">
                <a16:creationId xmlns:a16="http://schemas.microsoft.com/office/drawing/2014/main" id="{080DD7D4-CD57-4577-ACCC-43E1C72F7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Content Placeholder 13">
            <a:extLst>
              <a:ext uri="{FF2B5EF4-FFF2-40B4-BE49-F238E27FC236}">
                <a16:creationId xmlns:a16="http://schemas.microsoft.com/office/drawing/2014/main" id="{54841D4F-8B35-4489-822C-0FFAAB94C4BF}"/>
              </a:ext>
            </a:extLst>
          </p:cNvPr>
          <p:cNvSpPr>
            <a:spLocks noGrp="1"/>
          </p:cNvSpPr>
          <p:nvPr>
            <p:ph sz="half" idx="1"/>
          </p:nvPr>
        </p:nvSpPr>
        <p:spPr>
          <a:xfrm>
            <a:off x="646111" y="3088493"/>
            <a:ext cx="3104751" cy="2931307"/>
          </a:xfrm>
        </p:spPr>
        <p:txBody>
          <a:bodyPr vert="horz" lIns="91440" tIns="45720" rIns="91440" bIns="45720" rtlCol="0">
            <a:normAutofit/>
          </a:bodyPr>
          <a:lstStyle/>
          <a:p>
            <a:pPr marL="0" indent="0">
              <a:buNone/>
            </a:pPr>
            <a:endParaRPr lang="en-US" sz="2800" dirty="0"/>
          </a:p>
          <a:p>
            <a:pPr marL="0" indent="0">
              <a:buNone/>
            </a:pPr>
            <a:r>
              <a:rPr lang="en-US" sz="2800" dirty="0"/>
              <a:t>Science (L)</a:t>
            </a:r>
          </a:p>
          <a:p>
            <a:pPr marL="0" indent="0">
              <a:buNone/>
            </a:pPr>
            <a:endParaRPr lang="en-US" sz="2800" dirty="0"/>
          </a:p>
          <a:p>
            <a:pPr marL="0" indent="0">
              <a:buNone/>
            </a:pPr>
            <a:endParaRPr lang="en-US" sz="2800" dirty="0"/>
          </a:p>
          <a:p>
            <a:pPr marL="0" indent="0">
              <a:buNone/>
            </a:pPr>
            <a:r>
              <a:rPr lang="en-US" sz="2800" dirty="0"/>
              <a:t>Scientist (R)</a:t>
            </a:r>
          </a:p>
        </p:txBody>
      </p:sp>
      <p:pic>
        <p:nvPicPr>
          <p:cNvPr id="9" name="Content Placeholder 8">
            <a:extLst>
              <a:ext uri="{FF2B5EF4-FFF2-40B4-BE49-F238E27FC236}">
                <a16:creationId xmlns:a16="http://schemas.microsoft.com/office/drawing/2014/main" id="{57EBB6FE-8375-5641-9E33-5A71D6154328}"/>
              </a:ext>
            </a:extLst>
          </p:cNvPr>
          <p:cNvPicPr>
            <a:picLocks noGrp="1" noChangeAspect="1"/>
          </p:cNvPicPr>
          <p:nvPr>
            <p:ph sz="half" idx="2"/>
          </p:nvPr>
        </p:nvPicPr>
        <p:blipFill>
          <a:blip r:embed="rId8" cstate="email">
            <a:extLst>
              <a:ext uri="{28A0092B-C50C-407E-A947-70E740481C1C}">
                <a14:useLocalDpi xmlns:a14="http://schemas.microsoft.com/office/drawing/2010/main"/>
              </a:ext>
            </a:extLst>
          </a:blip>
          <a:stretch>
            <a:fillRect/>
          </a:stretch>
        </p:blipFill>
        <p:spPr>
          <a:xfrm rot="5400000">
            <a:off x="7873197" y="2135630"/>
            <a:ext cx="4197362" cy="3148022"/>
          </a:xfrm>
          <a:prstGeom prst="rect">
            <a:avLst/>
          </a:prstGeom>
          <a:effectLst/>
        </p:spPr>
      </p:pic>
      <p:pic>
        <p:nvPicPr>
          <p:cNvPr id="12" name="Content Placeholder 6">
            <a:extLst>
              <a:ext uri="{FF2B5EF4-FFF2-40B4-BE49-F238E27FC236}">
                <a16:creationId xmlns:a16="http://schemas.microsoft.com/office/drawing/2014/main" id="{B29ED3FE-A8E3-1743-840F-BE26211C22B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79486" y="2553291"/>
            <a:ext cx="3148022" cy="2361016"/>
          </a:xfrm>
          <a:prstGeom prst="rect">
            <a:avLst/>
          </a:prstGeom>
          <a:effectLst/>
        </p:spPr>
      </p:pic>
      <p:sp>
        <p:nvSpPr>
          <p:cNvPr id="22" name="Down Arrow 21">
            <a:extLst>
              <a:ext uri="{FF2B5EF4-FFF2-40B4-BE49-F238E27FC236}">
                <a16:creationId xmlns:a16="http://schemas.microsoft.com/office/drawing/2014/main" id="{43DB0905-AAD2-A540-B7F8-0804A2CED05D}"/>
              </a:ext>
            </a:extLst>
          </p:cNvPr>
          <p:cNvSpPr/>
          <p:nvPr/>
        </p:nvSpPr>
        <p:spPr>
          <a:xfrm>
            <a:off x="1581195" y="4209080"/>
            <a:ext cx="511576" cy="1048720"/>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2169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19" name="Picture 18">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21" name="Oval 20">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25" name="Picture 24">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27" name="Rectangle 26">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ECC907B-A7E5-334F-A3F7-14B49FD49EE0}"/>
              </a:ext>
            </a:extLst>
          </p:cNvPr>
          <p:cNvSpPr>
            <a:spLocks noGrp="1"/>
          </p:cNvSpPr>
          <p:nvPr>
            <p:ph type="title"/>
          </p:nvPr>
        </p:nvSpPr>
        <p:spPr>
          <a:xfrm>
            <a:off x="646111" y="1447799"/>
            <a:ext cx="3105075" cy="1444750"/>
          </a:xfrm>
        </p:spPr>
        <p:txBody>
          <a:bodyPr vert="horz" lIns="91440" tIns="45720" rIns="91440" bIns="45720" rtlCol="0" anchor="b">
            <a:normAutofit/>
          </a:bodyPr>
          <a:lstStyle/>
          <a:p>
            <a:r>
              <a:rPr lang="en-US" sz="3200"/>
              <a:t>Institutional and Personal</a:t>
            </a:r>
          </a:p>
        </p:txBody>
      </p:sp>
      <p:sp>
        <p:nvSpPr>
          <p:cNvPr id="29" name="Freeform: Shape 28">
            <a:extLst>
              <a:ext uri="{FF2B5EF4-FFF2-40B4-BE49-F238E27FC236}">
                <a16:creationId xmlns:a16="http://schemas.microsoft.com/office/drawing/2014/main" id="{C77F74B7-5344-4985-8463-5B8EE7030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31" name="Freeform 23">
            <a:extLst>
              <a:ext uri="{FF2B5EF4-FFF2-40B4-BE49-F238E27FC236}">
                <a16:creationId xmlns:a16="http://schemas.microsoft.com/office/drawing/2014/main" id="{0E38218E-B21F-433A-BB44-F15DE7DC6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3" name="Rectangle 32">
            <a:extLst>
              <a:ext uri="{FF2B5EF4-FFF2-40B4-BE49-F238E27FC236}">
                <a16:creationId xmlns:a16="http://schemas.microsoft.com/office/drawing/2014/main" id="{080DD7D4-CD57-4577-ACCC-43E1C72F7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Content Placeholder 13">
            <a:extLst>
              <a:ext uri="{FF2B5EF4-FFF2-40B4-BE49-F238E27FC236}">
                <a16:creationId xmlns:a16="http://schemas.microsoft.com/office/drawing/2014/main" id="{6B31100C-4641-4AEC-9920-2589AC65F79A}"/>
              </a:ext>
            </a:extLst>
          </p:cNvPr>
          <p:cNvSpPr>
            <a:spLocks noGrp="1"/>
          </p:cNvSpPr>
          <p:nvPr>
            <p:ph sz="half" idx="1"/>
          </p:nvPr>
        </p:nvSpPr>
        <p:spPr>
          <a:xfrm>
            <a:off x="646111" y="3088493"/>
            <a:ext cx="3104751" cy="2931307"/>
          </a:xfrm>
        </p:spPr>
        <p:txBody>
          <a:bodyPr vert="horz" lIns="91440" tIns="45720" rIns="91440" bIns="45720" rtlCol="0">
            <a:normAutofit/>
          </a:bodyPr>
          <a:lstStyle/>
          <a:p>
            <a:pPr marL="0" indent="0">
              <a:buNone/>
            </a:pPr>
            <a:endParaRPr lang="en-US" sz="2000" dirty="0"/>
          </a:p>
          <a:p>
            <a:pPr marL="0" indent="0">
              <a:buNone/>
            </a:pPr>
            <a:r>
              <a:rPr lang="en-US" sz="2800" dirty="0"/>
              <a:t>Christianity (L)</a:t>
            </a:r>
          </a:p>
          <a:p>
            <a:pPr marL="0" indent="0">
              <a:buNone/>
            </a:pPr>
            <a:endParaRPr lang="en-US" sz="2800" dirty="0"/>
          </a:p>
          <a:p>
            <a:pPr marL="0" indent="0">
              <a:buNone/>
            </a:pPr>
            <a:endParaRPr lang="en-US" sz="2800" dirty="0"/>
          </a:p>
          <a:p>
            <a:pPr marL="0" indent="0">
              <a:buNone/>
            </a:pPr>
            <a:r>
              <a:rPr lang="en-US" sz="2800" dirty="0"/>
              <a:t>Christian (R)</a:t>
            </a:r>
          </a:p>
        </p:txBody>
      </p:sp>
      <p:pic>
        <p:nvPicPr>
          <p:cNvPr id="9" name="Content Placeholder 8">
            <a:extLst>
              <a:ext uri="{FF2B5EF4-FFF2-40B4-BE49-F238E27FC236}">
                <a16:creationId xmlns:a16="http://schemas.microsoft.com/office/drawing/2014/main" id="{E00DA749-78CB-824E-9D7C-A563FA34273F}"/>
              </a:ext>
            </a:extLst>
          </p:cNvPr>
          <p:cNvPicPr>
            <a:picLocks noGrp="1" noChangeAspect="1"/>
          </p:cNvPicPr>
          <p:nvPr>
            <p:ph sz="half" idx="2"/>
          </p:nvPr>
        </p:nvPicPr>
        <p:blipFill>
          <a:blip r:embed="rId8" cstate="email">
            <a:extLst>
              <a:ext uri="{28A0092B-C50C-407E-A947-70E740481C1C}">
                <a14:useLocalDpi xmlns:a14="http://schemas.microsoft.com/office/drawing/2010/main"/>
              </a:ext>
            </a:extLst>
          </a:blip>
          <a:stretch>
            <a:fillRect/>
          </a:stretch>
        </p:blipFill>
        <p:spPr>
          <a:xfrm rot="5400000">
            <a:off x="7662982" y="2288444"/>
            <a:ext cx="4197362" cy="3148022"/>
          </a:xfrm>
          <a:prstGeom prst="rect">
            <a:avLst/>
          </a:prstGeom>
          <a:effectLst/>
        </p:spPr>
      </p:pic>
      <p:pic>
        <p:nvPicPr>
          <p:cNvPr id="12" name="Content Placeholder 6">
            <a:extLst>
              <a:ext uri="{FF2B5EF4-FFF2-40B4-BE49-F238E27FC236}">
                <a16:creationId xmlns:a16="http://schemas.microsoft.com/office/drawing/2014/main" id="{863CBEDE-E631-4247-AF63-856CB0B7B6E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855698" y="2553291"/>
            <a:ext cx="3148022" cy="2361016"/>
          </a:xfrm>
          <a:prstGeom prst="rect">
            <a:avLst/>
          </a:prstGeom>
          <a:effectLst/>
        </p:spPr>
      </p:pic>
      <p:sp>
        <p:nvSpPr>
          <p:cNvPr id="10" name="Down Arrow 9">
            <a:extLst>
              <a:ext uri="{FF2B5EF4-FFF2-40B4-BE49-F238E27FC236}">
                <a16:creationId xmlns:a16="http://schemas.microsoft.com/office/drawing/2014/main" id="{9EC6394E-9925-BB40-93EF-03295A80F58A}"/>
              </a:ext>
            </a:extLst>
          </p:cNvPr>
          <p:cNvSpPr/>
          <p:nvPr/>
        </p:nvSpPr>
        <p:spPr>
          <a:xfrm>
            <a:off x="1686910" y="4075073"/>
            <a:ext cx="511576" cy="1048720"/>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376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71163B-746B-EB47-8AE8-A4D64227093F}"/>
              </a:ext>
            </a:extLst>
          </p:cNvPr>
          <p:cNvSpPr>
            <a:spLocks noGrp="1"/>
          </p:cNvSpPr>
          <p:nvPr>
            <p:ph type="title"/>
          </p:nvPr>
        </p:nvSpPr>
        <p:spPr>
          <a:xfrm>
            <a:off x="643855" y="1143000"/>
            <a:ext cx="3517454" cy="4876799"/>
          </a:xfrm>
        </p:spPr>
        <p:txBody>
          <a:bodyPr anchor="ctr" anchorCtr="0">
            <a:normAutofit/>
          </a:bodyPr>
          <a:lstStyle/>
          <a:p>
            <a:pPr algn="ctr"/>
            <a:r>
              <a:rPr lang="en-US" sz="6000" dirty="0">
                <a:solidFill>
                  <a:srgbClr val="EBEBEB"/>
                </a:solidFill>
              </a:rPr>
              <a:t>What is missing?</a:t>
            </a:r>
          </a:p>
        </p:txBody>
      </p:sp>
      <p:sp>
        <p:nvSpPr>
          <p:cNvPr id="18"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0" name="Freeform: Shape 19">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22" name="Rectangle 21">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3" name="Graphic 12" descr="Fingerprint2">
            <a:extLst>
              <a:ext uri="{FF2B5EF4-FFF2-40B4-BE49-F238E27FC236}">
                <a16:creationId xmlns:a16="http://schemas.microsoft.com/office/drawing/2014/main" id="{A6CF52A7-EA49-4F50-8A13-D76120E84210}"/>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0374" y="1447799"/>
            <a:ext cx="4572001" cy="4572001"/>
          </a:xfrm>
          <a:prstGeom prst="rect">
            <a:avLst/>
          </a:prstGeom>
          <a:effectLst/>
        </p:spPr>
      </p:pic>
    </p:spTree>
    <p:extLst>
      <p:ext uri="{BB962C8B-B14F-4D97-AF65-F5344CB8AC3E}">
        <p14:creationId xmlns:p14="http://schemas.microsoft.com/office/powerpoint/2010/main" val="277034568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7EC3-2BE2-9D4C-907B-2C7F0EB5F82B}"/>
              </a:ext>
            </a:extLst>
          </p:cNvPr>
          <p:cNvSpPr>
            <a:spLocks noGrp="1"/>
          </p:cNvSpPr>
          <p:nvPr>
            <p:ph type="title"/>
          </p:nvPr>
        </p:nvSpPr>
        <p:spPr/>
        <p:txBody>
          <a:bodyPr/>
          <a:lstStyle/>
          <a:p>
            <a:r>
              <a:rPr lang="en-US" dirty="0"/>
              <a:t>Representing your worldview</a:t>
            </a:r>
          </a:p>
        </p:txBody>
      </p:sp>
      <p:pic>
        <p:nvPicPr>
          <p:cNvPr id="5" name="Content Placeholder 4">
            <a:extLst>
              <a:ext uri="{FF2B5EF4-FFF2-40B4-BE49-F238E27FC236}">
                <a16:creationId xmlns:a16="http://schemas.microsoft.com/office/drawing/2014/main" id="{2C99C068-7AE8-2E4A-AC02-073C226DC031}"/>
              </a:ext>
            </a:extLst>
          </p:cNvPr>
          <p:cNvPicPr>
            <a:picLocks noGrp="1" noChangeAspect="1"/>
          </p:cNvPicPr>
          <p:nvPr>
            <p:ph idx="1"/>
          </p:nvPr>
        </p:nvPicPr>
        <p:blipFill>
          <a:blip r:embed="rId3"/>
          <a:stretch>
            <a:fillRect/>
          </a:stretch>
        </p:blipFill>
        <p:spPr>
          <a:xfrm>
            <a:off x="2226271" y="2148840"/>
            <a:ext cx="7584366" cy="3136392"/>
          </a:xfrm>
        </p:spPr>
      </p:pic>
    </p:spTree>
    <p:extLst>
      <p:ext uri="{BB962C8B-B14F-4D97-AF65-F5344CB8AC3E}">
        <p14:creationId xmlns:p14="http://schemas.microsoft.com/office/powerpoint/2010/main" val="2512857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C945D2-2C55-DB42-B9DF-30A7BD7C33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558245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D2865F-4F4D-7F49-A153-B1999C451B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
        <p:nvSpPr>
          <p:cNvPr id="4" name="TextBox 3">
            <a:extLst>
              <a:ext uri="{FF2B5EF4-FFF2-40B4-BE49-F238E27FC236}">
                <a16:creationId xmlns:a16="http://schemas.microsoft.com/office/drawing/2014/main" id="{39E9489E-0F9D-5541-9564-AF56858D2147}"/>
              </a:ext>
            </a:extLst>
          </p:cNvPr>
          <p:cNvSpPr txBox="1"/>
          <p:nvPr/>
        </p:nvSpPr>
        <p:spPr>
          <a:xfrm>
            <a:off x="5849008" y="6009290"/>
            <a:ext cx="4671849" cy="646331"/>
          </a:xfrm>
          <a:prstGeom prst="rect">
            <a:avLst/>
          </a:prstGeom>
          <a:solidFill>
            <a:schemeClr val="accent4">
              <a:lumMod val="75000"/>
            </a:schemeClr>
          </a:solidFill>
        </p:spPr>
        <p:txBody>
          <a:bodyPr wrap="square" rtlCol="0">
            <a:spAutoFit/>
          </a:bodyPr>
          <a:lstStyle/>
          <a:p>
            <a:pPr algn="ctr"/>
            <a:r>
              <a:rPr lang="en-US" sz="3600" b="1" dirty="0"/>
              <a:t>A ‘worldview web’?</a:t>
            </a:r>
          </a:p>
        </p:txBody>
      </p:sp>
    </p:spTree>
    <p:extLst>
      <p:ext uri="{BB962C8B-B14F-4D97-AF65-F5344CB8AC3E}">
        <p14:creationId xmlns:p14="http://schemas.microsoft.com/office/powerpoint/2010/main" val="2349849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E398FF-255B-A74B-A334-D8D1B4B2C5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0"/>
            <a:ext cx="10820400"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C18F0519-C8AB-A646-85BE-B583AEB26283}"/>
                  </a:ext>
                </a:extLst>
              </p14:cNvPr>
              <p14:cNvContentPartPr/>
              <p14:nvPr/>
            </p14:nvContentPartPr>
            <p14:xfrm>
              <a:off x="1475397" y="500468"/>
              <a:ext cx="3737520" cy="268200"/>
            </p14:xfrm>
          </p:contentPart>
        </mc:Choice>
        <mc:Fallback xmlns="">
          <p:pic>
            <p:nvPicPr>
              <p:cNvPr id="4" name="Ink 3">
                <a:extLst>
                  <a:ext uri="{FF2B5EF4-FFF2-40B4-BE49-F238E27FC236}">
                    <a16:creationId xmlns:a16="http://schemas.microsoft.com/office/drawing/2014/main" id="{C18F0519-C8AB-A646-85BE-B583AEB26283}"/>
                  </a:ext>
                </a:extLst>
              </p:cNvPr>
              <p:cNvPicPr/>
              <p:nvPr/>
            </p:nvPicPr>
            <p:blipFill>
              <a:blip r:embed="rId4"/>
              <a:stretch>
                <a:fillRect/>
              </a:stretch>
            </p:blipFill>
            <p:spPr>
              <a:xfrm>
                <a:off x="1412757" y="437468"/>
                <a:ext cx="386316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108715D5-F171-ED47-B347-CA2CEE80D8D7}"/>
                  </a:ext>
                </a:extLst>
              </p14:cNvPr>
              <p14:cNvContentPartPr/>
              <p14:nvPr/>
            </p14:nvContentPartPr>
            <p14:xfrm>
              <a:off x="1210077" y="462308"/>
              <a:ext cx="4442040" cy="1542960"/>
            </p14:xfrm>
          </p:contentPart>
        </mc:Choice>
        <mc:Fallback xmlns="">
          <p:pic>
            <p:nvPicPr>
              <p:cNvPr id="5" name="Ink 4">
                <a:extLst>
                  <a:ext uri="{FF2B5EF4-FFF2-40B4-BE49-F238E27FC236}">
                    <a16:creationId xmlns:a16="http://schemas.microsoft.com/office/drawing/2014/main" id="{108715D5-F171-ED47-B347-CA2CEE80D8D7}"/>
                  </a:ext>
                </a:extLst>
              </p:cNvPr>
              <p:cNvPicPr/>
              <p:nvPr/>
            </p:nvPicPr>
            <p:blipFill>
              <a:blip r:embed="rId6"/>
              <a:stretch>
                <a:fillRect/>
              </a:stretch>
            </p:blipFill>
            <p:spPr>
              <a:xfrm>
                <a:off x="1147077" y="399668"/>
                <a:ext cx="4567680" cy="1668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A8A0A80C-AF10-6442-8977-9CEE884CC69E}"/>
                  </a:ext>
                </a:extLst>
              </p14:cNvPr>
              <p14:cNvContentPartPr/>
              <p14:nvPr/>
            </p14:nvContentPartPr>
            <p14:xfrm>
              <a:off x="1207557" y="1747868"/>
              <a:ext cx="1944000" cy="1179360"/>
            </p14:xfrm>
          </p:contentPart>
        </mc:Choice>
        <mc:Fallback xmlns="">
          <p:pic>
            <p:nvPicPr>
              <p:cNvPr id="6" name="Ink 5">
                <a:extLst>
                  <a:ext uri="{FF2B5EF4-FFF2-40B4-BE49-F238E27FC236}">
                    <a16:creationId xmlns:a16="http://schemas.microsoft.com/office/drawing/2014/main" id="{A8A0A80C-AF10-6442-8977-9CEE884CC69E}"/>
                  </a:ext>
                </a:extLst>
              </p:cNvPr>
              <p:cNvPicPr/>
              <p:nvPr/>
            </p:nvPicPr>
            <p:blipFill>
              <a:blip r:embed="rId8"/>
              <a:stretch>
                <a:fillRect/>
              </a:stretch>
            </p:blipFill>
            <p:spPr>
              <a:xfrm>
                <a:off x="1144557" y="1685228"/>
                <a:ext cx="2069640" cy="130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AAE09ABE-9B02-9346-AD90-AE867FAEA243}"/>
                  </a:ext>
                </a:extLst>
              </p14:cNvPr>
              <p14:cNvContentPartPr/>
              <p14:nvPr/>
            </p14:nvContentPartPr>
            <p14:xfrm>
              <a:off x="1152477" y="1755428"/>
              <a:ext cx="1253880" cy="1097280"/>
            </p14:xfrm>
          </p:contentPart>
        </mc:Choice>
        <mc:Fallback xmlns="">
          <p:pic>
            <p:nvPicPr>
              <p:cNvPr id="8" name="Ink 7">
                <a:extLst>
                  <a:ext uri="{FF2B5EF4-FFF2-40B4-BE49-F238E27FC236}">
                    <a16:creationId xmlns:a16="http://schemas.microsoft.com/office/drawing/2014/main" id="{AAE09ABE-9B02-9346-AD90-AE867FAEA243}"/>
                  </a:ext>
                </a:extLst>
              </p:cNvPr>
              <p:cNvPicPr/>
              <p:nvPr/>
            </p:nvPicPr>
            <p:blipFill>
              <a:blip r:embed="rId10"/>
              <a:stretch>
                <a:fillRect/>
              </a:stretch>
            </p:blipFill>
            <p:spPr>
              <a:xfrm>
                <a:off x="1089477" y="1692428"/>
                <a:ext cx="1379520" cy="1222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1287CF38-05B7-944D-A32E-4E150D7865FB}"/>
                  </a:ext>
                </a:extLst>
              </p14:cNvPr>
              <p14:cNvContentPartPr/>
              <p14:nvPr/>
            </p14:nvContentPartPr>
            <p14:xfrm>
              <a:off x="1133397" y="1806188"/>
              <a:ext cx="2213640" cy="1363680"/>
            </p14:xfrm>
          </p:contentPart>
        </mc:Choice>
        <mc:Fallback xmlns="">
          <p:pic>
            <p:nvPicPr>
              <p:cNvPr id="9" name="Ink 8">
                <a:extLst>
                  <a:ext uri="{FF2B5EF4-FFF2-40B4-BE49-F238E27FC236}">
                    <a16:creationId xmlns:a16="http://schemas.microsoft.com/office/drawing/2014/main" id="{1287CF38-05B7-944D-A32E-4E150D7865FB}"/>
                  </a:ext>
                </a:extLst>
              </p:cNvPr>
              <p:cNvPicPr/>
              <p:nvPr/>
            </p:nvPicPr>
            <p:blipFill>
              <a:blip r:embed="rId12"/>
              <a:stretch>
                <a:fillRect/>
              </a:stretch>
            </p:blipFill>
            <p:spPr>
              <a:xfrm>
                <a:off x="1070397" y="1743188"/>
                <a:ext cx="2339280" cy="1489320"/>
              </a:xfrm>
              <a:prstGeom prst="rect">
                <a:avLst/>
              </a:prstGeom>
            </p:spPr>
          </p:pic>
        </mc:Fallback>
      </mc:AlternateContent>
    </p:spTree>
    <p:extLst>
      <p:ext uri="{BB962C8B-B14F-4D97-AF65-F5344CB8AC3E}">
        <p14:creationId xmlns:p14="http://schemas.microsoft.com/office/powerpoint/2010/main" val="2595637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8B4D1-46FE-8340-8088-460E5EEEBE2C}"/>
              </a:ext>
            </a:extLst>
          </p:cNvPr>
          <p:cNvSpPr>
            <a:spLocks noGrp="1"/>
          </p:cNvSpPr>
          <p:nvPr>
            <p:ph type="title"/>
          </p:nvPr>
        </p:nvSpPr>
        <p:spPr/>
        <p:txBody>
          <a:bodyPr/>
          <a:lstStyle/>
          <a:p>
            <a:r>
              <a:rPr lang="en-US" dirty="0"/>
              <a:t>Key points</a:t>
            </a:r>
          </a:p>
        </p:txBody>
      </p:sp>
      <p:sp>
        <p:nvSpPr>
          <p:cNvPr id="3" name="Content Placeholder 2">
            <a:extLst>
              <a:ext uri="{FF2B5EF4-FFF2-40B4-BE49-F238E27FC236}">
                <a16:creationId xmlns:a16="http://schemas.microsoft.com/office/drawing/2014/main" id="{FBA5B0F0-0D37-474B-A4C2-2ED618C20F80}"/>
              </a:ext>
            </a:extLst>
          </p:cNvPr>
          <p:cNvSpPr>
            <a:spLocks noGrp="1"/>
          </p:cNvSpPr>
          <p:nvPr>
            <p:ph idx="1"/>
          </p:nvPr>
        </p:nvSpPr>
        <p:spPr>
          <a:xfrm>
            <a:off x="1103312" y="2052918"/>
            <a:ext cx="10326688" cy="4195481"/>
          </a:xfrm>
        </p:spPr>
        <p:txBody>
          <a:bodyPr/>
          <a:lstStyle/>
          <a:p>
            <a:r>
              <a:rPr lang="en-US" sz="2800" dirty="0"/>
              <a:t>Imprecision			TERMS, RELIGIONS, WORLDVIEWS, 										CONTEXTS</a:t>
            </a:r>
          </a:p>
          <a:p>
            <a:pPr marL="0" indent="0">
              <a:buNone/>
            </a:pPr>
            <a:endParaRPr lang="en-US" sz="2800" dirty="0"/>
          </a:p>
          <a:p>
            <a:r>
              <a:rPr lang="en-US" sz="2800" dirty="0"/>
              <a:t>Positionality			‘I’ IN THINKING, KNOWING, 												LEARNING, TEACHING, RESEARCHING</a:t>
            </a:r>
          </a:p>
          <a:p>
            <a:pPr marL="0" indent="0">
              <a:buNone/>
            </a:pPr>
            <a:endParaRPr lang="en-US" sz="2800" dirty="0"/>
          </a:p>
          <a:p>
            <a:r>
              <a:rPr lang="en-US" sz="2800" dirty="0"/>
              <a:t>Multi-						‘SORW’ DISCIPLINES, METHODS &amp; 										APPROACHES</a:t>
            </a:r>
          </a:p>
          <a:p>
            <a:endParaRPr lang="en-US" dirty="0"/>
          </a:p>
          <a:p>
            <a:endParaRPr lang="en-US" dirty="0"/>
          </a:p>
          <a:p>
            <a:endParaRPr lang="en-US" dirty="0"/>
          </a:p>
        </p:txBody>
      </p:sp>
    </p:spTree>
    <p:extLst>
      <p:ext uri="{BB962C8B-B14F-4D97-AF65-F5344CB8AC3E}">
        <p14:creationId xmlns:p14="http://schemas.microsoft.com/office/powerpoint/2010/main" val="4066230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55" name="Picture 5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57" name="Oval 5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9" name="Picture 5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61" name="Picture 6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63" name="Rectangle 6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F5E08B01-8343-134E-87ED-7FEC84A7347A}"/>
              </a:ext>
            </a:extLst>
          </p:cNvPr>
          <p:cNvSpPr>
            <a:spLocks noGrp="1"/>
          </p:cNvSpPr>
          <p:nvPr>
            <p:ph type="title"/>
          </p:nvPr>
        </p:nvSpPr>
        <p:spPr>
          <a:xfrm>
            <a:off x="533947" y="387047"/>
            <a:ext cx="3785804" cy="2003238"/>
          </a:xfrm>
        </p:spPr>
        <p:txBody>
          <a:bodyPr vert="horz" lIns="91440" tIns="45720" rIns="91440" bIns="45720" rtlCol="0" anchor="t">
            <a:noAutofit/>
          </a:bodyPr>
          <a:lstStyle/>
          <a:p>
            <a:r>
              <a:rPr lang="en-GB" sz="3600" dirty="0"/>
              <a:t>Big Ideas of Science Education </a:t>
            </a:r>
          </a:p>
        </p:txBody>
      </p:sp>
      <p:pic>
        <p:nvPicPr>
          <p:cNvPr id="8" name="Content Placeholder 7">
            <a:extLst>
              <a:ext uri="{FF2B5EF4-FFF2-40B4-BE49-F238E27FC236}">
                <a16:creationId xmlns:a16="http://schemas.microsoft.com/office/drawing/2014/main" id="{08079707-532D-434D-B62D-B7FBB8981E79}"/>
              </a:ext>
            </a:extLst>
          </p:cNvPr>
          <p:cNvPicPr>
            <a:picLocks noGrp="1" noChangeAspect="1"/>
          </p:cNvPicPr>
          <p:nvPr>
            <p:ph sz="half" idx="1"/>
          </p:nvPr>
        </p:nvPicPr>
        <p:blipFill rotWithShape="1">
          <a:blip r:embed="rId7" cstate="email">
            <a:extLst>
              <a:ext uri="{28A0092B-C50C-407E-A947-70E740481C1C}">
                <a14:useLocalDpi xmlns:a14="http://schemas.microsoft.com/office/drawing/2010/main"/>
              </a:ext>
            </a:extLst>
          </a:blip>
          <a:srcRect/>
          <a:stretch/>
        </p:blipFill>
        <p:spPr>
          <a:xfrm>
            <a:off x="4634680" y="10"/>
            <a:ext cx="7560130" cy="6857990"/>
          </a:xfrm>
          <a:prstGeom prst="rect">
            <a:avLst/>
          </a:prstGeom>
        </p:spPr>
      </p:pic>
      <p:sp>
        <p:nvSpPr>
          <p:cNvPr id="65" name="Rectangle 64">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Content Placeholder 5">
            <a:extLst>
              <a:ext uri="{FF2B5EF4-FFF2-40B4-BE49-F238E27FC236}">
                <a16:creationId xmlns:a16="http://schemas.microsoft.com/office/drawing/2014/main" id="{5614D583-8E45-634E-A702-8E36C0F3FAA8}"/>
              </a:ext>
            </a:extLst>
          </p:cNvPr>
          <p:cNvSpPr>
            <a:spLocks noGrp="1"/>
          </p:cNvSpPr>
          <p:nvPr>
            <p:ph sz="half" idx="2"/>
          </p:nvPr>
        </p:nvSpPr>
        <p:spPr>
          <a:xfrm>
            <a:off x="650668" y="2390285"/>
            <a:ext cx="3669083" cy="4057812"/>
          </a:xfrm>
        </p:spPr>
        <p:txBody>
          <a:bodyPr vert="horz" lIns="91440" tIns="45720" rIns="91440" bIns="45720" rtlCol="0">
            <a:noAutofit/>
          </a:bodyPr>
          <a:lstStyle/>
          <a:p>
            <a:r>
              <a:rPr lang="en-US" sz="2400" dirty="0"/>
              <a:t>Big Ideas </a:t>
            </a:r>
            <a:r>
              <a:rPr lang="en-US" sz="2400" u="sng" dirty="0"/>
              <a:t>in</a:t>
            </a:r>
            <a:r>
              <a:rPr lang="en-US" sz="2400" dirty="0"/>
              <a:t> Science (PRECISE CONTENT)</a:t>
            </a:r>
          </a:p>
          <a:p>
            <a:pPr marL="0" indent="0"/>
            <a:endParaRPr lang="en-US" sz="2400" dirty="0"/>
          </a:p>
          <a:p>
            <a:r>
              <a:rPr lang="en-US" sz="2400" dirty="0"/>
              <a:t>PLUS</a:t>
            </a:r>
          </a:p>
          <a:p>
            <a:pPr marL="0" indent="0"/>
            <a:endParaRPr lang="en-US" sz="2400" dirty="0"/>
          </a:p>
          <a:p>
            <a:r>
              <a:rPr lang="en-US" sz="2400" dirty="0"/>
              <a:t>Big Ideas </a:t>
            </a:r>
            <a:r>
              <a:rPr lang="en-US" sz="2400" u="sng" dirty="0"/>
              <a:t>about</a:t>
            </a:r>
            <a:r>
              <a:rPr lang="en-US" sz="2400" dirty="0"/>
              <a:t> Science 	(METHODS)</a:t>
            </a:r>
          </a:p>
          <a:p>
            <a:pPr marL="0" indent="0">
              <a:buNone/>
            </a:pPr>
            <a:endParaRPr lang="en-US" sz="2400" dirty="0"/>
          </a:p>
          <a:p>
            <a:pPr marL="0" indent="0" algn="r">
              <a:buNone/>
            </a:pPr>
            <a:r>
              <a:rPr lang="en-US" sz="2400" dirty="0"/>
              <a:t>Harlen 2010</a:t>
            </a:r>
          </a:p>
        </p:txBody>
      </p:sp>
    </p:spTree>
    <p:extLst>
      <p:ext uri="{BB962C8B-B14F-4D97-AF65-F5344CB8AC3E}">
        <p14:creationId xmlns:p14="http://schemas.microsoft.com/office/powerpoint/2010/main" val="3827578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69000"/>
                <a:hueMod val="108000"/>
                <a:satMod val="164000"/>
                <a:lumMod val="74000"/>
              </a:schemeClr>
              <a:schemeClr val="bg2">
                <a:tint val="96000"/>
                <a:hueMod val="88000"/>
                <a:satMod val="140000"/>
                <a:lumMod val="13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F5E08B01-8343-134E-87ED-7FEC84A7347A}"/>
              </a:ext>
            </a:extLst>
          </p:cNvPr>
          <p:cNvSpPr>
            <a:spLocks noGrp="1"/>
          </p:cNvSpPr>
          <p:nvPr>
            <p:ph type="title"/>
          </p:nvPr>
        </p:nvSpPr>
        <p:spPr>
          <a:xfrm>
            <a:off x="650669" y="629266"/>
            <a:ext cx="3330328" cy="1641986"/>
          </a:xfrm>
        </p:spPr>
        <p:txBody>
          <a:bodyPr vert="horz" lIns="91440" tIns="45720" rIns="91440" bIns="45720" rtlCol="0" anchor="t">
            <a:normAutofit/>
          </a:bodyPr>
          <a:lstStyle/>
          <a:p>
            <a:pPr>
              <a:lnSpc>
                <a:spcPct val="90000"/>
              </a:lnSpc>
            </a:pPr>
            <a:r>
              <a:rPr lang="en-US" sz="3600" dirty="0"/>
              <a:t>Big Ideas of Religious Education</a:t>
            </a:r>
          </a:p>
        </p:txBody>
      </p:sp>
      <p:pic>
        <p:nvPicPr>
          <p:cNvPr id="7" name="Content Placeholder 6">
            <a:extLst>
              <a:ext uri="{FF2B5EF4-FFF2-40B4-BE49-F238E27FC236}">
                <a16:creationId xmlns:a16="http://schemas.microsoft.com/office/drawing/2014/main" id="{766813EB-0352-AE40-A9A5-9A6C9ACA58F3}"/>
              </a:ext>
            </a:extLst>
          </p:cNvPr>
          <p:cNvPicPr>
            <a:picLocks noGrp="1" noChangeAspect="1"/>
          </p:cNvPicPr>
          <p:nvPr>
            <p:ph sz="half" idx="1"/>
          </p:nvPr>
        </p:nvPicPr>
        <p:blipFill rotWithShape="1">
          <a:blip r:embed="rId7" cstate="email">
            <a:extLst>
              <a:ext uri="{28A0092B-C50C-407E-A947-70E740481C1C}">
                <a14:useLocalDpi xmlns:a14="http://schemas.microsoft.com/office/drawing/2010/main"/>
              </a:ext>
            </a:extLst>
          </a:blip>
          <a:srcRect/>
          <a:stretch/>
        </p:blipFill>
        <p:spPr>
          <a:xfrm>
            <a:off x="4634680" y="10"/>
            <a:ext cx="7560130" cy="6857990"/>
          </a:xfrm>
          <a:prstGeom prst="rect">
            <a:avLst/>
          </a:prstGeom>
        </p:spPr>
      </p:pic>
      <p:sp>
        <p:nvSpPr>
          <p:cNvPr id="24" name="Rectangle 23">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Content Placeholder 5">
            <a:extLst>
              <a:ext uri="{FF2B5EF4-FFF2-40B4-BE49-F238E27FC236}">
                <a16:creationId xmlns:a16="http://schemas.microsoft.com/office/drawing/2014/main" id="{5614D583-8E45-634E-A702-8E36C0F3FAA8}"/>
              </a:ext>
            </a:extLst>
          </p:cNvPr>
          <p:cNvSpPr>
            <a:spLocks noGrp="1"/>
          </p:cNvSpPr>
          <p:nvPr>
            <p:ph sz="half" idx="2"/>
          </p:nvPr>
        </p:nvSpPr>
        <p:spPr>
          <a:xfrm>
            <a:off x="650669" y="2438400"/>
            <a:ext cx="3747910" cy="3809999"/>
          </a:xfrm>
        </p:spPr>
        <p:txBody>
          <a:bodyPr vert="horz" lIns="91440" tIns="45720" rIns="91440" bIns="45720" rtlCol="0">
            <a:normAutofit/>
          </a:bodyPr>
          <a:lstStyle/>
          <a:p>
            <a:r>
              <a:rPr lang="en-US" sz="2400" dirty="0"/>
              <a:t>‘Big Ideas for RE’</a:t>
            </a:r>
          </a:p>
          <a:p>
            <a:pPr marL="0" indent="0" algn="r">
              <a:buNone/>
            </a:pPr>
            <a:r>
              <a:rPr lang="en-US" sz="2400" dirty="0"/>
              <a:t> </a:t>
            </a:r>
            <a:r>
              <a:rPr lang="en-US" sz="2000" dirty="0"/>
              <a:t>Wintersgill, ed., 2017</a:t>
            </a:r>
            <a:endParaRPr lang="en-US" sz="2400" dirty="0"/>
          </a:p>
          <a:p>
            <a:pPr marL="0" indent="0" algn="r">
              <a:buNone/>
            </a:pPr>
            <a:endParaRPr lang="en-US" sz="2400" dirty="0"/>
          </a:p>
          <a:p>
            <a:r>
              <a:rPr lang="en-US" sz="2400" dirty="0"/>
              <a:t>MISSING</a:t>
            </a:r>
          </a:p>
          <a:p>
            <a:pPr marL="0" indent="0"/>
            <a:endParaRPr lang="en-US" sz="2400" dirty="0"/>
          </a:p>
          <a:p>
            <a:r>
              <a:rPr lang="en-US" sz="2400" dirty="0"/>
              <a:t>Big Ideas </a:t>
            </a:r>
            <a:r>
              <a:rPr lang="en-US" sz="2400" u="sng" dirty="0"/>
              <a:t>about</a:t>
            </a:r>
            <a:r>
              <a:rPr lang="en-US" sz="2400" dirty="0"/>
              <a:t> SORW</a:t>
            </a:r>
          </a:p>
          <a:p>
            <a:pPr marL="0" indent="0" algn="r">
              <a:buNone/>
            </a:pPr>
            <a:r>
              <a:rPr lang="en-US" sz="2400" dirty="0"/>
              <a:t>	Freathy &amp; John, 2019</a:t>
            </a:r>
            <a:endParaRPr lang="en-US" sz="2400" u="sng" dirty="0"/>
          </a:p>
        </p:txBody>
      </p:sp>
    </p:spTree>
    <p:extLst>
      <p:ext uri="{BB962C8B-B14F-4D97-AF65-F5344CB8AC3E}">
        <p14:creationId xmlns:p14="http://schemas.microsoft.com/office/powerpoint/2010/main" val="3968436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6" name="Freeform: Shape 1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358DF3C-FD7D-B44F-B020-46896A676970}"/>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Big Ideas about SORW</a:t>
            </a:r>
          </a:p>
        </p:txBody>
      </p:sp>
      <p:sp>
        <p:nvSpPr>
          <p:cNvPr id="5" name="Content Placeholder 4">
            <a:extLst>
              <a:ext uri="{FF2B5EF4-FFF2-40B4-BE49-F238E27FC236}">
                <a16:creationId xmlns:a16="http://schemas.microsoft.com/office/drawing/2014/main" id="{75389BA9-4B7E-C949-8E9C-4B107D450E6A}"/>
              </a:ext>
            </a:extLst>
          </p:cNvPr>
          <p:cNvSpPr>
            <a:spLocks noGrp="1"/>
          </p:cNvSpPr>
          <p:nvPr>
            <p:ph idx="1"/>
          </p:nvPr>
        </p:nvSpPr>
        <p:spPr>
          <a:xfrm>
            <a:off x="567559" y="2452350"/>
            <a:ext cx="10862441" cy="4121872"/>
          </a:xfrm>
        </p:spPr>
        <p:txBody>
          <a:bodyPr>
            <a:normAutofit fontScale="92500" lnSpcReduction="20000"/>
          </a:bodyPr>
          <a:lstStyle/>
          <a:p>
            <a:pPr marL="0" indent="0">
              <a:buNone/>
            </a:pPr>
            <a:r>
              <a:rPr lang="en-GB" dirty="0"/>
              <a:t>1. Encountering religion(s) and worldview(s): </a:t>
            </a:r>
            <a:r>
              <a:rPr lang="en-GB" b="1" dirty="0"/>
              <a:t>Contested definitions and contexts</a:t>
            </a:r>
          </a:p>
          <a:p>
            <a:pPr marL="0" indent="0">
              <a:buNone/>
            </a:pPr>
            <a:endParaRPr lang="en-US" dirty="0">
              <a:solidFill>
                <a:schemeClr val="tx2"/>
              </a:solidFill>
            </a:endParaRPr>
          </a:p>
          <a:p>
            <a:pPr marL="0" indent="0">
              <a:buNone/>
            </a:pPr>
            <a:r>
              <a:rPr lang="en-GB" dirty="0"/>
              <a:t>2. Encountering Oneself: </a:t>
            </a:r>
            <a:r>
              <a:rPr lang="en-GB" b="1" dirty="0"/>
              <a:t>Reflexivity, Reflectivity and Positionality</a:t>
            </a:r>
          </a:p>
          <a:p>
            <a:pPr marL="0" indent="0">
              <a:buNone/>
            </a:pPr>
            <a:endParaRPr lang="en-US" dirty="0">
              <a:solidFill>
                <a:schemeClr val="tx2"/>
              </a:solidFill>
            </a:endParaRPr>
          </a:p>
          <a:p>
            <a:pPr marL="0" indent="0">
              <a:buNone/>
            </a:pPr>
            <a:r>
              <a:rPr lang="en-GB" dirty="0"/>
              <a:t>3. Encountering Methodologies and Methods: </a:t>
            </a:r>
            <a:r>
              <a:rPr lang="en-GB" b="1" dirty="0"/>
              <a:t>Discernment and Diversity</a:t>
            </a:r>
          </a:p>
          <a:p>
            <a:pPr marL="0" indent="0">
              <a:buNone/>
            </a:pPr>
            <a:endParaRPr lang="en-US" dirty="0">
              <a:solidFill>
                <a:schemeClr val="tx2"/>
              </a:solidFill>
            </a:endParaRPr>
          </a:p>
          <a:p>
            <a:pPr marL="0" indent="0">
              <a:buNone/>
            </a:pPr>
            <a:r>
              <a:rPr lang="en-GB" dirty="0"/>
              <a:t>4. Encountering the ‘Real World’: </a:t>
            </a:r>
            <a:r>
              <a:rPr lang="en-GB" b="1" dirty="0"/>
              <a:t>Relevance and Transferability</a:t>
            </a:r>
          </a:p>
          <a:p>
            <a:pPr marL="0" indent="0">
              <a:buNone/>
            </a:pPr>
            <a:endParaRPr lang="en-US" dirty="0">
              <a:solidFill>
                <a:schemeClr val="tx2"/>
              </a:solidFill>
            </a:endParaRPr>
          </a:p>
          <a:p>
            <a:pPr marL="0" indent="0" algn="r">
              <a:buNone/>
            </a:pPr>
            <a:r>
              <a:rPr lang="en-GB" sz="1900" dirty="0"/>
              <a:t>Rob Freathy &amp; Helen C. John (2019) </a:t>
            </a:r>
          </a:p>
          <a:p>
            <a:pPr marL="0" indent="0" algn="r">
              <a:buNone/>
            </a:pPr>
            <a:r>
              <a:rPr lang="en-GB" sz="1900" dirty="0"/>
              <a:t>‘Religious Education, Big Ideas and the study of religion(s) and worldview(s)’</a:t>
            </a:r>
          </a:p>
          <a:p>
            <a:pPr marL="0" indent="0" algn="r">
              <a:buNone/>
            </a:pPr>
            <a:r>
              <a:rPr lang="en-GB" sz="1900" dirty="0"/>
              <a:t>British Journal of Religious Education, 41:1, 27-40 </a:t>
            </a:r>
          </a:p>
          <a:p>
            <a:pPr marL="457200" indent="-457200">
              <a:buFont typeface="+mj-lt"/>
              <a:buAutoNum type="arabicPeriod"/>
            </a:pPr>
            <a:endParaRPr lang="en-US" dirty="0">
              <a:solidFill>
                <a:schemeClr val="tx2"/>
              </a:solidFill>
            </a:endParaRPr>
          </a:p>
        </p:txBody>
      </p:sp>
    </p:spTree>
    <p:extLst>
      <p:ext uri="{BB962C8B-B14F-4D97-AF65-F5344CB8AC3E}">
        <p14:creationId xmlns:p14="http://schemas.microsoft.com/office/powerpoint/2010/main" val="65467256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007D-7114-5145-9EA0-98D3145064F5}"/>
              </a:ext>
            </a:extLst>
          </p:cNvPr>
          <p:cNvSpPr>
            <a:spLocks noGrp="1"/>
          </p:cNvSpPr>
          <p:nvPr>
            <p:ph type="title"/>
          </p:nvPr>
        </p:nvSpPr>
        <p:spPr/>
        <p:txBody>
          <a:bodyPr/>
          <a:lstStyle/>
          <a:p>
            <a:r>
              <a:rPr lang="en-US" dirty="0"/>
              <a:t>The Commission on Religious Education</a:t>
            </a:r>
          </a:p>
        </p:txBody>
      </p:sp>
      <p:sp>
        <p:nvSpPr>
          <p:cNvPr id="3" name="Content Placeholder 2">
            <a:extLst>
              <a:ext uri="{FF2B5EF4-FFF2-40B4-BE49-F238E27FC236}">
                <a16:creationId xmlns:a16="http://schemas.microsoft.com/office/drawing/2014/main" id="{C03C4CF6-44CC-FB4C-892D-764F4B7F3F5D}"/>
              </a:ext>
            </a:extLst>
          </p:cNvPr>
          <p:cNvSpPr>
            <a:spLocks noGrp="1"/>
          </p:cNvSpPr>
          <p:nvPr>
            <p:ph idx="1"/>
          </p:nvPr>
        </p:nvSpPr>
        <p:spPr>
          <a:xfrm>
            <a:off x="1103312" y="2052918"/>
            <a:ext cx="10626233" cy="4195481"/>
          </a:xfrm>
        </p:spPr>
        <p:txBody>
          <a:bodyPr/>
          <a:lstStyle/>
          <a:p>
            <a:pPr marL="0" indent="0">
              <a:buNone/>
            </a:pPr>
            <a:r>
              <a:rPr lang="en-GB" dirty="0"/>
              <a:t>Principles underlying the NE suggest that students should appreciate:</a:t>
            </a:r>
          </a:p>
          <a:p>
            <a:pPr marL="0" indent="0">
              <a:buNone/>
            </a:pPr>
            <a:endParaRPr lang="en-GB" dirty="0"/>
          </a:p>
          <a:p>
            <a:pPr marL="457200" lvl="0" indent="-457200">
              <a:buFont typeface="+mj-lt"/>
              <a:buAutoNum type="alphaLcPeriod"/>
            </a:pPr>
            <a:r>
              <a:rPr lang="en-GB" dirty="0"/>
              <a:t>the </a:t>
            </a:r>
            <a:r>
              <a:rPr lang="en-GB" u="sng" dirty="0"/>
              <a:t>complexity of the concepts</a:t>
            </a:r>
            <a:r>
              <a:rPr lang="en-GB" dirty="0"/>
              <a:t> ‘religion’ and ‘worldview’;</a:t>
            </a:r>
          </a:p>
          <a:p>
            <a:pPr marL="457200" lvl="0" indent="-457200">
              <a:buFont typeface="+mj-lt"/>
              <a:buAutoNum type="alphaLcPeriod"/>
            </a:pPr>
            <a:r>
              <a:rPr lang="en-GB" dirty="0"/>
              <a:t>the </a:t>
            </a:r>
            <a:r>
              <a:rPr lang="en-GB" u="sng" dirty="0"/>
              <a:t>diversity</a:t>
            </a:r>
            <a:r>
              <a:rPr lang="en-GB" dirty="0"/>
              <a:t> that exists within </a:t>
            </a:r>
            <a:r>
              <a:rPr lang="en-GB" u="sng" dirty="0"/>
              <a:t>dynamic</a:t>
            </a:r>
            <a:r>
              <a:rPr lang="en-GB" dirty="0"/>
              <a:t> institutional worldviews;</a:t>
            </a:r>
          </a:p>
          <a:p>
            <a:pPr marL="457200" lvl="0" indent="-457200">
              <a:buFont typeface="+mj-lt"/>
              <a:buAutoNum type="alphaLcPeriod"/>
            </a:pPr>
            <a:r>
              <a:rPr lang="en-GB" dirty="0"/>
              <a:t>that personal worldviews draw on </a:t>
            </a:r>
            <a:r>
              <a:rPr lang="en-GB" u="sng" dirty="0"/>
              <a:t>multiple sources and complex interactions</a:t>
            </a:r>
            <a:r>
              <a:rPr lang="en-GB" dirty="0"/>
              <a:t>;</a:t>
            </a:r>
          </a:p>
          <a:p>
            <a:pPr marL="457200" lvl="0" indent="-457200">
              <a:buFont typeface="+mj-lt"/>
              <a:buAutoNum type="alphaLcPeriod"/>
            </a:pPr>
            <a:r>
              <a:rPr lang="en-GB" dirty="0"/>
              <a:t>that practice, emotion and </a:t>
            </a:r>
            <a:r>
              <a:rPr lang="en-GB" u="sng" dirty="0"/>
              <a:t>lived experience</a:t>
            </a:r>
            <a:r>
              <a:rPr lang="en-GB" dirty="0"/>
              <a:t> are as significant as doctrine;</a:t>
            </a:r>
          </a:p>
          <a:p>
            <a:pPr marL="457200" lvl="0" indent="-457200">
              <a:buFont typeface="+mj-lt"/>
              <a:buAutoNum type="alphaLcPeriod"/>
            </a:pPr>
            <a:r>
              <a:rPr lang="en-GB" dirty="0"/>
              <a:t>that the study of religion and worldviews is </a:t>
            </a:r>
            <a:r>
              <a:rPr lang="en-GB" u="sng" dirty="0"/>
              <a:t>multidisciplinary</a:t>
            </a:r>
            <a:r>
              <a:rPr lang="en-GB" dirty="0"/>
              <a:t>.</a:t>
            </a:r>
          </a:p>
          <a:p>
            <a:pPr marL="0" lvl="0" indent="0" algn="r">
              <a:buNone/>
            </a:pPr>
            <a:endParaRPr lang="en-GB" dirty="0"/>
          </a:p>
          <a:p>
            <a:pPr marL="0" lvl="0" indent="0" algn="r">
              <a:buNone/>
            </a:pPr>
            <a:r>
              <a:rPr lang="en-GB" dirty="0"/>
              <a:t>CoRE 2018, 36-7</a:t>
            </a:r>
          </a:p>
        </p:txBody>
      </p:sp>
    </p:spTree>
    <p:extLst>
      <p:ext uri="{BB962C8B-B14F-4D97-AF65-F5344CB8AC3E}">
        <p14:creationId xmlns:p14="http://schemas.microsoft.com/office/powerpoint/2010/main" val="3920899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97C7C-9DAF-2E42-94BF-1685FE1CC041}"/>
              </a:ext>
            </a:extLst>
          </p:cNvPr>
          <p:cNvSpPr>
            <a:spLocks noGrp="1"/>
          </p:cNvSpPr>
          <p:nvPr>
            <p:ph idx="1"/>
          </p:nvPr>
        </p:nvSpPr>
        <p:spPr>
          <a:xfrm>
            <a:off x="283779" y="370489"/>
            <a:ext cx="11729545" cy="6187966"/>
          </a:xfrm>
        </p:spPr>
        <p:txBody>
          <a:bodyPr>
            <a:noAutofit/>
          </a:bodyPr>
          <a:lstStyle/>
          <a:p>
            <a:pPr marL="0" indent="0">
              <a:buNone/>
            </a:pPr>
            <a:r>
              <a:rPr lang="en-GB" sz="2800" dirty="0"/>
              <a:t>In a forthcoming article…</a:t>
            </a:r>
          </a:p>
          <a:p>
            <a:pPr marL="0" indent="0">
              <a:buNone/>
            </a:pPr>
            <a:r>
              <a:rPr lang="en-GB" sz="2800" dirty="0"/>
              <a:t>‘In relation to a newly conceived RW, we now suggest that the “</a:t>
            </a:r>
            <a:r>
              <a:rPr lang="en-GB" sz="2800" u="sng" dirty="0"/>
              <a:t>Big Ideas </a:t>
            </a:r>
            <a:r>
              <a:rPr lang="en-GB" sz="2800" i="1" u="sng" dirty="0"/>
              <a:t>about</a:t>
            </a:r>
            <a:r>
              <a:rPr lang="en-GB" sz="2800" dirty="0"/>
              <a:t> the study of religion(s) and worldview(s)” could usefully be used to </a:t>
            </a:r>
            <a:r>
              <a:rPr lang="en-GB" sz="2800" u="sng" dirty="0"/>
              <a:t>guide the selection of worldviews</a:t>
            </a:r>
            <a:r>
              <a:rPr lang="en-GB" sz="2800" dirty="0"/>
              <a:t>. A focus on method of enquiry alleviates pressure to pin down a fixed list of worldviews for inclusion on curricula and, rather, directs selection toward worldviews that </a:t>
            </a:r>
            <a:r>
              <a:rPr lang="en-GB" sz="2800" u="sng" dirty="0"/>
              <a:t>exemplify or generate discussion of each of these Big Ideas</a:t>
            </a:r>
            <a:r>
              <a:rPr lang="en-GB" sz="2800" dirty="0"/>
              <a:t>. Worldviews become the instruments by which these Big Ideas are explored. Within this perspective, students are conceived as co-researchers, whose inquiry is </a:t>
            </a:r>
            <a:r>
              <a:rPr lang="en-GB" sz="2800" u="sng" dirty="0"/>
              <a:t>as focused</a:t>
            </a:r>
            <a:r>
              <a:rPr lang="en-GB" sz="2800" dirty="0"/>
              <a:t> on ‘the study of…’ (epistemology and methodology </a:t>
            </a:r>
            <a:r>
              <a:rPr lang="en-GB" sz="2800" i="1" dirty="0"/>
              <a:t>as</a:t>
            </a:r>
            <a:r>
              <a:rPr lang="en-GB" sz="2800" dirty="0"/>
              <a:t> curriculum content) as it is on the religion(s) and worldview(s) themselves.’</a:t>
            </a:r>
          </a:p>
          <a:p>
            <a:pPr marL="0" indent="0" algn="r">
              <a:buNone/>
            </a:pPr>
            <a:r>
              <a:rPr lang="en-GB" sz="2400" dirty="0"/>
              <a:t>Freathy &amp; John, forthcoming, emphasis added</a:t>
            </a:r>
          </a:p>
        </p:txBody>
      </p:sp>
    </p:spTree>
    <p:extLst>
      <p:ext uri="{BB962C8B-B14F-4D97-AF65-F5344CB8AC3E}">
        <p14:creationId xmlns:p14="http://schemas.microsoft.com/office/powerpoint/2010/main" val="3512125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8DF3C-FD7D-B44F-B020-46896A676970}"/>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Big Ideas about SORW</a:t>
            </a:r>
          </a:p>
        </p:txBody>
      </p:sp>
      <p:sp>
        <p:nvSpPr>
          <p:cNvPr id="5" name="Content Placeholder 4">
            <a:extLst>
              <a:ext uri="{FF2B5EF4-FFF2-40B4-BE49-F238E27FC236}">
                <a16:creationId xmlns:a16="http://schemas.microsoft.com/office/drawing/2014/main" id="{75389BA9-4B7E-C949-8E9C-4B107D450E6A}"/>
              </a:ext>
            </a:extLst>
          </p:cNvPr>
          <p:cNvSpPr>
            <a:spLocks noGrp="1"/>
          </p:cNvSpPr>
          <p:nvPr>
            <p:ph idx="1"/>
          </p:nvPr>
        </p:nvSpPr>
        <p:spPr>
          <a:xfrm>
            <a:off x="567559" y="2452350"/>
            <a:ext cx="10862441" cy="4121872"/>
          </a:xfrm>
        </p:spPr>
        <p:txBody>
          <a:bodyPr>
            <a:normAutofit fontScale="92500" lnSpcReduction="20000"/>
          </a:bodyPr>
          <a:lstStyle/>
          <a:p>
            <a:pPr marL="0" indent="0">
              <a:buNone/>
            </a:pPr>
            <a:r>
              <a:rPr lang="en-GB" dirty="0"/>
              <a:t>1. Encountering religion(s) and worldview(s): </a:t>
            </a:r>
            <a:r>
              <a:rPr lang="en-GB" b="1" dirty="0"/>
              <a:t>Contested definitions and contexts</a:t>
            </a:r>
          </a:p>
          <a:p>
            <a:pPr marL="0" indent="0">
              <a:buNone/>
            </a:pPr>
            <a:endParaRPr lang="en-US" dirty="0">
              <a:solidFill>
                <a:schemeClr val="tx2"/>
              </a:solidFill>
            </a:endParaRPr>
          </a:p>
          <a:p>
            <a:pPr marL="0" indent="0">
              <a:buNone/>
            </a:pPr>
            <a:r>
              <a:rPr lang="en-GB" dirty="0"/>
              <a:t>2. Encountering Oneself: </a:t>
            </a:r>
            <a:r>
              <a:rPr lang="en-GB" b="1" dirty="0"/>
              <a:t>Reflexivity, Reflectivity and Positionality</a:t>
            </a:r>
          </a:p>
          <a:p>
            <a:pPr marL="0" indent="0">
              <a:buNone/>
            </a:pPr>
            <a:endParaRPr lang="en-US" dirty="0">
              <a:solidFill>
                <a:schemeClr val="tx2"/>
              </a:solidFill>
            </a:endParaRPr>
          </a:p>
          <a:p>
            <a:pPr marL="0" indent="0">
              <a:buNone/>
            </a:pPr>
            <a:r>
              <a:rPr lang="en-GB" dirty="0"/>
              <a:t>3. Encountering Methodologies and Methods: </a:t>
            </a:r>
            <a:r>
              <a:rPr lang="en-GB" b="1" dirty="0"/>
              <a:t>Discernment and Diversity</a:t>
            </a:r>
          </a:p>
          <a:p>
            <a:pPr marL="0" indent="0">
              <a:buNone/>
            </a:pPr>
            <a:endParaRPr lang="en-US" dirty="0">
              <a:solidFill>
                <a:schemeClr val="tx2"/>
              </a:solidFill>
            </a:endParaRPr>
          </a:p>
          <a:p>
            <a:pPr marL="0" indent="0">
              <a:buNone/>
            </a:pPr>
            <a:r>
              <a:rPr lang="en-GB" dirty="0"/>
              <a:t>4. Encountering the ‘Real World’: </a:t>
            </a:r>
            <a:r>
              <a:rPr lang="en-GB" b="1" dirty="0"/>
              <a:t>Relevance and Transferability</a:t>
            </a:r>
          </a:p>
          <a:p>
            <a:pPr marL="0" indent="0">
              <a:buNone/>
            </a:pPr>
            <a:endParaRPr lang="en-US" dirty="0">
              <a:solidFill>
                <a:schemeClr val="tx2"/>
              </a:solidFill>
            </a:endParaRPr>
          </a:p>
          <a:p>
            <a:pPr marL="0" indent="0" algn="r">
              <a:buNone/>
            </a:pPr>
            <a:r>
              <a:rPr lang="en-GB" sz="1900" dirty="0"/>
              <a:t>Rob Freathy &amp; Helen C. John (2019) </a:t>
            </a:r>
          </a:p>
          <a:p>
            <a:pPr marL="0" indent="0" algn="r">
              <a:buNone/>
            </a:pPr>
            <a:r>
              <a:rPr lang="en-GB" sz="1900" dirty="0"/>
              <a:t>‘Religious Education, Big Ideas and the study of religion(s) and worldview(s)’</a:t>
            </a:r>
          </a:p>
          <a:p>
            <a:pPr marL="0" indent="0" algn="r">
              <a:buNone/>
            </a:pPr>
            <a:r>
              <a:rPr lang="en-GB" sz="1900" dirty="0"/>
              <a:t>British Journal of Religious Education, 41:1, 27-40 </a:t>
            </a:r>
          </a:p>
          <a:p>
            <a:pPr marL="457200" indent="-457200">
              <a:buFont typeface="+mj-lt"/>
              <a:buAutoNum type="arabicPeriod"/>
            </a:pPr>
            <a:endParaRPr lang="en-US" dirty="0">
              <a:solidFill>
                <a:schemeClr val="tx2"/>
              </a:solidFill>
            </a:endParaRPr>
          </a:p>
        </p:txBody>
      </p:sp>
    </p:spTree>
    <p:extLst>
      <p:ext uri="{BB962C8B-B14F-4D97-AF65-F5344CB8AC3E}">
        <p14:creationId xmlns:p14="http://schemas.microsoft.com/office/powerpoint/2010/main" val="3523660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D413A2-363B-7C44-9BF5-B03E0349A54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493436" y="243"/>
            <a:ext cx="7698564" cy="3346705"/>
          </a:xfrm>
          <a:custGeom>
            <a:avLst/>
            <a:gdLst>
              <a:gd name="connsiteX0" fmla="*/ 1549963 w 7698564"/>
              <a:gd name="connsiteY0" fmla="*/ 0 h 3346705"/>
              <a:gd name="connsiteX1" fmla="*/ 1555540 w 7698564"/>
              <a:gd name="connsiteY1" fmla="*/ 0 h 3346705"/>
              <a:gd name="connsiteX2" fmla="*/ 2621768 w 7698564"/>
              <a:gd name="connsiteY2" fmla="*/ 0 h 3346705"/>
              <a:gd name="connsiteX3" fmla="*/ 6451640 w 7698564"/>
              <a:gd name="connsiteY3" fmla="*/ 0 h 3346705"/>
              <a:gd name="connsiteX4" fmla="*/ 6451640 w 7698564"/>
              <a:gd name="connsiteY4" fmla="*/ 479 h 3346705"/>
              <a:gd name="connsiteX5" fmla="*/ 7698564 w 7698564"/>
              <a:gd name="connsiteY5" fmla="*/ 479 h 3346705"/>
              <a:gd name="connsiteX6" fmla="*/ 7698564 w 7698564"/>
              <a:gd name="connsiteY6" fmla="*/ 3346705 h 3346705"/>
              <a:gd name="connsiteX7" fmla="*/ 0 w 7698564"/>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5" name="Picture 4">
            <a:extLst>
              <a:ext uri="{FF2B5EF4-FFF2-40B4-BE49-F238E27FC236}">
                <a16:creationId xmlns:a16="http://schemas.microsoft.com/office/drawing/2014/main" id="{063A36FC-0511-A140-8120-A219D127CD8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20" y="10"/>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9" name="Picture 8">
            <a:extLst>
              <a:ext uri="{FF2B5EF4-FFF2-40B4-BE49-F238E27FC236}">
                <a16:creationId xmlns:a16="http://schemas.microsoft.com/office/drawing/2014/main" id="{C182F6AF-159D-2147-ADAD-82CBE5CEE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50089" y="3511295"/>
            <a:ext cx="5841911"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11" name="Picture 10">
            <a:extLst>
              <a:ext uri="{FF2B5EF4-FFF2-40B4-BE49-F238E27FC236}">
                <a16:creationId xmlns:a16="http://schemas.microsoft.com/office/drawing/2014/main" id="{1DE5CCFC-A74E-7547-B3E3-2679035935F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2"/>
          <a:stretch/>
        </p:blipFill>
        <p:spPr>
          <a:xfrm>
            <a:off x="20" y="3511295"/>
            <a:ext cx="7698544"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2125765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19" name="Picture 1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21" name="Oval 2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25" name="Picture 2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27" name="Rectangle 2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E3816AA-7662-2242-8BC2-A0BBE58A1294}"/>
              </a:ext>
            </a:extLst>
          </p:cNvPr>
          <p:cNvSpPr>
            <a:spLocks noGrp="1"/>
          </p:cNvSpPr>
          <p:nvPr>
            <p:ph type="title"/>
          </p:nvPr>
        </p:nvSpPr>
        <p:spPr>
          <a:xfrm>
            <a:off x="643855" y="1447799"/>
            <a:ext cx="3108626" cy="1444752"/>
          </a:xfrm>
        </p:spPr>
        <p:txBody>
          <a:bodyPr vert="horz" lIns="91440" tIns="45720" rIns="91440" bIns="45720" rtlCol="0" anchor="b">
            <a:normAutofit/>
          </a:bodyPr>
          <a:lstStyle/>
          <a:p>
            <a:r>
              <a:rPr lang="en-US" sz="3200" b="0" i="0" kern="1200">
                <a:solidFill>
                  <a:srgbClr val="EBEBEB"/>
                </a:solidFill>
                <a:latin typeface="+mj-lt"/>
                <a:ea typeface="+mj-ea"/>
                <a:cs typeface="+mj-cs"/>
              </a:rPr>
              <a:t>Reflection &amp; Reflexivity</a:t>
            </a:r>
          </a:p>
        </p:txBody>
      </p:sp>
      <p:sp>
        <p:nvSpPr>
          <p:cNvPr id="31"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3" name="Freeform: Shape 32">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35" name="Rectangle 34">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Content Placeholder 9">
            <a:extLst>
              <a:ext uri="{FF2B5EF4-FFF2-40B4-BE49-F238E27FC236}">
                <a16:creationId xmlns:a16="http://schemas.microsoft.com/office/drawing/2014/main" id="{AD4F32B9-64D7-154F-880A-9B5C83D12E6E}"/>
              </a:ext>
            </a:extLst>
          </p:cNvPr>
          <p:cNvSpPr>
            <a:spLocks noGrp="1"/>
          </p:cNvSpPr>
          <p:nvPr>
            <p:ph sz="half" idx="2"/>
          </p:nvPr>
        </p:nvSpPr>
        <p:spPr>
          <a:xfrm>
            <a:off x="643855" y="3072385"/>
            <a:ext cx="3588786" cy="3407301"/>
          </a:xfrm>
        </p:spPr>
        <p:txBody>
          <a:bodyPr vert="horz" lIns="91440" tIns="45720" rIns="91440" bIns="45720" rtlCol="0">
            <a:normAutofit/>
          </a:bodyPr>
          <a:lstStyle/>
          <a:p>
            <a:pPr marL="0" indent="0">
              <a:buNone/>
            </a:pPr>
            <a:r>
              <a:rPr lang="en-US" sz="1400" dirty="0">
                <a:solidFill>
                  <a:srgbClr val="FFFFFF"/>
                </a:solidFill>
              </a:rPr>
              <a:t>Own worldview</a:t>
            </a:r>
          </a:p>
          <a:p>
            <a:pPr marL="0" indent="0">
              <a:buNone/>
            </a:pPr>
            <a:r>
              <a:rPr lang="en-US" sz="1400" dirty="0">
                <a:solidFill>
                  <a:srgbClr val="FFFFFF"/>
                </a:solidFill>
              </a:rPr>
              <a:t>Teacher and Student (co-researchers)</a:t>
            </a:r>
          </a:p>
          <a:p>
            <a:pPr marL="0" indent="0">
              <a:buNone/>
            </a:pPr>
            <a:r>
              <a:rPr lang="en-US" sz="1400" dirty="0">
                <a:solidFill>
                  <a:srgbClr val="FFFFFF"/>
                </a:solidFill>
              </a:rPr>
              <a:t>How does your worldview affect what and how you teach?</a:t>
            </a:r>
          </a:p>
          <a:p>
            <a:pPr marL="0" indent="0">
              <a:buNone/>
            </a:pPr>
            <a:r>
              <a:rPr lang="en-US" sz="1400" dirty="0">
                <a:solidFill>
                  <a:srgbClr val="FFFFFF"/>
                </a:solidFill>
              </a:rPr>
              <a:t>In what ways do student worldviews affect what they want to learn about? How they prefer to learn? What knowledge they come out with at the end?</a:t>
            </a:r>
          </a:p>
          <a:p>
            <a:pPr marL="0" indent="0">
              <a:buNone/>
            </a:pPr>
            <a:endParaRPr lang="en-US" sz="1400" dirty="0">
              <a:solidFill>
                <a:srgbClr val="FFFFFF"/>
              </a:solidFill>
            </a:endParaRPr>
          </a:p>
          <a:p>
            <a:pPr marL="0" indent="0">
              <a:buNone/>
            </a:pPr>
            <a:r>
              <a:rPr lang="en-US" sz="1400" dirty="0">
                <a:solidFill>
                  <a:srgbClr val="FFFFFF"/>
                </a:solidFill>
              </a:rPr>
              <a:t>KNOWER – KNOWING – KNOWLEDGE</a:t>
            </a:r>
          </a:p>
        </p:txBody>
      </p:sp>
      <p:pic>
        <p:nvPicPr>
          <p:cNvPr id="12" name="Content Placeholder 11">
            <a:extLst>
              <a:ext uri="{FF2B5EF4-FFF2-40B4-BE49-F238E27FC236}">
                <a16:creationId xmlns:a16="http://schemas.microsoft.com/office/drawing/2014/main" id="{0E8C66C0-185F-EE4B-8383-06C6CA7D5C92}"/>
              </a:ext>
            </a:extLst>
          </p:cNvPr>
          <p:cNvPicPr>
            <a:picLocks noGrp="1" noChangeAspect="1"/>
          </p:cNvPicPr>
          <p:nvPr>
            <p:ph sz="half" idx="1"/>
          </p:nvPr>
        </p:nvPicPr>
        <p:blipFill>
          <a:blip r:embed="rId7" cstate="email">
            <a:extLst>
              <a:ext uri="{28A0092B-C50C-407E-A947-70E740481C1C}">
                <a14:useLocalDpi xmlns:a14="http://schemas.microsoft.com/office/drawing/2010/main"/>
              </a:ext>
            </a:extLst>
          </a:blip>
          <a:stretch>
            <a:fillRect/>
          </a:stretch>
        </p:blipFill>
        <p:spPr>
          <a:xfrm>
            <a:off x="5248374" y="1447799"/>
            <a:ext cx="6096001" cy="4572001"/>
          </a:xfrm>
          <a:prstGeom prst="rect">
            <a:avLst/>
          </a:prstGeom>
          <a:effectLst/>
        </p:spPr>
      </p:pic>
    </p:spTree>
    <p:extLst>
      <p:ext uri="{BB962C8B-B14F-4D97-AF65-F5344CB8AC3E}">
        <p14:creationId xmlns:p14="http://schemas.microsoft.com/office/powerpoint/2010/main" val="97440575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8E7623E-49E1-5642-8E56-54B41CF36F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20" y="10"/>
            <a:ext cx="4003019" cy="3388883"/>
          </a:xfrm>
          <a:prstGeom prst="rect">
            <a:avLst/>
          </a:prstGeom>
        </p:spPr>
      </p:pic>
      <p:pic>
        <p:nvPicPr>
          <p:cNvPr id="7" name="Picture 6">
            <a:extLst>
              <a:ext uri="{FF2B5EF4-FFF2-40B4-BE49-F238E27FC236}">
                <a16:creationId xmlns:a16="http://schemas.microsoft.com/office/drawing/2014/main" id="{02624413-1700-AF4C-8EDF-443AC4F3117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4" b="-5"/>
          <a:stretch/>
        </p:blipFill>
        <p:spPr>
          <a:xfrm>
            <a:off x="20" y="3469102"/>
            <a:ext cx="4003019" cy="3388893"/>
          </a:xfrm>
          <a:prstGeom prst="rect">
            <a:avLst/>
          </a:prstGeom>
        </p:spPr>
      </p:pic>
      <p:pic>
        <p:nvPicPr>
          <p:cNvPr id="9" name="Picture 8">
            <a:extLst>
              <a:ext uri="{FF2B5EF4-FFF2-40B4-BE49-F238E27FC236}">
                <a16:creationId xmlns:a16="http://schemas.microsoft.com/office/drawing/2014/main" id="{FBC62278-0984-754A-8974-FB19DCFCAEF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094479" y="10"/>
            <a:ext cx="4014047" cy="6857990"/>
          </a:xfrm>
          <a:prstGeom prst="rect">
            <a:avLst/>
          </a:prstGeom>
        </p:spPr>
      </p:pic>
      <p:pic>
        <p:nvPicPr>
          <p:cNvPr id="11" name="Picture 10">
            <a:extLst>
              <a:ext uri="{FF2B5EF4-FFF2-40B4-BE49-F238E27FC236}">
                <a16:creationId xmlns:a16="http://schemas.microsoft.com/office/drawing/2014/main" id="{F37B1AC8-2A6E-2B44-99B4-30F42D79A3D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2"/>
          <a:stretch/>
        </p:blipFill>
        <p:spPr>
          <a:xfrm>
            <a:off x="8188960" y="10"/>
            <a:ext cx="4003039" cy="3383270"/>
          </a:xfrm>
          <a:prstGeom prst="rect">
            <a:avLst/>
          </a:prstGeom>
        </p:spPr>
      </p:pic>
      <p:pic>
        <p:nvPicPr>
          <p:cNvPr id="5" name="Picture 4">
            <a:extLst>
              <a:ext uri="{FF2B5EF4-FFF2-40B4-BE49-F238E27FC236}">
                <a16:creationId xmlns:a16="http://schemas.microsoft.com/office/drawing/2014/main" id="{C6B7D53A-5A17-844F-A42F-C5CCA3FE06B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199966" y="3469102"/>
            <a:ext cx="3992034" cy="3388893"/>
          </a:xfrm>
          <a:prstGeom prst="rect">
            <a:avLst/>
          </a:prstGeom>
        </p:spPr>
      </p:pic>
    </p:spTree>
    <p:extLst>
      <p:ext uri="{BB962C8B-B14F-4D97-AF65-F5344CB8AC3E}">
        <p14:creationId xmlns:p14="http://schemas.microsoft.com/office/powerpoint/2010/main" val="4206842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84B712E-6BBF-4241-BAB7-D7E064B17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22F3D4E-E5F5-4623-B278-D7E30BEF9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F8965D0-4B8E-1F4D-AA78-36311658A8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3467" y="1503556"/>
            <a:ext cx="5134516" cy="3850887"/>
          </a:xfrm>
          <a:prstGeom prst="rect">
            <a:avLst/>
          </a:prstGeom>
        </p:spPr>
      </p:pic>
      <p:sp useBgFill="1">
        <p:nvSpPr>
          <p:cNvPr id="16" name="Rectangle 15">
            <a:extLst>
              <a:ext uri="{FF2B5EF4-FFF2-40B4-BE49-F238E27FC236}">
                <a16:creationId xmlns:a16="http://schemas.microsoft.com/office/drawing/2014/main" id="{7B7F5E51-5BF8-4198-AD70-78D94F3A9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74979"/>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32B73D3-3BB3-8D47-A989-4525704EF9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3321" y="1780874"/>
            <a:ext cx="5134516" cy="3286090"/>
          </a:xfrm>
          <a:prstGeom prst="rect">
            <a:avLst/>
          </a:prstGeom>
        </p:spPr>
      </p:pic>
    </p:spTree>
    <p:extLst>
      <p:ext uri="{BB962C8B-B14F-4D97-AF65-F5344CB8AC3E}">
        <p14:creationId xmlns:p14="http://schemas.microsoft.com/office/powerpoint/2010/main" val="342501812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6929F7-6DF9-7C4A-8A23-0A28015DE0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43532" y="0"/>
            <a:ext cx="6304935" cy="6858000"/>
          </a:xfrm>
          <a:prstGeom prst="rect">
            <a:avLst/>
          </a:prstGeom>
        </p:spPr>
      </p:pic>
      <p:sp>
        <p:nvSpPr>
          <p:cNvPr id="4" name="TextBox 3">
            <a:extLst>
              <a:ext uri="{FF2B5EF4-FFF2-40B4-BE49-F238E27FC236}">
                <a16:creationId xmlns:a16="http://schemas.microsoft.com/office/drawing/2014/main" id="{9269B7CA-D9D9-7446-A6AC-DB6998D079AD}"/>
              </a:ext>
            </a:extLst>
          </p:cNvPr>
          <p:cNvSpPr txBox="1"/>
          <p:nvPr/>
        </p:nvSpPr>
        <p:spPr>
          <a:xfrm>
            <a:off x="9988953" y="1412111"/>
            <a:ext cx="1712162" cy="1200329"/>
          </a:xfrm>
          <a:prstGeom prst="rect">
            <a:avLst/>
          </a:prstGeom>
          <a:noFill/>
        </p:spPr>
        <p:txBody>
          <a:bodyPr wrap="square" rtlCol="0">
            <a:spAutoFit/>
          </a:bodyPr>
          <a:lstStyle/>
          <a:p>
            <a:pPr algn="ctr"/>
            <a:r>
              <a:rPr lang="en-US" b="1" dirty="0"/>
              <a:t>Diversity of</a:t>
            </a:r>
          </a:p>
          <a:p>
            <a:pPr algn="ctr"/>
            <a:r>
              <a:rPr lang="en-US" b="1" dirty="0"/>
              <a:t>Perspective</a:t>
            </a:r>
          </a:p>
          <a:p>
            <a:pPr algn="ctr"/>
            <a:r>
              <a:rPr lang="en-US" b="1" dirty="0"/>
              <a:t>+</a:t>
            </a:r>
          </a:p>
          <a:p>
            <a:pPr algn="ctr"/>
            <a:r>
              <a:rPr lang="en-US" b="1" dirty="0"/>
              <a:t>Method</a:t>
            </a:r>
          </a:p>
        </p:txBody>
      </p:sp>
    </p:spTree>
    <p:extLst>
      <p:ext uri="{BB962C8B-B14F-4D97-AF65-F5344CB8AC3E}">
        <p14:creationId xmlns:p14="http://schemas.microsoft.com/office/powerpoint/2010/main" val="2852633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48" name="Rectangle 47">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EA9FFC55-A717-0D41-AAE8-89A9344F95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71644" y="1672893"/>
            <a:ext cx="4279392" cy="3209544"/>
          </a:xfrm>
          <a:prstGeom prst="rect">
            <a:avLst/>
          </a:prstGeom>
        </p:spPr>
      </p:pic>
      <p:grpSp>
        <p:nvGrpSpPr>
          <p:cNvPr id="51" name="Group 50">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52" name="Rectangle 51">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B1596C41-F1CF-074F-9AF4-EBFA0099C1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7333" y="2074086"/>
            <a:ext cx="3209544" cy="2407158"/>
          </a:xfrm>
          <a:prstGeom prst="rect">
            <a:avLst/>
          </a:prstGeom>
        </p:spPr>
      </p:pic>
      <p:grpSp>
        <p:nvGrpSpPr>
          <p:cNvPr id="55" name="Group 54">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56" name="Rectangle 55">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1805B84E-7323-2A4A-9233-EA25B01CBBD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75887" y="2074086"/>
            <a:ext cx="3209544" cy="2407158"/>
          </a:xfrm>
          <a:prstGeom prst="rect">
            <a:avLst/>
          </a:prstGeom>
        </p:spPr>
      </p:pic>
    </p:spTree>
    <p:extLst>
      <p:ext uri="{BB962C8B-B14F-4D97-AF65-F5344CB8AC3E}">
        <p14:creationId xmlns:p14="http://schemas.microsoft.com/office/powerpoint/2010/main" val="2045314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63B2-CE8A-D44B-BC01-22843D602E1C}"/>
              </a:ext>
            </a:extLst>
          </p:cNvPr>
          <p:cNvSpPr>
            <a:spLocks noGrp="1"/>
          </p:cNvSpPr>
          <p:nvPr>
            <p:ph type="title"/>
          </p:nvPr>
        </p:nvSpPr>
        <p:spPr/>
        <p:txBody>
          <a:bodyPr/>
          <a:lstStyle/>
          <a:p>
            <a:r>
              <a:rPr lang="en-US" dirty="0"/>
              <a:t>Big Ideas about (4)</a:t>
            </a:r>
          </a:p>
        </p:txBody>
      </p:sp>
      <p:sp>
        <p:nvSpPr>
          <p:cNvPr id="3" name="Content Placeholder 2">
            <a:extLst>
              <a:ext uri="{FF2B5EF4-FFF2-40B4-BE49-F238E27FC236}">
                <a16:creationId xmlns:a16="http://schemas.microsoft.com/office/drawing/2014/main" id="{E60DD3DC-713B-8E4B-BBEC-7C20A565CB60}"/>
              </a:ext>
            </a:extLst>
          </p:cNvPr>
          <p:cNvSpPr>
            <a:spLocks noGrp="1"/>
          </p:cNvSpPr>
          <p:nvPr>
            <p:ph idx="1"/>
          </p:nvPr>
        </p:nvSpPr>
        <p:spPr>
          <a:xfrm>
            <a:off x="1103312" y="2052918"/>
            <a:ext cx="9995612" cy="4195481"/>
          </a:xfrm>
        </p:spPr>
        <p:txBody>
          <a:bodyPr>
            <a:normAutofit fontScale="92500" lnSpcReduction="20000"/>
          </a:bodyPr>
          <a:lstStyle/>
          <a:p>
            <a:pPr marL="0" indent="0">
              <a:buNone/>
            </a:pPr>
            <a:r>
              <a:rPr lang="en-GB" sz="2800" dirty="0"/>
              <a:t>4. Encountering the ‘Real World’: </a:t>
            </a:r>
            <a:r>
              <a:rPr lang="en-GB" sz="2800" b="1" dirty="0"/>
              <a:t>Relevance and Transferability</a:t>
            </a:r>
          </a:p>
          <a:p>
            <a:pPr marL="0" indent="0">
              <a:buNone/>
            </a:pPr>
            <a:r>
              <a:rPr lang="en-GB" sz="2800" i="1" dirty="0"/>
              <a:t>The study of religion(s) and worldview(s) is a vital tool in gaining knowledge and understanding of the various religions and worldviews in the world, as well as their engagement in contemporary public and private affairs. It offers many transferable skills, which are invaluable in many domains of life experience, including further education and employment.</a:t>
            </a:r>
            <a:endParaRPr lang="en-GB" sz="2800" dirty="0"/>
          </a:p>
          <a:p>
            <a:pPr marL="0" indent="0">
              <a:buNone/>
            </a:pPr>
            <a:endParaRPr lang="en-GB" dirty="0"/>
          </a:p>
          <a:p>
            <a:pPr marL="0" indent="0" algn="r">
              <a:buNone/>
            </a:pPr>
            <a:r>
              <a:rPr lang="en-GB" dirty="0"/>
              <a:t>Freathy and John (2019, 8-10)</a:t>
            </a:r>
          </a:p>
          <a:p>
            <a:pPr marL="0" indent="0">
              <a:buNone/>
            </a:pPr>
            <a:endParaRPr lang="en-US" dirty="0"/>
          </a:p>
        </p:txBody>
      </p:sp>
    </p:spTree>
    <p:extLst>
      <p:ext uri="{BB962C8B-B14F-4D97-AF65-F5344CB8AC3E}">
        <p14:creationId xmlns:p14="http://schemas.microsoft.com/office/powerpoint/2010/main" val="1616861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C3A6B-FA6F-8C44-9570-028BAAFE6601}"/>
              </a:ext>
            </a:extLst>
          </p:cNvPr>
          <p:cNvSpPr>
            <a:spLocks noGrp="1"/>
          </p:cNvSpPr>
          <p:nvPr>
            <p:ph type="title"/>
          </p:nvPr>
        </p:nvSpPr>
        <p:spPr/>
        <p:txBody>
          <a:bodyPr/>
          <a:lstStyle/>
          <a:p>
            <a:r>
              <a:rPr lang="en-US" dirty="0"/>
              <a:t>Reflection</a:t>
            </a:r>
          </a:p>
        </p:txBody>
      </p:sp>
      <p:sp>
        <p:nvSpPr>
          <p:cNvPr id="3" name="Content Placeholder 2">
            <a:extLst>
              <a:ext uri="{FF2B5EF4-FFF2-40B4-BE49-F238E27FC236}">
                <a16:creationId xmlns:a16="http://schemas.microsoft.com/office/drawing/2014/main" id="{899C6C3E-A5F1-074B-8F10-E0E6D78E57E3}"/>
              </a:ext>
            </a:extLst>
          </p:cNvPr>
          <p:cNvSpPr>
            <a:spLocks noGrp="1"/>
          </p:cNvSpPr>
          <p:nvPr>
            <p:ph idx="1"/>
          </p:nvPr>
        </p:nvSpPr>
        <p:spPr>
          <a:xfrm>
            <a:off x="1103312" y="1504710"/>
            <a:ext cx="9591696" cy="4743690"/>
          </a:xfrm>
        </p:spPr>
        <p:txBody>
          <a:bodyPr>
            <a:normAutofit fontScale="92500" lnSpcReduction="10000"/>
          </a:bodyPr>
          <a:lstStyle/>
          <a:p>
            <a:r>
              <a:rPr lang="en-US" dirty="0"/>
              <a:t>Critics of the suggested move from ‘RE’ to ‘RW’</a:t>
            </a:r>
          </a:p>
          <a:p>
            <a:pPr lvl="1"/>
            <a:r>
              <a:rPr lang="en-US" dirty="0"/>
              <a:t>Academic rigour</a:t>
            </a:r>
          </a:p>
          <a:p>
            <a:pPr lvl="1"/>
            <a:r>
              <a:rPr lang="en-US" dirty="0"/>
              <a:t>Dilution</a:t>
            </a:r>
          </a:p>
          <a:p>
            <a:pPr marL="457200" lvl="1" indent="0">
              <a:buNone/>
            </a:pPr>
            <a:endParaRPr lang="en-US" dirty="0"/>
          </a:p>
          <a:p>
            <a:r>
              <a:rPr lang="en-US" dirty="0"/>
              <a:t>Quite the reverse!</a:t>
            </a:r>
          </a:p>
          <a:p>
            <a:pPr lvl="1"/>
            <a:r>
              <a:rPr lang="en-US" dirty="0"/>
              <a:t>Nuanced appreciation of terms</a:t>
            </a:r>
          </a:p>
          <a:p>
            <a:pPr lvl="1"/>
            <a:r>
              <a:rPr lang="en-US" dirty="0"/>
              <a:t>Active inquiry through encounters with difference</a:t>
            </a:r>
          </a:p>
          <a:p>
            <a:pPr lvl="1"/>
            <a:r>
              <a:rPr lang="en-US" dirty="0"/>
              <a:t>Diversity of lived experience</a:t>
            </a:r>
          </a:p>
          <a:p>
            <a:pPr lvl="1"/>
            <a:r>
              <a:rPr lang="en-US" dirty="0"/>
              <a:t>Self-reflection &amp; self-awareness</a:t>
            </a:r>
          </a:p>
          <a:p>
            <a:pPr lvl="1"/>
            <a:r>
              <a:rPr lang="en-US" dirty="0"/>
              <a:t>Particularism vs generalisations</a:t>
            </a:r>
          </a:p>
          <a:p>
            <a:pPr lvl="1"/>
            <a:r>
              <a:rPr lang="en-US" dirty="0"/>
              <a:t>Recognition of context</a:t>
            </a:r>
          </a:p>
          <a:p>
            <a:pPr lvl="1"/>
            <a:r>
              <a:rPr lang="en-US" dirty="0"/>
              <a:t>Methods &amp; approaches</a:t>
            </a:r>
          </a:p>
          <a:p>
            <a:pPr lvl="1"/>
            <a:r>
              <a:rPr lang="en-US" dirty="0"/>
              <a:t>+ + + + + + +</a:t>
            </a:r>
          </a:p>
          <a:p>
            <a:pPr marL="457200" lvl="1" indent="0">
              <a:buNone/>
            </a:pPr>
            <a:endParaRPr lang="en-US" dirty="0"/>
          </a:p>
        </p:txBody>
      </p:sp>
      <p:sp>
        <p:nvSpPr>
          <p:cNvPr id="4" name="TextBox 3">
            <a:extLst>
              <a:ext uri="{FF2B5EF4-FFF2-40B4-BE49-F238E27FC236}">
                <a16:creationId xmlns:a16="http://schemas.microsoft.com/office/drawing/2014/main" id="{1C82F1CD-B8E5-E640-941D-8625D3330BDB}"/>
              </a:ext>
            </a:extLst>
          </p:cNvPr>
          <p:cNvSpPr txBox="1"/>
          <p:nvPr/>
        </p:nvSpPr>
        <p:spPr>
          <a:xfrm>
            <a:off x="6395545" y="4309407"/>
            <a:ext cx="5538952" cy="1938992"/>
          </a:xfrm>
          <a:prstGeom prst="rect">
            <a:avLst/>
          </a:prstGeom>
          <a:noFill/>
        </p:spPr>
        <p:txBody>
          <a:bodyPr wrap="square" rtlCol="0">
            <a:spAutoFit/>
          </a:bodyPr>
          <a:lstStyle/>
          <a:p>
            <a:r>
              <a:rPr lang="en-US" sz="4000" b="1" dirty="0"/>
              <a:t>Richness</a:t>
            </a:r>
          </a:p>
          <a:p>
            <a:r>
              <a:rPr lang="en-US" sz="4000" b="1" dirty="0"/>
              <a:t>Rigour</a:t>
            </a:r>
          </a:p>
          <a:p>
            <a:r>
              <a:rPr lang="en-US" sz="4000" b="1" dirty="0"/>
              <a:t>Alignment with SORW</a:t>
            </a:r>
          </a:p>
        </p:txBody>
      </p:sp>
    </p:spTree>
    <p:extLst>
      <p:ext uri="{BB962C8B-B14F-4D97-AF65-F5344CB8AC3E}">
        <p14:creationId xmlns:p14="http://schemas.microsoft.com/office/powerpoint/2010/main" val="1630460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F20B21-049E-C54D-BCC4-519087E33706}"/>
              </a:ext>
            </a:extLst>
          </p:cNvPr>
          <p:cNvSpPr>
            <a:spLocks noGrp="1"/>
          </p:cNvSpPr>
          <p:nvPr>
            <p:ph type="title"/>
          </p:nvPr>
        </p:nvSpPr>
        <p:spPr/>
        <p:txBody>
          <a:bodyPr/>
          <a:lstStyle/>
          <a:p>
            <a:r>
              <a:rPr lang="en-US" sz="13800" dirty="0"/>
              <a:t>Q&amp;A</a:t>
            </a:r>
          </a:p>
        </p:txBody>
      </p:sp>
      <p:sp>
        <p:nvSpPr>
          <p:cNvPr id="5" name="Text Placeholder 4">
            <a:extLst>
              <a:ext uri="{FF2B5EF4-FFF2-40B4-BE49-F238E27FC236}">
                <a16:creationId xmlns:a16="http://schemas.microsoft.com/office/drawing/2014/main" id="{A9167E46-6678-164B-9D0B-BE3662B1BDE4}"/>
              </a:ext>
            </a:extLst>
          </p:cNvPr>
          <p:cNvSpPr>
            <a:spLocks noGrp="1"/>
          </p:cNvSpPr>
          <p:nvPr>
            <p:ph type="body" sz="half" idx="2"/>
          </p:nvPr>
        </p:nvSpPr>
        <p:spPr>
          <a:xfrm>
            <a:off x="2203048" y="3429000"/>
            <a:ext cx="8825659" cy="2362200"/>
          </a:xfrm>
        </p:spPr>
        <p:txBody>
          <a:bodyPr>
            <a:normAutofit/>
          </a:bodyPr>
          <a:lstStyle/>
          <a:p>
            <a:pPr algn="r"/>
            <a:r>
              <a:rPr lang="en-US" sz="3200" b="1" dirty="0">
                <a:hlinkClick r:id="rId2"/>
              </a:rPr>
              <a:t>H.C.John@exeter.ac.uk</a:t>
            </a:r>
            <a:endParaRPr lang="en-US" sz="3200" b="1" dirty="0"/>
          </a:p>
          <a:p>
            <a:pPr algn="r"/>
            <a:r>
              <a:rPr lang="en-US" sz="3200" b="1" dirty="0"/>
              <a:t>Dr Helen C. John</a:t>
            </a:r>
          </a:p>
        </p:txBody>
      </p:sp>
    </p:spTree>
    <p:extLst>
      <p:ext uri="{BB962C8B-B14F-4D97-AF65-F5344CB8AC3E}">
        <p14:creationId xmlns:p14="http://schemas.microsoft.com/office/powerpoint/2010/main" val="2948383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FAE618-657D-F84C-8C81-1975A1C706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7316" y="0"/>
            <a:ext cx="8363416" cy="6858000"/>
          </a:xfrm>
          <a:prstGeom prst="rect">
            <a:avLst/>
          </a:prstGeom>
        </p:spPr>
      </p:pic>
    </p:spTree>
    <p:extLst>
      <p:ext uri="{BB962C8B-B14F-4D97-AF65-F5344CB8AC3E}">
        <p14:creationId xmlns:p14="http://schemas.microsoft.com/office/powerpoint/2010/main" val="3736644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9732DE-3995-C644-8C93-8DAFD468A0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28243" y="121356"/>
            <a:ext cx="8116442" cy="6736644"/>
          </a:xfrm>
          <a:prstGeom prst="rect">
            <a:avLst/>
          </a:prstGeom>
        </p:spPr>
      </p:pic>
    </p:spTree>
    <p:extLst>
      <p:ext uri="{BB962C8B-B14F-4D97-AF65-F5344CB8AC3E}">
        <p14:creationId xmlns:p14="http://schemas.microsoft.com/office/powerpoint/2010/main" val="1412875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63B2-CE8A-D44B-BC01-22843D602E1C}"/>
              </a:ext>
            </a:extLst>
          </p:cNvPr>
          <p:cNvSpPr>
            <a:spLocks noGrp="1"/>
          </p:cNvSpPr>
          <p:nvPr>
            <p:ph type="title"/>
          </p:nvPr>
        </p:nvSpPr>
        <p:spPr/>
        <p:txBody>
          <a:bodyPr/>
          <a:lstStyle/>
          <a:p>
            <a:r>
              <a:rPr lang="en-US" dirty="0"/>
              <a:t>Big Ideas about (1)</a:t>
            </a:r>
          </a:p>
        </p:txBody>
      </p:sp>
      <p:sp>
        <p:nvSpPr>
          <p:cNvPr id="3" name="Content Placeholder 2">
            <a:extLst>
              <a:ext uri="{FF2B5EF4-FFF2-40B4-BE49-F238E27FC236}">
                <a16:creationId xmlns:a16="http://schemas.microsoft.com/office/drawing/2014/main" id="{E60DD3DC-713B-8E4B-BBEC-7C20A565CB60}"/>
              </a:ext>
            </a:extLst>
          </p:cNvPr>
          <p:cNvSpPr>
            <a:spLocks noGrp="1"/>
          </p:cNvSpPr>
          <p:nvPr>
            <p:ph idx="1"/>
          </p:nvPr>
        </p:nvSpPr>
        <p:spPr>
          <a:xfrm>
            <a:off x="1103312" y="1418898"/>
            <a:ext cx="9995612" cy="4829502"/>
          </a:xfrm>
        </p:spPr>
        <p:txBody>
          <a:bodyPr>
            <a:normAutofit fontScale="92500"/>
          </a:bodyPr>
          <a:lstStyle/>
          <a:p>
            <a:pPr marL="0" indent="0">
              <a:buNone/>
            </a:pPr>
            <a:r>
              <a:rPr lang="en-GB" sz="2800" dirty="0"/>
              <a:t>1. Encountering religion(s) and worldview(s): </a:t>
            </a:r>
            <a:r>
              <a:rPr lang="en-GB" sz="2800" b="1" dirty="0"/>
              <a:t>Contested definitions and contexts</a:t>
            </a:r>
          </a:p>
          <a:p>
            <a:pPr marL="0" indent="0">
              <a:buNone/>
            </a:pPr>
            <a:r>
              <a:rPr lang="en-GB" sz="2800" i="1" dirty="0"/>
              <a:t>There is no uncontested definition of ‘religion’ or ‘worldview’, nor is there certainty about the nature of individual religions or worldviews. There is no uncontested definition of what the study of religion(s) and worldview(s) is, or what it should involve. A critical-analytical, empathetic, and inquisitive approach – alongside an awareness of dynamic contexts – is required at all times.</a:t>
            </a:r>
            <a:endParaRPr lang="en-GB" sz="2800" dirty="0"/>
          </a:p>
          <a:p>
            <a:pPr marL="0" indent="0">
              <a:buNone/>
            </a:pPr>
            <a:r>
              <a:rPr lang="en-GB" dirty="0"/>
              <a:t> </a:t>
            </a:r>
          </a:p>
          <a:p>
            <a:pPr marL="0" indent="0" algn="r">
              <a:buNone/>
            </a:pPr>
            <a:r>
              <a:rPr lang="en-GB" dirty="0"/>
              <a:t>Freathy and John (2019, 8-10)</a:t>
            </a:r>
          </a:p>
          <a:p>
            <a:pPr marL="0" indent="0">
              <a:buNone/>
            </a:pPr>
            <a:endParaRPr lang="en-US" dirty="0"/>
          </a:p>
        </p:txBody>
      </p:sp>
    </p:spTree>
    <p:extLst>
      <p:ext uri="{BB962C8B-B14F-4D97-AF65-F5344CB8AC3E}">
        <p14:creationId xmlns:p14="http://schemas.microsoft.com/office/powerpoint/2010/main" val="909399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63B2-CE8A-D44B-BC01-22843D602E1C}"/>
              </a:ext>
            </a:extLst>
          </p:cNvPr>
          <p:cNvSpPr>
            <a:spLocks noGrp="1"/>
          </p:cNvSpPr>
          <p:nvPr>
            <p:ph type="title"/>
          </p:nvPr>
        </p:nvSpPr>
        <p:spPr/>
        <p:txBody>
          <a:bodyPr/>
          <a:lstStyle/>
          <a:p>
            <a:r>
              <a:rPr lang="en-US" dirty="0"/>
              <a:t>Big Ideas about (2)</a:t>
            </a:r>
          </a:p>
        </p:txBody>
      </p:sp>
      <p:sp>
        <p:nvSpPr>
          <p:cNvPr id="3" name="Content Placeholder 2">
            <a:extLst>
              <a:ext uri="{FF2B5EF4-FFF2-40B4-BE49-F238E27FC236}">
                <a16:creationId xmlns:a16="http://schemas.microsoft.com/office/drawing/2014/main" id="{E60DD3DC-713B-8E4B-BBEC-7C20A565CB60}"/>
              </a:ext>
            </a:extLst>
          </p:cNvPr>
          <p:cNvSpPr>
            <a:spLocks noGrp="1"/>
          </p:cNvSpPr>
          <p:nvPr>
            <p:ph idx="1"/>
          </p:nvPr>
        </p:nvSpPr>
        <p:spPr>
          <a:xfrm>
            <a:off x="646111" y="1639614"/>
            <a:ext cx="10437048" cy="4183116"/>
          </a:xfrm>
        </p:spPr>
        <p:txBody>
          <a:bodyPr>
            <a:normAutofit fontScale="92500"/>
          </a:bodyPr>
          <a:lstStyle/>
          <a:p>
            <a:pPr marL="0" indent="0">
              <a:buNone/>
            </a:pPr>
            <a:r>
              <a:rPr lang="en-GB" sz="2800" dirty="0"/>
              <a:t>2. Encountering Oneself: </a:t>
            </a:r>
            <a:r>
              <a:rPr lang="en-GB" sz="2800" b="1" dirty="0"/>
              <a:t>Reflexivity, Reflectivity and Positionality</a:t>
            </a:r>
          </a:p>
          <a:p>
            <a:pPr marL="0" indent="0">
              <a:buNone/>
            </a:pPr>
            <a:r>
              <a:rPr lang="en-GB" sz="2800" i="1" dirty="0"/>
              <a:t>Who we are (place, era, culture, aspects of identity, etc.) affects – and sometimes determines – what we know about religion(s) and worldview(s). Encounters with unfamiliar peoples, cultures, religions and worldviews assist us in understanding ourselves better. In turn, this equips us better to investigate and understand religion(s) and worldview(s).</a:t>
            </a:r>
            <a:endParaRPr lang="en-GB" sz="2800" dirty="0"/>
          </a:p>
          <a:p>
            <a:pPr marL="0" indent="0">
              <a:buNone/>
            </a:pPr>
            <a:r>
              <a:rPr lang="en-GB" i="1" dirty="0"/>
              <a:t> </a:t>
            </a:r>
            <a:endParaRPr lang="en-GB" dirty="0"/>
          </a:p>
          <a:p>
            <a:pPr marL="0" indent="0" algn="r">
              <a:buNone/>
            </a:pPr>
            <a:r>
              <a:rPr lang="en-GB" dirty="0"/>
              <a:t>Freathy and John (2019, 8-10)</a:t>
            </a:r>
          </a:p>
          <a:p>
            <a:pPr marL="0" indent="0">
              <a:buNone/>
            </a:pPr>
            <a:endParaRPr lang="en-US" dirty="0"/>
          </a:p>
        </p:txBody>
      </p:sp>
    </p:spTree>
    <p:extLst>
      <p:ext uri="{BB962C8B-B14F-4D97-AF65-F5344CB8AC3E}">
        <p14:creationId xmlns:p14="http://schemas.microsoft.com/office/powerpoint/2010/main" val="729153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63B2-CE8A-D44B-BC01-22843D602E1C}"/>
              </a:ext>
            </a:extLst>
          </p:cNvPr>
          <p:cNvSpPr>
            <a:spLocks noGrp="1"/>
          </p:cNvSpPr>
          <p:nvPr>
            <p:ph type="title"/>
          </p:nvPr>
        </p:nvSpPr>
        <p:spPr/>
        <p:txBody>
          <a:bodyPr/>
          <a:lstStyle/>
          <a:p>
            <a:r>
              <a:rPr lang="en-US" dirty="0"/>
              <a:t>Big Ideas about (3)</a:t>
            </a:r>
          </a:p>
        </p:txBody>
      </p:sp>
      <p:sp>
        <p:nvSpPr>
          <p:cNvPr id="3" name="Content Placeholder 2">
            <a:extLst>
              <a:ext uri="{FF2B5EF4-FFF2-40B4-BE49-F238E27FC236}">
                <a16:creationId xmlns:a16="http://schemas.microsoft.com/office/drawing/2014/main" id="{E60DD3DC-713B-8E4B-BBEC-7C20A565CB60}"/>
              </a:ext>
            </a:extLst>
          </p:cNvPr>
          <p:cNvSpPr>
            <a:spLocks noGrp="1"/>
          </p:cNvSpPr>
          <p:nvPr>
            <p:ph idx="1"/>
          </p:nvPr>
        </p:nvSpPr>
        <p:spPr>
          <a:xfrm>
            <a:off x="1103312" y="2052918"/>
            <a:ext cx="9979847" cy="4195481"/>
          </a:xfrm>
        </p:spPr>
        <p:txBody>
          <a:bodyPr>
            <a:normAutofit/>
          </a:bodyPr>
          <a:lstStyle/>
          <a:p>
            <a:pPr marL="0" indent="0">
              <a:buNone/>
            </a:pPr>
            <a:r>
              <a:rPr lang="en-GB" sz="2800" dirty="0"/>
              <a:t>3. Encountering Methodologies and Methods: </a:t>
            </a:r>
            <a:r>
              <a:rPr lang="en-GB" sz="2800" b="1" dirty="0"/>
              <a:t>Discernment and Diversity</a:t>
            </a:r>
          </a:p>
          <a:p>
            <a:pPr marL="0" indent="0">
              <a:buNone/>
            </a:pPr>
            <a:r>
              <a:rPr lang="en-GB" sz="2800" i="1" dirty="0"/>
              <a:t>The study of religion(s) and worldview(s) is inherently multi-disciplinary and methodologically diverse. The disciplinary and methodological approaches taken to the study of a religious phenomenon or worldview will contribute significantly to the results.</a:t>
            </a:r>
            <a:endParaRPr lang="en-GB" sz="2800" dirty="0"/>
          </a:p>
          <a:p>
            <a:pPr marL="0" indent="0">
              <a:buNone/>
            </a:pPr>
            <a:endParaRPr lang="en-GB" dirty="0"/>
          </a:p>
          <a:p>
            <a:pPr marL="0" indent="0" algn="r">
              <a:buNone/>
            </a:pPr>
            <a:r>
              <a:rPr lang="en-GB" dirty="0"/>
              <a:t>Freathy and John (2019, 8-10)</a:t>
            </a:r>
          </a:p>
          <a:p>
            <a:pPr marL="0" indent="0">
              <a:buNone/>
            </a:pPr>
            <a:endParaRPr lang="en-US" dirty="0"/>
          </a:p>
        </p:txBody>
      </p:sp>
    </p:spTree>
    <p:extLst>
      <p:ext uri="{BB962C8B-B14F-4D97-AF65-F5344CB8AC3E}">
        <p14:creationId xmlns:p14="http://schemas.microsoft.com/office/powerpoint/2010/main" val="1226083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63B2-CE8A-D44B-BC01-22843D602E1C}"/>
              </a:ext>
            </a:extLst>
          </p:cNvPr>
          <p:cNvSpPr>
            <a:spLocks noGrp="1"/>
          </p:cNvSpPr>
          <p:nvPr>
            <p:ph type="title"/>
          </p:nvPr>
        </p:nvSpPr>
        <p:spPr/>
        <p:txBody>
          <a:bodyPr/>
          <a:lstStyle/>
          <a:p>
            <a:r>
              <a:rPr lang="en-US" dirty="0"/>
              <a:t>Big Ideas about (4)</a:t>
            </a:r>
          </a:p>
        </p:txBody>
      </p:sp>
      <p:sp>
        <p:nvSpPr>
          <p:cNvPr id="3" name="Content Placeholder 2">
            <a:extLst>
              <a:ext uri="{FF2B5EF4-FFF2-40B4-BE49-F238E27FC236}">
                <a16:creationId xmlns:a16="http://schemas.microsoft.com/office/drawing/2014/main" id="{E60DD3DC-713B-8E4B-BBEC-7C20A565CB60}"/>
              </a:ext>
            </a:extLst>
          </p:cNvPr>
          <p:cNvSpPr>
            <a:spLocks noGrp="1"/>
          </p:cNvSpPr>
          <p:nvPr>
            <p:ph idx="1"/>
          </p:nvPr>
        </p:nvSpPr>
        <p:spPr>
          <a:xfrm>
            <a:off x="1103312" y="2052918"/>
            <a:ext cx="9995612" cy="4195481"/>
          </a:xfrm>
        </p:spPr>
        <p:txBody>
          <a:bodyPr>
            <a:normAutofit fontScale="92500" lnSpcReduction="20000"/>
          </a:bodyPr>
          <a:lstStyle/>
          <a:p>
            <a:pPr marL="0" indent="0">
              <a:buNone/>
            </a:pPr>
            <a:r>
              <a:rPr lang="en-GB" sz="2800" dirty="0"/>
              <a:t>4. Encountering the ‘Real World’: </a:t>
            </a:r>
            <a:r>
              <a:rPr lang="en-GB" sz="2800" b="1" dirty="0"/>
              <a:t>Relevance and Transferability</a:t>
            </a:r>
          </a:p>
          <a:p>
            <a:pPr marL="0" indent="0">
              <a:buNone/>
            </a:pPr>
            <a:r>
              <a:rPr lang="en-GB" sz="2800" i="1" dirty="0"/>
              <a:t>The study of religion(s) and worldview(s) is a vital tool in gaining knowledge and understanding of the various religions and worldviews in the world, as well as their engagement in contemporary public and private affairs. It offers many transferable skills, which are invaluable in many domains of life experience, including further education and employment.</a:t>
            </a:r>
            <a:endParaRPr lang="en-GB" sz="2800" dirty="0"/>
          </a:p>
          <a:p>
            <a:pPr marL="0" indent="0">
              <a:buNone/>
            </a:pPr>
            <a:endParaRPr lang="en-GB" dirty="0"/>
          </a:p>
          <a:p>
            <a:pPr marL="0" indent="0" algn="r">
              <a:buNone/>
            </a:pPr>
            <a:r>
              <a:rPr lang="en-GB" dirty="0"/>
              <a:t>Freathy and John (2019, 8-10)</a:t>
            </a:r>
          </a:p>
          <a:p>
            <a:pPr marL="0" indent="0">
              <a:buNone/>
            </a:pPr>
            <a:endParaRPr lang="en-US" dirty="0"/>
          </a:p>
        </p:txBody>
      </p:sp>
    </p:spTree>
    <p:extLst>
      <p:ext uri="{BB962C8B-B14F-4D97-AF65-F5344CB8AC3E}">
        <p14:creationId xmlns:p14="http://schemas.microsoft.com/office/powerpoint/2010/main" val="24225083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1998</Words>
  <Application>Microsoft Macintosh PowerPoint</Application>
  <PresentationFormat>Widescreen</PresentationFormat>
  <Paragraphs>219</Paragraphs>
  <Slides>39</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Century Gothic</vt:lpstr>
      <vt:lpstr>Wingdings 3</vt:lpstr>
      <vt:lpstr>Ion</vt:lpstr>
      <vt:lpstr>What, Why, Which Worldviews?  </vt:lpstr>
      <vt:lpstr>The Commission on Religious Education</vt:lpstr>
      <vt:lpstr>The Commission on Religious Education</vt:lpstr>
      <vt:lpstr>RE  RW: critiques</vt:lpstr>
      <vt:lpstr>The Commission on Religious Education</vt:lpstr>
      <vt:lpstr>The National Entitlement</vt:lpstr>
      <vt:lpstr>What does ‘worldview’ mean?</vt:lpstr>
      <vt:lpstr>Jesus Stills a Storm (Mk 4, NRSV)</vt:lpstr>
      <vt:lpstr>Multiple sources  worldview</vt:lpstr>
      <vt:lpstr>Multiple sources  worldview</vt:lpstr>
      <vt:lpstr>Institutional and Personal</vt:lpstr>
      <vt:lpstr>Institutional and Personal</vt:lpstr>
      <vt:lpstr>What is missing?</vt:lpstr>
      <vt:lpstr>Representing your worldview</vt:lpstr>
      <vt:lpstr>PowerPoint Presentation</vt:lpstr>
      <vt:lpstr>PowerPoint Presentation</vt:lpstr>
      <vt:lpstr>PowerPoint Presentation</vt:lpstr>
      <vt:lpstr>Key points</vt:lpstr>
      <vt:lpstr>Big Ideas of Science Education </vt:lpstr>
      <vt:lpstr>Big Ideas of Religious Education</vt:lpstr>
      <vt:lpstr>Big Ideas about SORW</vt:lpstr>
      <vt:lpstr>The Commission on Religious Education</vt:lpstr>
      <vt:lpstr>PowerPoint Presentation</vt:lpstr>
      <vt:lpstr>Big Ideas about SORW</vt:lpstr>
      <vt:lpstr>PowerPoint Presentation</vt:lpstr>
      <vt:lpstr>Reflection &amp; Reflexivity</vt:lpstr>
      <vt:lpstr>PowerPoint Presentation</vt:lpstr>
      <vt:lpstr>PowerPoint Presentation</vt:lpstr>
      <vt:lpstr>PowerPoint Presentation</vt:lpstr>
      <vt:lpstr>PowerPoint Presentation</vt:lpstr>
      <vt:lpstr>Big Ideas about (4)</vt:lpstr>
      <vt:lpstr>Reflection</vt:lpstr>
      <vt:lpstr>Q&amp;A</vt:lpstr>
      <vt:lpstr>PowerPoint Presentation</vt:lpstr>
      <vt:lpstr>PowerPoint Presentation</vt:lpstr>
      <vt:lpstr>Big Ideas about (1)</vt:lpstr>
      <vt:lpstr>Big Ideas about (2)</vt:lpstr>
      <vt:lpstr>Big Ideas about (3)</vt:lpstr>
      <vt:lpstr>Big Ideas about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worldviews?  The significance, benefits and practicalities of incorporating worldviews into RE</dc:title>
  <dc:creator>John, Helen</dc:creator>
  <cp:lastModifiedBy>Ed Pawson</cp:lastModifiedBy>
  <cp:revision>19</cp:revision>
  <dcterms:created xsi:type="dcterms:W3CDTF">2019-06-26T13:26:29Z</dcterms:created>
  <dcterms:modified xsi:type="dcterms:W3CDTF">2019-06-28T20:52:12Z</dcterms:modified>
</cp:coreProperties>
</file>