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A7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1DDA19-8673-0047-B006-FA2AE5B4A3F2}" v="32" dt="2019-10-04T09:50:59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59"/>
    <p:restoredTop sz="84270"/>
  </p:normalViewPr>
  <p:slideViewPr>
    <p:cSldViewPr snapToGrid="0" snapToObjects="1">
      <p:cViewPr varScale="1">
        <p:scale>
          <a:sx n="59" d="100"/>
          <a:sy n="59" d="100"/>
        </p:scale>
        <p:origin x="78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4" d="100"/>
          <a:sy n="94" d="100"/>
        </p:scale>
        <p:origin x="180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O" userId="ee1b5255-39eb-46f5-bad2-89160af4d5dd" providerId="ADAL" clId="{F61DDA19-8673-0047-B006-FA2AE5B4A3F2}"/>
    <pc:docChg chg="custSel addSld modSld">
      <pc:chgData name="CEO" userId="ee1b5255-39eb-46f5-bad2-89160af4d5dd" providerId="ADAL" clId="{F61DDA19-8673-0047-B006-FA2AE5B4A3F2}" dt="2019-10-04T09:51:46.496" v="95" actId="20577"/>
      <pc:docMkLst>
        <pc:docMk/>
      </pc:docMkLst>
      <pc:sldChg chg="delSp modSp add">
        <pc:chgData name="CEO" userId="ee1b5255-39eb-46f5-bad2-89160af4d5dd" providerId="ADAL" clId="{F61DDA19-8673-0047-B006-FA2AE5B4A3F2}" dt="2019-10-04T09:51:46.496" v="95" actId="20577"/>
        <pc:sldMkLst>
          <pc:docMk/>
          <pc:sldMk cId="3902368060" sldId="266"/>
        </pc:sldMkLst>
        <pc:spChg chg="mod">
          <ac:chgData name="CEO" userId="ee1b5255-39eb-46f5-bad2-89160af4d5dd" providerId="ADAL" clId="{F61DDA19-8673-0047-B006-FA2AE5B4A3F2}" dt="2019-10-04T09:51:46.496" v="95" actId="20577"/>
          <ac:spMkLst>
            <pc:docMk/>
            <pc:sldMk cId="3902368060" sldId="266"/>
            <ac:spMk id="2" creationId="{322F7017-7287-C64A-B7E2-730BE347382B}"/>
          </ac:spMkLst>
        </pc:spChg>
        <pc:spChg chg="del">
          <ac:chgData name="CEO" userId="ee1b5255-39eb-46f5-bad2-89160af4d5dd" providerId="ADAL" clId="{F61DDA19-8673-0047-B006-FA2AE5B4A3F2}" dt="2019-10-04T09:51:08.662" v="56" actId="478"/>
          <ac:spMkLst>
            <pc:docMk/>
            <pc:sldMk cId="3902368060" sldId="266"/>
            <ac:spMk id="3" creationId="{A84B5D00-86AC-9D45-8ABA-838B85E4E65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12D27-9771-1244-9835-BF4014B2EA01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0852D-A496-3449-8464-80A41806B5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3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C29EA8-9608-DE45-AB66-0C341747FB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4102" y="1907656"/>
            <a:ext cx="7456487" cy="79387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CF27DE-0339-634D-9BE2-A54C447559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3613" y="2894013"/>
            <a:ext cx="7456487" cy="11461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pPr lvl="0"/>
            <a:r>
              <a:rPr lang="en-US" dirty="0"/>
              <a:t>Presenter</a:t>
            </a:r>
          </a:p>
        </p:txBody>
      </p:sp>
    </p:spTree>
    <p:extLst>
      <p:ext uri="{BB962C8B-B14F-4D97-AF65-F5344CB8AC3E}">
        <p14:creationId xmlns:p14="http://schemas.microsoft.com/office/powerpoint/2010/main" val="25721180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EB2E4-08CC-704E-9D66-36D15089A9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2566" y="914400"/>
            <a:ext cx="7869238" cy="48232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/>
            </a:lvl1pPr>
            <a:lvl2pPr marL="342900" indent="0">
              <a:buNone/>
              <a:defRPr/>
            </a:lvl2pPr>
          </a:lstStyle>
          <a:p>
            <a:pPr lvl="0"/>
            <a:r>
              <a:rPr lang="en-GB" dirty="0"/>
              <a:t>Slide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99878E-3DA4-8C4A-9521-15BC5994A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2566" y="1506817"/>
            <a:ext cx="7869238" cy="34269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4836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CF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12A265-A876-A74F-B91A-78B13DCA265F}"/>
              </a:ext>
            </a:extLst>
          </p:cNvPr>
          <p:cNvSpPr/>
          <p:nvPr userDrawn="1"/>
        </p:nvSpPr>
        <p:spPr>
          <a:xfrm>
            <a:off x="0" y="-19050"/>
            <a:ext cx="9144000" cy="809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7F805A-EDFD-034D-B13B-5517FD56E7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063" y="100461"/>
            <a:ext cx="2651009" cy="61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49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hyperlink" Target="https://www.goodreads.com/work/quotes/237926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ceo@cstg.org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8004B30-785A-3042-94FB-EE655FF050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8000" b="1" dirty="0"/>
              <a:t>Reimagining 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5D274-02AF-194A-AB38-F6D01CFBA6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64102" y="3380396"/>
            <a:ext cx="7456487" cy="1146175"/>
          </a:xfrm>
        </p:spPr>
        <p:txBody>
          <a:bodyPr/>
          <a:lstStyle/>
          <a:p>
            <a:r>
              <a:rPr lang="en-US" dirty="0"/>
              <a:t>A new vision for the subject</a:t>
            </a:r>
          </a:p>
          <a:p>
            <a:r>
              <a:rPr lang="en-US" dirty="0"/>
              <a:t>Kathryn Wright, CEO, </a:t>
            </a:r>
            <a:r>
              <a:rPr lang="en-US" dirty="0" err="1"/>
              <a:t>Culham</a:t>
            </a:r>
            <a:r>
              <a:rPr lang="en-US" dirty="0"/>
              <a:t> St Gabriel’s </a:t>
            </a:r>
          </a:p>
        </p:txBody>
      </p:sp>
    </p:spTree>
    <p:extLst>
      <p:ext uri="{BB962C8B-B14F-4D97-AF65-F5344CB8AC3E}">
        <p14:creationId xmlns:p14="http://schemas.microsoft.com/office/powerpoint/2010/main" val="3246329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201DE1-4EC0-2944-9C07-826574D43C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571" y="1507652"/>
            <a:ext cx="8688858" cy="272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175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A4C0C8-58C5-7C4D-A21D-137DB5E5C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4" y="1853524"/>
            <a:ext cx="8645999" cy="185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84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AEFCCB-BB62-3146-A524-248EBDC502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3045" y="1080174"/>
            <a:ext cx="6656827" cy="38455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C1A2C1-0747-6C41-BC6C-AFF0C0441461}"/>
              </a:ext>
            </a:extLst>
          </p:cNvPr>
          <p:cNvSpPr txBox="1"/>
          <p:nvPr/>
        </p:nvSpPr>
        <p:spPr>
          <a:xfrm>
            <a:off x="5758776" y="1011676"/>
            <a:ext cx="25681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Strategy</a:t>
            </a:r>
          </a:p>
        </p:txBody>
      </p:sp>
    </p:spTree>
    <p:extLst>
      <p:ext uri="{BB962C8B-B14F-4D97-AF65-F5344CB8AC3E}">
        <p14:creationId xmlns:p14="http://schemas.microsoft.com/office/powerpoint/2010/main" val="26990208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292287-CB74-0B4D-8EEE-2A32B2DD3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916" y="1504139"/>
            <a:ext cx="7067415" cy="3094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349493-CDD5-A042-9AF9-1EAF34134F80}"/>
              </a:ext>
            </a:extLst>
          </p:cNvPr>
          <p:cNvSpPr txBox="1"/>
          <p:nvPr/>
        </p:nvSpPr>
        <p:spPr>
          <a:xfrm>
            <a:off x="1157592" y="1245140"/>
            <a:ext cx="3745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/>
              <a:t>Effectuative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744904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C53E2BA-ACB7-F545-B8B3-34F9BF7123A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5170" y="1098009"/>
            <a:ext cx="5178898" cy="3884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319622-9B76-EF43-AE0E-6716A51989E5}"/>
              </a:ext>
            </a:extLst>
          </p:cNvPr>
          <p:cNvSpPr txBox="1"/>
          <p:nvPr/>
        </p:nvSpPr>
        <p:spPr>
          <a:xfrm>
            <a:off x="5398853" y="2354093"/>
            <a:ext cx="3745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Intellectual</a:t>
            </a:r>
          </a:p>
        </p:txBody>
      </p:sp>
    </p:spTree>
    <p:extLst>
      <p:ext uri="{BB962C8B-B14F-4D97-AF65-F5344CB8AC3E}">
        <p14:creationId xmlns:p14="http://schemas.microsoft.com/office/powerpoint/2010/main" val="483579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F0F73-A331-4C4A-99A6-4F3606DF1DB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2644" y="924128"/>
            <a:ext cx="2638393" cy="41318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DD4E9E-BBC9-494D-8C8C-A4808E6B94B0}"/>
              </a:ext>
            </a:extLst>
          </p:cNvPr>
          <p:cNvSpPr txBox="1"/>
          <p:nvPr/>
        </p:nvSpPr>
        <p:spPr>
          <a:xfrm>
            <a:off x="1766212" y="2859932"/>
            <a:ext cx="44108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Hermeneutical</a:t>
            </a:r>
          </a:p>
        </p:txBody>
      </p:sp>
    </p:spTree>
    <p:extLst>
      <p:ext uri="{BB962C8B-B14F-4D97-AF65-F5344CB8AC3E}">
        <p14:creationId xmlns:p14="http://schemas.microsoft.com/office/powerpoint/2010/main" val="169012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DEBD35-E447-AF44-9511-C9DA46951D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Beware…..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0DF69C-4A80-0D4C-8D13-2AA6B1D3F5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849" y="1423027"/>
            <a:ext cx="2687438" cy="20491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AE8BBE-5020-7841-BCFC-F11A71D1732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1366" y="2862497"/>
            <a:ext cx="3076833" cy="2049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E2A1907-C14F-5F4C-B690-B4E639FFA3D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8348" y="888094"/>
            <a:ext cx="2561267" cy="1895337"/>
          </a:xfrm>
          <a:prstGeom prst="rect">
            <a:avLst/>
          </a:prstGeom>
        </p:spPr>
      </p:pic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7F7C9D0C-EA4D-B240-8D7D-6FA4B312A5E7}"/>
              </a:ext>
            </a:extLst>
          </p:cNvPr>
          <p:cNvSpPr txBox="1">
            <a:spLocks/>
          </p:cNvSpPr>
          <p:nvPr/>
        </p:nvSpPr>
        <p:spPr>
          <a:xfrm>
            <a:off x="662566" y="3505619"/>
            <a:ext cx="2158455" cy="482321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Memory…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FF533202-2B31-E945-8888-6953151C1AAF}"/>
              </a:ext>
            </a:extLst>
          </p:cNvPr>
          <p:cNvSpPr txBox="1">
            <a:spLocks/>
          </p:cNvSpPr>
          <p:nvPr/>
        </p:nvSpPr>
        <p:spPr>
          <a:xfrm>
            <a:off x="3970260" y="2281003"/>
            <a:ext cx="2158455" cy="482321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Fantasy…</a:t>
            </a:r>
          </a:p>
        </p:txBody>
      </p:sp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ED9BD7DF-70F9-D549-B37C-73ECB3C7FE3D}"/>
              </a:ext>
            </a:extLst>
          </p:cNvPr>
          <p:cNvSpPr txBox="1">
            <a:spLocks/>
          </p:cNvSpPr>
          <p:nvPr/>
        </p:nvSpPr>
        <p:spPr>
          <a:xfrm>
            <a:off x="6977925" y="2984411"/>
            <a:ext cx="2158455" cy="482321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Emotion…</a:t>
            </a:r>
          </a:p>
        </p:txBody>
      </p:sp>
    </p:spTree>
    <p:extLst>
      <p:ext uri="{BB962C8B-B14F-4D97-AF65-F5344CB8AC3E}">
        <p14:creationId xmlns:p14="http://schemas.microsoft.com/office/powerpoint/2010/main" val="454964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87EFC6-913C-EB42-B2F9-9EDF7E1449BF}"/>
              </a:ext>
            </a:extLst>
          </p:cNvPr>
          <p:cNvSpPr/>
          <p:nvPr/>
        </p:nvSpPr>
        <p:spPr>
          <a:xfrm>
            <a:off x="3249038" y="1415952"/>
            <a:ext cx="57295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181818"/>
                </a:solidFill>
                <a:latin typeface="Merriweather"/>
              </a:rPr>
              <a:t>“Well, maybe it started that way. As a dream, but doesn’t everything. Those buildings. These lights. This whole city. Somebody had to dream about it first. And maybe that is what I did. I dreamed about coming here, but then I did it.”</a:t>
            </a:r>
          </a:p>
          <a:p>
            <a:r>
              <a:rPr lang="en-GB" sz="2400" dirty="0"/>
              <a:t/>
            </a:r>
            <a:br>
              <a:rPr lang="en-GB" sz="2400" dirty="0"/>
            </a:br>
            <a:r>
              <a:rPr lang="en-GB" sz="2400" dirty="0">
                <a:solidFill>
                  <a:srgbClr val="181818"/>
                </a:solidFill>
                <a:latin typeface="Merriweather"/>
              </a:rPr>
              <a:t>― </a:t>
            </a:r>
            <a:r>
              <a:rPr lang="en-GB" sz="2400" b="1" dirty="0">
                <a:solidFill>
                  <a:srgbClr val="333333"/>
                </a:solidFill>
                <a:latin typeface="Lato"/>
              </a:rPr>
              <a:t>Roald Dahl, </a:t>
            </a:r>
            <a:r>
              <a:rPr lang="en-GB" sz="2400" b="1" dirty="0">
                <a:solidFill>
                  <a:srgbClr val="333333"/>
                </a:solidFill>
                <a:latin typeface="Lato"/>
                <a:hlinkClick r:id="rId2"/>
              </a:rPr>
              <a:t>James and the Giant Peach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000F3-18BB-FC47-BE51-47F56327725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839" y="1415952"/>
            <a:ext cx="2997199" cy="299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8960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2B4BDEE-11C9-0D4A-9E4D-70E1570E0B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6341" y="1379301"/>
            <a:ext cx="5636149" cy="316351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FB27C76-9742-F945-86DF-9B020DDB920F}"/>
              </a:ext>
            </a:extLst>
          </p:cNvPr>
          <p:cNvSpPr txBox="1"/>
          <p:nvPr/>
        </p:nvSpPr>
        <p:spPr>
          <a:xfrm>
            <a:off x="408562" y="1060315"/>
            <a:ext cx="354086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Strategic</a:t>
            </a:r>
          </a:p>
          <a:p>
            <a:endParaRPr lang="en-US" sz="3600" dirty="0"/>
          </a:p>
          <a:p>
            <a:r>
              <a:rPr lang="en-US" sz="3600" dirty="0" err="1"/>
              <a:t>Effectuative</a:t>
            </a:r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Intellectual</a:t>
            </a:r>
          </a:p>
          <a:p>
            <a:endParaRPr lang="en-US" sz="3600" dirty="0"/>
          </a:p>
          <a:p>
            <a:r>
              <a:rPr lang="en-US" sz="3600" dirty="0"/>
              <a:t>Hermeneutical</a:t>
            </a:r>
          </a:p>
        </p:txBody>
      </p:sp>
    </p:spTree>
    <p:extLst>
      <p:ext uri="{BB962C8B-B14F-4D97-AF65-F5344CB8AC3E}">
        <p14:creationId xmlns:p14="http://schemas.microsoft.com/office/powerpoint/2010/main" val="3519372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2F7017-7287-C64A-B7E2-730BE34738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9103" y="2089429"/>
            <a:ext cx="7869238" cy="482321"/>
          </a:xfrm>
        </p:spPr>
        <p:txBody>
          <a:bodyPr/>
          <a:lstStyle/>
          <a:p>
            <a:pPr algn="ctr"/>
            <a:r>
              <a:rPr lang="en-US" dirty="0">
                <a:hlinkClick r:id="rId2"/>
              </a:rPr>
              <a:t>ceo@cstg.org.uk</a:t>
            </a:r>
            <a:endParaRPr lang="en-US" dirty="0"/>
          </a:p>
          <a:p>
            <a:pPr algn="ctr"/>
            <a:r>
              <a:rPr lang="en-US" dirty="0"/>
              <a:t>@</a:t>
            </a:r>
            <a:r>
              <a:rPr lang="en-US" dirty="0" err="1"/>
              <a:t>kathrynfenlodge</a:t>
            </a:r>
            <a:endParaRPr lang="en-US" dirty="0"/>
          </a:p>
          <a:p>
            <a:pPr algn="ctr"/>
            <a:r>
              <a:rPr lang="en-US" dirty="0" err="1"/>
              <a:t>www.cstg.org.uk</a:t>
            </a:r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680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 advClick="0" advTm="20000">
        <p159:morph option="byObject"/>
      </p:transition>
    </mc:Choice>
    <mc:Fallback xmlns="">
      <p:transition spd="slow" advClick="0" advTm="2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44BE454-989F-4F44-9C02-63B2407C03F7}" vid="{A7FC8ED7-6E50-2744-8989-05B714FED8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A8D1776D89ED44BFCA17872BF21B5C" ma:contentTypeVersion="8" ma:contentTypeDescription="Create a new document." ma:contentTypeScope="" ma:versionID="5a3ddfb14768a9ab63402a262006729c">
  <xsd:schema xmlns:xsd="http://www.w3.org/2001/XMLSchema" xmlns:xs="http://www.w3.org/2001/XMLSchema" xmlns:p="http://schemas.microsoft.com/office/2006/metadata/properties" xmlns:ns2="119cd2dd-33eb-42ae-982b-6a4f82ac251c" targetNamespace="http://schemas.microsoft.com/office/2006/metadata/properties" ma:root="true" ma:fieldsID="cf4448a5c0872c9321471ad4311222ee" ns2:_="">
    <xsd:import namespace="119cd2dd-33eb-42ae-982b-6a4f82ac25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9cd2dd-33eb-42ae-982b-6a4f82ac25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C606CC-7B9C-48FE-A4AD-D56958D3AA68}">
  <ds:schemaRefs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119cd2dd-33eb-42ae-982b-6a4f82ac251c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051D4E2-1074-4601-B780-D3AB81226E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9cd2dd-33eb-42ae-982b-6a4f82ac25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61DE0F2-A6B8-49D2-9670-B36EDE73F0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388</TotalTime>
  <Words>91</Words>
  <Application>Microsoft Office PowerPoint</Application>
  <PresentationFormat>On-screen Show (16:9)</PresentationFormat>
  <Paragraphs>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Lato</vt:lpstr>
      <vt:lpstr>Merriweather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CEO</dc:creator>
  <cp:lastModifiedBy>Ed Pawson</cp:lastModifiedBy>
  <cp:revision>3</cp:revision>
  <dcterms:created xsi:type="dcterms:W3CDTF">2019-09-20T14:12:18Z</dcterms:created>
  <dcterms:modified xsi:type="dcterms:W3CDTF">2019-10-12T09:42:10Z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0x01010007A8D1776D89ED44BFCA17872BF21B5C</vt:lpwstr>
  </property>
</Properties>
</file>