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53"/>
  </p:normalViewPr>
  <p:slideViewPr>
    <p:cSldViewPr snapToGrid="0" snapToObjects="1">
      <p:cViewPr varScale="1">
        <p:scale>
          <a:sx n="111" d="100"/>
          <a:sy n="111" d="100"/>
        </p:scale>
        <p:origin x="1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853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91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77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66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93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83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42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94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223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56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23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FB177-0A9D-B64C-BF3D-212A95545F8E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B00F-9A2B-C440-8088-B4118478E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24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wspaper&#10;&#10;Description automatically generated">
            <a:extLst>
              <a:ext uri="{FF2B5EF4-FFF2-40B4-BE49-F238E27FC236}">
                <a16:creationId xmlns:a16="http://schemas.microsoft.com/office/drawing/2014/main" id="{00F01EA3-E8C9-E743-8C80-B8E171E0E9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329" y="451413"/>
            <a:ext cx="9171329" cy="620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55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Pawson</dc:creator>
  <cp:lastModifiedBy>Ed Pawson</cp:lastModifiedBy>
  <cp:revision>5</cp:revision>
  <dcterms:created xsi:type="dcterms:W3CDTF">2020-03-28T19:19:47Z</dcterms:created>
  <dcterms:modified xsi:type="dcterms:W3CDTF">2020-06-11T11:34:18Z</dcterms:modified>
</cp:coreProperties>
</file>