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Amatic SC"/>
      <p:regular r:id="rId8"/>
      <p:bold r:id="rId9"/>
    </p:embeddedFont>
    <p:embeddedFont>
      <p:font typeface="Comfortaa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5887F9-E727-4DD9-A895-BED80604E7EC}">
  <a:tblStyle styleId="{AD5887F9-E727-4DD9-A895-BED80604E7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Comfortaa-bold.fntdata"/><Relationship Id="rId10" Type="http://schemas.openxmlformats.org/officeDocument/2006/relationships/font" Target="fonts/Comfortaa-regular.fntdata"/><Relationship Id="rId9" Type="http://schemas.openxmlformats.org/officeDocument/2006/relationships/font" Target="fonts/AmaticS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1887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Amatic SC"/>
                <a:ea typeface="Amatic SC"/>
                <a:cs typeface="Amatic SC"/>
                <a:sym typeface="Amatic SC"/>
              </a:rPr>
              <a:t>Who is Jewish and how do they live?</a:t>
            </a:r>
            <a:endParaRPr b="1" sz="23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156750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{AD5887F9-E727-4DD9-A895-BED80604E7EC}</a:tableStyleId>
              </a:tblPr>
              <a:tblGrid>
                <a:gridCol w="1162275"/>
                <a:gridCol w="2088925"/>
              </a:tblGrid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Key Vocabulary</a:t>
                      </a:r>
                      <a:endParaRPr sz="20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Judaism/jewish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Faith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Torah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The five books of moses: the hebrew bible (which christians call the old testament)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Hanukkah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Jewish festival of lights, traditionally celebrated in November or december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purim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Jewish holiday which commemorates the saving of jewish people from haman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 - February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Passover (</a:t>
                      </a:r>
                      <a:r>
                        <a:rPr i="1"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pesach</a:t>
                      </a: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in hebrew)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Jewish festival which 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commemorates the liberation of the Jewish people from slavery in Egypt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- Spring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Rosh hashanah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Jewish new year - September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Synagogue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Place of worship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6815225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{AD5887F9-E727-4DD9-A895-BED80604E7EC}</a:tableStyleId>
              </a:tblPr>
              <a:tblGrid>
                <a:gridCol w="586275"/>
                <a:gridCol w="1654875"/>
              </a:tblGrid>
              <a:tr h="3894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Key Beliefs</a:t>
                      </a:r>
                      <a:endParaRPr sz="20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hMerge="1"/>
              </a:tr>
              <a:tr h="316450">
                <a:tc gridSpan="2" row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The most important teachings of judaism is that there is one god, who wants people to do what is just and compassionate.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Judaism teaches that all life is special and belongs to God.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Jews believe that God is the Creator of all life.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rowSpan="4" hMerge="1"/>
              </a:tr>
              <a:tr h="316450">
                <a:tc gridSpan="2" vMerge="1"/>
                <a:tc hMerge="1" vMerge="1"/>
              </a:tr>
              <a:tr h="304300">
                <a:tc gridSpan="2" vMerge="1"/>
                <a:tc hMerge="1" vMerge="1"/>
              </a:tr>
              <a:tr h="1579275">
                <a:tc gridSpan="2" vMerge="1"/>
                <a:tc hMerge="1" vMerge="1"/>
              </a:tr>
            </a:tbl>
          </a:graphicData>
        </a:graphic>
      </p:graphicFrame>
      <p:sp>
        <p:nvSpPr>
          <p:cNvPr id="57" name="Google Shape;57;p13"/>
          <p:cNvSpPr txBox="1"/>
          <p:nvPr/>
        </p:nvSpPr>
        <p:spPr>
          <a:xfrm>
            <a:off x="2960275" y="3213275"/>
            <a:ext cx="6942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924750" y="332650"/>
            <a:ext cx="19260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Amatic SC"/>
                <a:ea typeface="Amatic SC"/>
                <a:cs typeface="Amatic SC"/>
                <a:sym typeface="Amatic SC"/>
              </a:rPr>
              <a:t>Symbols of Judaism</a:t>
            </a:r>
            <a:endParaRPr b="1" sz="2000">
              <a:solidFill>
                <a:srgbClr val="9900FF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875" y="1037650"/>
            <a:ext cx="1142900" cy="13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9510" l="0" r="-21432" t="0"/>
          <a:stretch/>
        </p:blipFill>
        <p:spPr>
          <a:xfrm>
            <a:off x="5450900" y="1029188"/>
            <a:ext cx="1084500" cy="128294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646625" y="2381225"/>
            <a:ext cx="14634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Star of David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48700" y="2361275"/>
            <a:ext cx="14634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Menorah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232" y="3097119"/>
            <a:ext cx="977425" cy="144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3806813" y="4590400"/>
            <a:ext cx="1143000" cy="1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Mezuzah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7045" l="0" r="0" t="0"/>
          <a:stretch/>
        </p:blipFill>
        <p:spPr>
          <a:xfrm>
            <a:off x="5035475" y="2926400"/>
            <a:ext cx="1499925" cy="16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5228200" y="4494550"/>
            <a:ext cx="11430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Hamsa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6287" y="3642175"/>
            <a:ext cx="1314300" cy="80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91475" y="3523368"/>
            <a:ext cx="824325" cy="10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6911600" y="4494550"/>
            <a:ext cx="9774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Kippah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324825" y="4567450"/>
            <a:ext cx="10845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Tallit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