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sldIdLst>
    <p:sldId id="270" r:id="rId5"/>
    <p:sldId id="273" r:id="rId6"/>
    <p:sldId id="274" r:id="rId7"/>
    <p:sldId id="276" r:id="rId8"/>
    <p:sldId id="275" r:id="rId9"/>
    <p:sldId id="278" r:id="rId10"/>
    <p:sldId id="2574" r:id="rId11"/>
    <p:sldId id="279" r:id="rId12"/>
    <p:sldId id="277" r:id="rId13"/>
    <p:sldId id="2572" r:id="rId14"/>
    <p:sldId id="2573" r:id="rId15"/>
    <p:sldId id="281" r:id="rId16"/>
    <p:sldId id="2575" r:id="rId17"/>
    <p:sldId id="2576" r:id="rId18"/>
    <p:sldId id="2581" r:id="rId19"/>
    <p:sldId id="2580" r:id="rId20"/>
    <p:sldId id="2585" r:id="rId21"/>
    <p:sldId id="2586" r:id="rId22"/>
    <p:sldId id="266" r:id="rId23"/>
    <p:sldId id="2582" r:id="rId24"/>
    <p:sldId id="299" r:id="rId25"/>
    <p:sldId id="2587" r:id="rId26"/>
    <p:sldId id="305" r:id="rId27"/>
    <p:sldId id="26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55" autoAdjust="0"/>
    <p:restoredTop sz="80468" autoAdjust="0"/>
  </p:normalViewPr>
  <p:slideViewPr>
    <p:cSldViewPr snapToGrid="0">
      <p:cViewPr varScale="1">
        <p:scale>
          <a:sx n="87" d="100"/>
          <a:sy n="87" d="100"/>
        </p:scale>
        <p:origin x="1480"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75E287-E56B-4FAB-8F8B-D20EE273FB8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DDB03397-48F0-41E1-A2D3-3C845CD0278E}">
      <dgm:prSet/>
      <dgm:spPr/>
      <dgm:t>
        <a:bodyPr/>
        <a:lstStyle/>
        <a:p>
          <a:r>
            <a:rPr lang="en-GB" dirty="0"/>
            <a:t>SACRE</a:t>
          </a:r>
          <a:endParaRPr lang="en-US" dirty="0"/>
        </a:p>
      </dgm:t>
    </dgm:pt>
    <dgm:pt modelId="{FC0AA830-ED88-4015-9F38-F99D49B6CC7A}" type="parTrans" cxnId="{878529CF-5ABB-4162-A5FA-C19DEF287E71}">
      <dgm:prSet/>
      <dgm:spPr/>
      <dgm:t>
        <a:bodyPr/>
        <a:lstStyle/>
        <a:p>
          <a:endParaRPr lang="en-US"/>
        </a:p>
      </dgm:t>
    </dgm:pt>
    <dgm:pt modelId="{38ECF0E4-BF8F-420F-A147-146715C7894D}" type="sibTrans" cxnId="{878529CF-5ABB-4162-A5FA-C19DEF287E71}">
      <dgm:prSet/>
      <dgm:spPr/>
      <dgm:t>
        <a:bodyPr/>
        <a:lstStyle/>
        <a:p>
          <a:endParaRPr lang="en-US"/>
        </a:p>
      </dgm:t>
    </dgm:pt>
    <dgm:pt modelId="{478885FA-04BC-4D9E-93A6-7DB3A2ECCA3D}">
      <dgm:prSet/>
      <dgm:spPr/>
      <dgm:t>
        <a:bodyPr/>
        <a:lstStyle/>
        <a:p>
          <a:r>
            <a:rPr lang="en-GB"/>
            <a:t>Locally agreed syllabus </a:t>
          </a:r>
          <a:endParaRPr lang="en-US"/>
        </a:p>
      </dgm:t>
    </dgm:pt>
    <dgm:pt modelId="{CB1AB5CE-2590-4717-AA5D-68A05F4D0251}" type="parTrans" cxnId="{0FDD134A-5D55-43BD-8533-BE5B1A75BE1C}">
      <dgm:prSet/>
      <dgm:spPr/>
      <dgm:t>
        <a:bodyPr/>
        <a:lstStyle/>
        <a:p>
          <a:endParaRPr lang="en-US"/>
        </a:p>
      </dgm:t>
    </dgm:pt>
    <dgm:pt modelId="{E03A4F7B-F37C-4ADA-BBE1-4F92C60D0CAB}" type="sibTrans" cxnId="{0FDD134A-5D55-43BD-8533-BE5B1A75BE1C}">
      <dgm:prSet/>
      <dgm:spPr/>
      <dgm:t>
        <a:bodyPr/>
        <a:lstStyle/>
        <a:p>
          <a:endParaRPr lang="en-US"/>
        </a:p>
      </dgm:t>
    </dgm:pt>
    <dgm:pt modelId="{1B48D1FC-D238-4024-8756-02EB40ADD8A2}">
      <dgm:prSet/>
      <dgm:spPr/>
      <dgm:t>
        <a:bodyPr/>
        <a:lstStyle/>
        <a:p>
          <a:r>
            <a:rPr lang="en-GB"/>
            <a:t>School curriculum</a:t>
          </a:r>
          <a:endParaRPr lang="en-US"/>
        </a:p>
      </dgm:t>
    </dgm:pt>
    <dgm:pt modelId="{4A05B0D6-7D2D-4322-8F32-233FE661759A}" type="parTrans" cxnId="{866E002F-443F-4AF7-8A3E-E5D5E745C3F1}">
      <dgm:prSet/>
      <dgm:spPr/>
      <dgm:t>
        <a:bodyPr/>
        <a:lstStyle/>
        <a:p>
          <a:endParaRPr lang="en-US"/>
        </a:p>
      </dgm:t>
    </dgm:pt>
    <dgm:pt modelId="{71CD3CE5-6BFA-4245-A287-56C1F449757A}" type="sibTrans" cxnId="{866E002F-443F-4AF7-8A3E-E5D5E745C3F1}">
      <dgm:prSet/>
      <dgm:spPr/>
      <dgm:t>
        <a:bodyPr/>
        <a:lstStyle/>
        <a:p>
          <a:endParaRPr lang="en-US"/>
        </a:p>
      </dgm:t>
    </dgm:pt>
    <dgm:pt modelId="{052069F0-F6E5-4D3B-B1ED-6E7910D0D4D8}">
      <dgm:prSet/>
      <dgm:spPr/>
      <dgm:t>
        <a:bodyPr/>
        <a:lstStyle/>
        <a:p>
          <a:r>
            <a:rPr lang="en-GB" dirty="0"/>
            <a:t>Planning</a:t>
          </a:r>
          <a:endParaRPr lang="en-US" dirty="0"/>
        </a:p>
      </dgm:t>
    </dgm:pt>
    <dgm:pt modelId="{FCD89DCE-D0C8-4244-94C6-490D1B4C2EC2}" type="parTrans" cxnId="{0E8B49B9-295F-45C7-9251-59D202555954}">
      <dgm:prSet/>
      <dgm:spPr/>
      <dgm:t>
        <a:bodyPr/>
        <a:lstStyle/>
        <a:p>
          <a:endParaRPr lang="en-US"/>
        </a:p>
      </dgm:t>
    </dgm:pt>
    <dgm:pt modelId="{FB4A81B5-D9B7-48E5-B37D-A2E085ABEB22}" type="sibTrans" cxnId="{0E8B49B9-295F-45C7-9251-59D202555954}">
      <dgm:prSet/>
      <dgm:spPr/>
      <dgm:t>
        <a:bodyPr/>
        <a:lstStyle/>
        <a:p>
          <a:endParaRPr lang="en-US"/>
        </a:p>
      </dgm:t>
    </dgm:pt>
    <dgm:pt modelId="{34956EB3-D1E1-437F-ACC5-CC627DE23F59}" type="pres">
      <dgm:prSet presAssocID="{9675E287-E56B-4FAB-8F8B-D20EE273FB8C}" presName="vert0" presStyleCnt="0">
        <dgm:presLayoutVars>
          <dgm:dir/>
          <dgm:animOne val="branch"/>
          <dgm:animLvl val="lvl"/>
        </dgm:presLayoutVars>
      </dgm:prSet>
      <dgm:spPr/>
    </dgm:pt>
    <dgm:pt modelId="{B2C2FBFB-55DC-4567-9752-10A804A7ED92}" type="pres">
      <dgm:prSet presAssocID="{DDB03397-48F0-41E1-A2D3-3C845CD0278E}" presName="thickLine" presStyleLbl="alignNode1" presStyleIdx="0" presStyleCnt="4"/>
      <dgm:spPr/>
    </dgm:pt>
    <dgm:pt modelId="{0284B241-8BAA-4DFB-B911-80847527B405}" type="pres">
      <dgm:prSet presAssocID="{DDB03397-48F0-41E1-A2D3-3C845CD0278E}" presName="horz1" presStyleCnt="0"/>
      <dgm:spPr/>
    </dgm:pt>
    <dgm:pt modelId="{D8CB9A5F-A805-4500-B3C5-88DFFDE3AC2D}" type="pres">
      <dgm:prSet presAssocID="{DDB03397-48F0-41E1-A2D3-3C845CD0278E}" presName="tx1" presStyleLbl="revTx" presStyleIdx="0" presStyleCnt="4"/>
      <dgm:spPr/>
    </dgm:pt>
    <dgm:pt modelId="{01D30000-4F14-44E5-9C7D-861731FC8FF4}" type="pres">
      <dgm:prSet presAssocID="{DDB03397-48F0-41E1-A2D3-3C845CD0278E}" presName="vert1" presStyleCnt="0"/>
      <dgm:spPr/>
    </dgm:pt>
    <dgm:pt modelId="{23FF0F02-6D86-4D98-AA15-662A33BC1560}" type="pres">
      <dgm:prSet presAssocID="{478885FA-04BC-4D9E-93A6-7DB3A2ECCA3D}" presName="thickLine" presStyleLbl="alignNode1" presStyleIdx="1" presStyleCnt="4"/>
      <dgm:spPr/>
    </dgm:pt>
    <dgm:pt modelId="{7E601B72-9C13-4F68-97F0-817C132ED939}" type="pres">
      <dgm:prSet presAssocID="{478885FA-04BC-4D9E-93A6-7DB3A2ECCA3D}" presName="horz1" presStyleCnt="0"/>
      <dgm:spPr/>
    </dgm:pt>
    <dgm:pt modelId="{740855C4-8A4D-41B1-984B-A70D22A996BE}" type="pres">
      <dgm:prSet presAssocID="{478885FA-04BC-4D9E-93A6-7DB3A2ECCA3D}" presName="tx1" presStyleLbl="revTx" presStyleIdx="1" presStyleCnt="4"/>
      <dgm:spPr/>
    </dgm:pt>
    <dgm:pt modelId="{FD5EBDFB-86C1-4FDF-A7EE-11623A3A2F81}" type="pres">
      <dgm:prSet presAssocID="{478885FA-04BC-4D9E-93A6-7DB3A2ECCA3D}" presName="vert1" presStyleCnt="0"/>
      <dgm:spPr/>
    </dgm:pt>
    <dgm:pt modelId="{B50F9F36-A7E5-4321-B2FD-4FCC312FBC2B}" type="pres">
      <dgm:prSet presAssocID="{1B48D1FC-D238-4024-8756-02EB40ADD8A2}" presName="thickLine" presStyleLbl="alignNode1" presStyleIdx="2" presStyleCnt="4"/>
      <dgm:spPr/>
    </dgm:pt>
    <dgm:pt modelId="{C9EA7DA1-0B04-4D95-B215-8FCF413B16CF}" type="pres">
      <dgm:prSet presAssocID="{1B48D1FC-D238-4024-8756-02EB40ADD8A2}" presName="horz1" presStyleCnt="0"/>
      <dgm:spPr/>
    </dgm:pt>
    <dgm:pt modelId="{3FFC96EB-CAF1-4CE2-AF78-AE3AB98FDF58}" type="pres">
      <dgm:prSet presAssocID="{1B48D1FC-D238-4024-8756-02EB40ADD8A2}" presName="tx1" presStyleLbl="revTx" presStyleIdx="2" presStyleCnt="4"/>
      <dgm:spPr/>
    </dgm:pt>
    <dgm:pt modelId="{B1CA78D4-ACC5-4229-91CF-13B9CE67708A}" type="pres">
      <dgm:prSet presAssocID="{1B48D1FC-D238-4024-8756-02EB40ADD8A2}" presName="vert1" presStyleCnt="0"/>
      <dgm:spPr/>
    </dgm:pt>
    <dgm:pt modelId="{35776A79-7EC5-408B-8439-3D288CA8E51B}" type="pres">
      <dgm:prSet presAssocID="{052069F0-F6E5-4D3B-B1ED-6E7910D0D4D8}" presName="thickLine" presStyleLbl="alignNode1" presStyleIdx="3" presStyleCnt="4"/>
      <dgm:spPr/>
    </dgm:pt>
    <dgm:pt modelId="{D9739FF5-F48B-4D45-9C68-EAB913DF5A48}" type="pres">
      <dgm:prSet presAssocID="{052069F0-F6E5-4D3B-B1ED-6E7910D0D4D8}" presName="horz1" presStyleCnt="0"/>
      <dgm:spPr/>
    </dgm:pt>
    <dgm:pt modelId="{26706176-4B10-4B35-81C1-D51514935DED}" type="pres">
      <dgm:prSet presAssocID="{052069F0-F6E5-4D3B-B1ED-6E7910D0D4D8}" presName="tx1" presStyleLbl="revTx" presStyleIdx="3" presStyleCnt="4"/>
      <dgm:spPr/>
    </dgm:pt>
    <dgm:pt modelId="{6023029C-37CA-4E6B-A271-FC03F6D300FF}" type="pres">
      <dgm:prSet presAssocID="{052069F0-F6E5-4D3B-B1ED-6E7910D0D4D8}" presName="vert1" presStyleCnt="0"/>
      <dgm:spPr/>
    </dgm:pt>
  </dgm:ptLst>
  <dgm:cxnLst>
    <dgm:cxn modelId="{866E002F-443F-4AF7-8A3E-E5D5E745C3F1}" srcId="{9675E287-E56B-4FAB-8F8B-D20EE273FB8C}" destId="{1B48D1FC-D238-4024-8756-02EB40ADD8A2}" srcOrd="2" destOrd="0" parTransId="{4A05B0D6-7D2D-4322-8F32-233FE661759A}" sibTransId="{71CD3CE5-6BFA-4245-A287-56C1F449757A}"/>
    <dgm:cxn modelId="{00D4C431-D60E-489A-8C2C-8A102E8EAC2D}" type="presOf" srcId="{052069F0-F6E5-4D3B-B1ED-6E7910D0D4D8}" destId="{26706176-4B10-4B35-81C1-D51514935DED}" srcOrd="0" destOrd="0" presId="urn:microsoft.com/office/officeart/2008/layout/LinedList"/>
    <dgm:cxn modelId="{74131444-809A-416C-9501-100DCB4643C4}" type="presOf" srcId="{DDB03397-48F0-41E1-A2D3-3C845CD0278E}" destId="{D8CB9A5F-A805-4500-B3C5-88DFFDE3AC2D}" srcOrd="0" destOrd="0" presId="urn:microsoft.com/office/officeart/2008/layout/LinedList"/>
    <dgm:cxn modelId="{0FDD134A-5D55-43BD-8533-BE5B1A75BE1C}" srcId="{9675E287-E56B-4FAB-8F8B-D20EE273FB8C}" destId="{478885FA-04BC-4D9E-93A6-7DB3A2ECCA3D}" srcOrd="1" destOrd="0" parTransId="{CB1AB5CE-2590-4717-AA5D-68A05F4D0251}" sibTransId="{E03A4F7B-F37C-4ADA-BBE1-4F92C60D0CAB}"/>
    <dgm:cxn modelId="{54151664-B162-4A3B-8E92-0F5E6E10B5E8}" type="presOf" srcId="{478885FA-04BC-4D9E-93A6-7DB3A2ECCA3D}" destId="{740855C4-8A4D-41B1-984B-A70D22A996BE}" srcOrd="0" destOrd="0" presId="urn:microsoft.com/office/officeart/2008/layout/LinedList"/>
    <dgm:cxn modelId="{BDE03581-0631-49BB-AFBB-F4B6324C459D}" type="presOf" srcId="{9675E287-E56B-4FAB-8F8B-D20EE273FB8C}" destId="{34956EB3-D1E1-437F-ACC5-CC627DE23F59}" srcOrd="0" destOrd="0" presId="urn:microsoft.com/office/officeart/2008/layout/LinedList"/>
    <dgm:cxn modelId="{0E8B49B9-295F-45C7-9251-59D202555954}" srcId="{9675E287-E56B-4FAB-8F8B-D20EE273FB8C}" destId="{052069F0-F6E5-4D3B-B1ED-6E7910D0D4D8}" srcOrd="3" destOrd="0" parTransId="{FCD89DCE-D0C8-4244-94C6-490D1B4C2EC2}" sibTransId="{FB4A81B5-D9B7-48E5-B37D-A2E085ABEB22}"/>
    <dgm:cxn modelId="{878529CF-5ABB-4162-A5FA-C19DEF287E71}" srcId="{9675E287-E56B-4FAB-8F8B-D20EE273FB8C}" destId="{DDB03397-48F0-41E1-A2D3-3C845CD0278E}" srcOrd="0" destOrd="0" parTransId="{FC0AA830-ED88-4015-9F38-F99D49B6CC7A}" sibTransId="{38ECF0E4-BF8F-420F-A147-146715C7894D}"/>
    <dgm:cxn modelId="{7FA894F5-F896-4C52-B6F2-FD86447AB340}" type="presOf" srcId="{1B48D1FC-D238-4024-8756-02EB40ADD8A2}" destId="{3FFC96EB-CAF1-4CE2-AF78-AE3AB98FDF58}" srcOrd="0" destOrd="0" presId="urn:microsoft.com/office/officeart/2008/layout/LinedList"/>
    <dgm:cxn modelId="{CD54C479-A096-40F4-A339-216C6757D0BB}" type="presParOf" srcId="{34956EB3-D1E1-437F-ACC5-CC627DE23F59}" destId="{B2C2FBFB-55DC-4567-9752-10A804A7ED92}" srcOrd="0" destOrd="0" presId="urn:microsoft.com/office/officeart/2008/layout/LinedList"/>
    <dgm:cxn modelId="{3A992BDD-D33F-4C31-B713-27C654E8B234}" type="presParOf" srcId="{34956EB3-D1E1-437F-ACC5-CC627DE23F59}" destId="{0284B241-8BAA-4DFB-B911-80847527B405}" srcOrd="1" destOrd="0" presId="urn:microsoft.com/office/officeart/2008/layout/LinedList"/>
    <dgm:cxn modelId="{BE5CB991-0391-459A-8D5E-1EA4961D06B1}" type="presParOf" srcId="{0284B241-8BAA-4DFB-B911-80847527B405}" destId="{D8CB9A5F-A805-4500-B3C5-88DFFDE3AC2D}" srcOrd="0" destOrd="0" presId="urn:microsoft.com/office/officeart/2008/layout/LinedList"/>
    <dgm:cxn modelId="{33DF12BD-32C0-4B04-9BA6-E881FD602508}" type="presParOf" srcId="{0284B241-8BAA-4DFB-B911-80847527B405}" destId="{01D30000-4F14-44E5-9C7D-861731FC8FF4}" srcOrd="1" destOrd="0" presId="urn:microsoft.com/office/officeart/2008/layout/LinedList"/>
    <dgm:cxn modelId="{F36CD255-AC06-4DA8-9FE9-EE5917D2DDBB}" type="presParOf" srcId="{34956EB3-D1E1-437F-ACC5-CC627DE23F59}" destId="{23FF0F02-6D86-4D98-AA15-662A33BC1560}" srcOrd="2" destOrd="0" presId="urn:microsoft.com/office/officeart/2008/layout/LinedList"/>
    <dgm:cxn modelId="{42758FFF-9DCA-4EF5-9E80-4AE738911644}" type="presParOf" srcId="{34956EB3-D1E1-437F-ACC5-CC627DE23F59}" destId="{7E601B72-9C13-4F68-97F0-817C132ED939}" srcOrd="3" destOrd="0" presId="urn:microsoft.com/office/officeart/2008/layout/LinedList"/>
    <dgm:cxn modelId="{50D978A5-A4B7-4108-882F-1561048DD720}" type="presParOf" srcId="{7E601B72-9C13-4F68-97F0-817C132ED939}" destId="{740855C4-8A4D-41B1-984B-A70D22A996BE}" srcOrd="0" destOrd="0" presId="urn:microsoft.com/office/officeart/2008/layout/LinedList"/>
    <dgm:cxn modelId="{6AD1EF61-96C9-4B3B-9DE5-AB3C0B3FF825}" type="presParOf" srcId="{7E601B72-9C13-4F68-97F0-817C132ED939}" destId="{FD5EBDFB-86C1-4FDF-A7EE-11623A3A2F81}" srcOrd="1" destOrd="0" presId="urn:microsoft.com/office/officeart/2008/layout/LinedList"/>
    <dgm:cxn modelId="{DC7824C6-7132-45D0-85B8-11AFB485CD88}" type="presParOf" srcId="{34956EB3-D1E1-437F-ACC5-CC627DE23F59}" destId="{B50F9F36-A7E5-4321-B2FD-4FCC312FBC2B}" srcOrd="4" destOrd="0" presId="urn:microsoft.com/office/officeart/2008/layout/LinedList"/>
    <dgm:cxn modelId="{421441C9-B2F7-4D3A-95E1-CE32B98CD447}" type="presParOf" srcId="{34956EB3-D1E1-437F-ACC5-CC627DE23F59}" destId="{C9EA7DA1-0B04-4D95-B215-8FCF413B16CF}" srcOrd="5" destOrd="0" presId="urn:microsoft.com/office/officeart/2008/layout/LinedList"/>
    <dgm:cxn modelId="{B88535E7-D8FF-4EF2-BBB3-56EE529D04CE}" type="presParOf" srcId="{C9EA7DA1-0B04-4D95-B215-8FCF413B16CF}" destId="{3FFC96EB-CAF1-4CE2-AF78-AE3AB98FDF58}" srcOrd="0" destOrd="0" presId="urn:microsoft.com/office/officeart/2008/layout/LinedList"/>
    <dgm:cxn modelId="{236FFF5F-2E05-4E69-AFC2-41F253CA7268}" type="presParOf" srcId="{C9EA7DA1-0B04-4D95-B215-8FCF413B16CF}" destId="{B1CA78D4-ACC5-4229-91CF-13B9CE67708A}" srcOrd="1" destOrd="0" presId="urn:microsoft.com/office/officeart/2008/layout/LinedList"/>
    <dgm:cxn modelId="{7E052995-F06C-4F8A-BB0F-C6172FABB796}" type="presParOf" srcId="{34956EB3-D1E1-437F-ACC5-CC627DE23F59}" destId="{35776A79-7EC5-408B-8439-3D288CA8E51B}" srcOrd="6" destOrd="0" presId="urn:microsoft.com/office/officeart/2008/layout/LinedList"/>
    <dgm:cxn modelId="{6373F90D-5ADF-42D5-8859-38853AED3876}" type="presParOf" srcId="{34956EB3-D1E1-437F-ACC5-CC627DE23F59}" destId="{D9739FF5-F48B-4D45-9C68-EAB913DF5A48}" srcOrd="7" destOrd="0" presId="urn:microsoft.com/office/officeart/2008/layout/LinedList"/>
    <dgm:cxn modelId="{31270A04-77A1-4499-8616-061CEC3A146D}" type="presParOf" srcId="{D9739FF5-F48B-4D45-9C68-EAB913DF5A48}" destId="{26706176-4B10-4B35-81C1-D51514935DED}" srcOrd="0" destOrd="0" presId="urn:microsoft.com/office/officeart/2008/layout/LinedList"/>
    <dgm:cxn modelId="{FF7CC43B-3347-4419-8242-81316EE22D02}" type="presParOf" srcId="{D9739FF5-F48B-4D45-9C68-EAB913DF5A48}" destId="{6023029C-37CA-4E6B-A271-FC03F6D300FF}"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75E287-E56B-4FAB-8F8B-D20EE273FB8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DDB03397-48F0-41E1-A2D3-3C845CD0278E}">
      <dgm:prSet custT="1"/>
      <dgm:spPr/>
      <dgm:t>
        <a:bodyPr/>
        <a:lstStyle/>
        <a:p>
          <a:r>
            <a:rPr lang="en-US" sz="2200" dirty="0"/>
            <a:t> </a:t>
          </a:r>
          <a:r>
            <a:rPr lang="en-US" sz="3200" dirty="0"/>
            <a:t>Local body </a:t>
          </a:r>
          <a:endParaRPr lang="en-US" sz="2200" dirty="0"/>
        </a:p>
      </dgm:t>
    </dgm:pt>
    <dgm:pt modelId="{FC0AA830-ED88-4015-9F38-F99D49B6CC7A}" type="parTrans" cxnId="{878529CF-5ABB-4162-A5FA-C19DEF287E71}">
      <dgm:prSet/>
      <dgm:spPr/>
      <dgm:t>
        <a:bodyPr/>
        <a:lstStyle/>
        <a:p>
          <a:endParaRPr lang="en-US"/>
        </a:p>
      </dgm:t>
    </dgm:pt>
    <dgm:pt modelId="{38ECF0E4-BF8F-420F-A147-146715C7894D}" type="sibTrans" cxnId="{878529CF-5ABB-4162-A5FA-C19DEF287E71}">
      <dgm:prSet/>
      <dgm:spPr/>
      <dgm:t>
        <a:bodyPr/>
        <a:lstStyle/>
        <a:p>
          <a:endParaRPr lang="en-US"/>
        </a:p>
      </dgm:t>
    </dgm:pt>
    <dgm:pt modelId="{AF9B1879-81C3-4C87-8BC3-A43C504B4556}">
      <dgm:prSet custT="1"/>
      <dgm:spPr/>
      <dgm:t>
        <a:bodyPr/>
        <a:lstStyle/>
        <a:p>
          <a:r>
            <a:rPr lang="en-US" sz="2800" dirty="0"/>
            <a:t>Advise on RE: Inclusive, balanced provision reflective of local and national contexts.</a:t>
          </a:r>
        </a:p>
      </dgm:t>
    </dgm:pt>
    <dgm:pt modelId="{2330783F-1D6C-4987-8945-5DAFF5D1FE78}" type="parTrans" cxnId="{DBB413A8-8AFE-4D6D-BDC9-3DCD4E747083}">
      <dgm:prSet/>
      <dgm:spPr/>
      <dgm:t>
        <a:bodyPr/>
        <a:lstStyle/>
        <a:p>
          <a:endParaRPr lang="en-GB"/>
        </a:p>
      </dgm:t>
    </dgm:pt>
    <dgm:pt modelId="{3E27AC34-E60B-4943-A028-A51BE29AA77F}" type="sibTrans" cxnId="{DBB413A8-8AFE-4D6D-BDC9-3DCD4E747083}">
      <dgm:prSet/>
      <dgm:spPr/>
      <dgm:t>
        <a:bodyPr/>
        <a:lstStyle/>
        <a:p>
          <a:endParaRPr lang="en-GB"/>
        </a:p>
      </dgm:t>
    </dgm:pt>
    <dgm:pt modelId="{1C026BFE-A6A2-4CA4-A0AD-DCB2E4053D09}">
      <dgm:prSet custT="1"/>
      <dgm:spPr/>
      <dgm:t>
        <a:bodyPr/>
        <a:lstStyle/>
        <a:p>
          <a:r>
            <a:rPr lang="en-US" sz="2800" dirty="0"/>
            <a:t>Support and monitor schools</a:t>
          </a:r>
          <a:endParaRPr lang="en-US" sz="2200" dirty="0"/>
        </a:p>
      </dgm:t>
    </dgm:pt>
    <dgm:pt modelId="{5A1831A7-D4E5-4F5A-B107-3E174E46EFB5}" type="parTrans" cxnId="{25843E42-EFB9-4B7F-B1C0-057EEE1CDA4C}">
      <dgm:prSet/>
      <dgm:spPr/>
      <dgm:t>
        <a:bodyPr/>
        <a:lstStyle/>
        <a:p>
          <a:endParaRPr lang="en-GB"/>
        </a:p>
      </dgm:t>
    </dgm:pt>
    <dgm:pt modelId="{63276761-1D26-4492-B64E-E2F383FF8F9B}" type="sibTrans" cxnId="{25843E42-EFB9-4B7F-B1C0-057EEE1CDA4C}">
      <dgm:prSet/>
      <dgm:spPr/>
      <dgm:t>
        <a:bodyPr/>
        <a:lstStyle/>
        <a:p>
          <a:endParaRPr lang="en-GB"/>
        </a:p>
      </dgm:t>
    </dgm:pt>
    <dgm:pt modelId="{76A2D6A0-FA67-4BB9-8B7F-0CE02C3D4875}">
      <dgm:prSet custT="1"/>
      <dgm:spPr/>
      <dgm:t>
        <a:bodyPr/>
        <a:lstStyle/>
        <a:p>
          <a:r>
            <a:rPr lang="en-US" sz="2800" dirty="0"/>
            <a:t>Develop the agreed syllabus</a:t>
          </a:r>
        </a:p>
      </dgm:t>
    </dgm:pt>
    <dgm:pt modelId="{67CC5248-945C-4DD7-BE55-D6AE314E9842}" type="parTrans" cxnId="{045AACFF-B9A4-47DF-853C-72101AB660EE}">
      <dgm:prSet/>
      <dgm:spPr/>
      <dgm:t>
        <a:bodyPr/>
        <a:lstStyle/>
        <a:p>
          <a:endParaRPr lang="en-GB"/>
        </a:p>
      </dgm:t>
    </dgm:pt>
    <dgm:pt modelId="{69FD589C-FF9C-483C-92F3-D3804A7269FA}" type="sibTrans" cxnId="{045AACFF-B9A4-47DF-853C-72101AB660EE}">
      <dgm:prSet/>
      <dgm:spPr/>
      <dgm:t>
        <a:bodyPr/>
        <a:lstStyle/>
        <a:p>
          <a:endParaRPr lang="en-GB"/>
        </a:p>
      </dgm:t>
    </dgm:pt>
    <dgm:pt modelId="{1ED31307-1E15-4837-9BA2-0A212F36902F}">
      <dgm:prSet custT="1"/>
      <dgm:spPr/>
      <dgm:t>
        <a:bodyPr/>
        <a:lstStyle/>
        <a:p>
          <a:r>
            <a:rPr lang="en-US" sz="2800" dirty="0"/>
            <a:t>Promote religion and worldviews for pupils’ personal and academic development.</a:t>
          </a:r>
        </a:p>
      </dgm:t>
    </dgm:pt>
    <dgm:pt modelId="{4CD894DE-0167-4A39-A39A-57CD865C1E1B}" type="parTrans" cxnId="{AD2A69FE-A05B-4701-9DD0-7E8CC8FDB3C1}">
      <dgm:prSet/>
      <dgm:spPr/>
      <dgm:t>
        <a:bodyPr/>
        <a:lstStyle/>
        <a:p>
          <a:endParaRPr lang="en-GB"/>
        </a:p>
      </dgm:t>
    </dgm:pt>
    <dgm:pt modelId="{43AA4FFE-C92F-4028-AFAA-3C5778F5BBF6}" type="sibTrans" cxnId="{AD2A69FE-A05B-4701-9DD0-7E8CC8FDB3C1}">
      <dgm:prSet/>
      <dgm:spPr/>
      <dgm:t>
        <a:bodyPr/>
        <a:lstStyle/>
        <a:p>
          <a:endParaRPr lang="en-GB"/>
        </a:p>
      </dgm:t>
    </dgm:pt>
    <dgm:pt modelId="{34956EB3-D1E1-437F-ACC5-CC627DE23F59}" type="pres">
      <dgm:prSet presAssocID="{9675E287-E56B-4FAB-8F8B-D20EE273FB8C}" presName="vert0" presStyleCnt="0">
        <dgm:presLayoutVars>
          <dgm:dir/>
          <dgm:animOne val="branch"/>
          <dgm:animLvl val="lvl"/>
        </dgm:presLayoutVars>
      </dgm:prSet>
      <dgm:spPr/>
    </dgm:pt>
    <dgm:pt modelId="{B2C2FBFB-55DC-4567-9752-10A804A7ED92}" type="pres">
      <dgm:prSet presAssocID="{DDB03397-48F0-41E1-A2D3-3C845CD0278E}" presName="thickLine" presStyleLbl="alignNode1" presStyleIdx="0" presStyleCnt="5"/>
      <dgm:spPr/>
    </dgm:pt>
    <dgm:pt modelId="{0284B241-8BAA-4DFB-B911-80847527B405}" type="pres">
      <dgm:prSet presAssocID="{DDB03397-48F0-41E1-A2D3-3C845CD0278E}" presName="horz1" presStyleCnt="0"/>
      <dgm:spPr/>
    </dgm:pt>
    <dgm:pt modelId="{D8CB9A5F-A805-4500-B3C5-88DFFDE3AC2D}" type="pres">
      <dgm:prSet presAssocID="{DDB03397-48F0-41E1-A2D3-3C845CD0278E}" presName="tx1" presStyleLbl="revTx" presStyleIdx="0" presStyleCnt="5"/>
      <dgm:spPr/>
    </dgm:pt>
    <dgm:pt modelId="{01D30000-4F14-44E5-9C7D-861731FC8FF4}" type="pres">
      <dgm:prSet presAssocID="{DDB03397-48F0-41E1-A2D3-3C845CD0278E}" presName="vert1" presStyleCnt="0"/>
      <dgm:spPr/>
    </dgm:pt>
    <dgm:pt modelId="{698ADA30-53B4-4B9F-9C21-60E254AD44E1}" type="pres">
      <dgm:prSet presAssocID="{AF9B1879-81C3-4C87-8BC3-A43C504B4556}" presName="thickLine" presStyleLbl="alignNode1" presStyleIdx="1" presStyleCnt="5"/>
      <dgm:spPr/>
    </dgm:pt>
    <dgm:pt modelId="{9EA5BF9A-D2B3-479C-8633-855A68B94F60}" type="pres">
      <dgm:prSet presAssocID="{AF9B1879-81C3-4C87-8BC3-A43C504B4556}" presName="horz1" presStyleCnt="0"/>
      <dgm:spPr/>
    </dgm:pt>
    <dgm:pt modelId="{3CBA3A53-C72C-4AB3-93DD-397379E049A2}" type="pres">
      <dgm:prSet presAssocID="{AF9B1879-81C3-4C87-8BC3-A43C504B4556}" presName="tx1" presStyleLbl="revTx" presStyleIdx="1" presStyleCnt="5" custScaleY="161488"/>
      <dgm:spPr/>
    </dgm:pt>
    <dgm:pt modelId="{B891DEEE-279F-4360-8B6C-685FD5C10210}" type="pres">
      <dgm:prSet presAssocID="{AF9B1879-81C3-4C87-8BC3-A43C504B4556}" presName="vert1" presStyleCnt="0"/>
      <dgm:spPr/>
    </dgm:pt>
    <dgm:pt modelId="{8152DC78-69A5-42C4-8CE1-39B6FD81F99B}" type="pres">
      <dgm:prSet presAssocID="{1C026BFE-A6A2-4CA4-A0AD-DCB2E4053D09}" presName="thickLine" presStyleLbl="alignNode1" presStyleIdx="2" presStyleCnt="5"/>
      <dgm:spPr/>
    </dgm:pt>
    <dgm:pt modelId="{EA07B5EE-6132-4890-81E4-A38F504B9917}" type="pres">
      <dgm:prSet presAssocID="{1C026BFE-A6A2-4CA4-A0AD-DCB2E4053D09}" presName="horz1" presStyleCnt="0"/>
      <dgm:spPr/>
    </dgm:pt>
    <dgm:pt modelId="{A793955A-2787-4460-9D89-6B8F83E68C5E}" type="pres">
      <dgm:prSet presAssocID="{1C026BFE-A6A2-4CA4-A0AD-DCB2E4053D09}" presName="tx1" presStyleLbl="revTx" presStyleIdx="2" presStyleCnt="5"/>
      <dgm:spPr/>
    </dgm:pt>
    <dgm:pt modelId="{CA5210E8-0992-45A7-9F85-663B202E212D}" type="pres">
      <dgm:prSet presAssocID="{1C026BFE-A6A2-4CA4-A0AD-DCB2E4053D09}" presName="vert1" presStyleCnt="0"/>
      <dgm:spPr/>
    </dgm:pt>
    <dgm:pt modelId="{D0134387-E0AE-473D-876A-7441CD810B94}" type="pres">
      <dgm:prSet presAssocID="{76A2D6A0-FA67-4BB9-8B7F-0CE02C3D4875}" presName="thickLine" presStyleLbl="alignNode1" presStyleIdx="3" presStyleCnt="5"/>
      <dgm:spPr/>
    </dgm:pt>
    <dgm:pt modelId="{D24220A8-3268-4A9A-BCA9-039749C63575}" type="pres">
      <dgm:prSet presAssocID="{76A2D6A0-FA67-4BB9-8B7F-0CE02C3D4875}" presName="horz1" presStyleCnt="0"/>
      <dgm:spPr/>
    </dgm:pt>
    <dgm:pt modelId="{D3D71369-9195-4F97-965C-E241E141F29C}" type="pres">
      <dgm:prSet presAssocID="{76A2D6A0-FA67-4BB9-8B7F-0CE02C3D4875}" presName="tx1" presStyleLbl="revTx" presStyleIdx="3" presStyleCnt="5"/>
      <dgm:spPr/>
    </dgm:pt>
    <dgm:pt modelId="{BB42426E-D291-41CF-BA1E-6C036F04C577}" type="pres">
      <dgm:prSet presAssocID="{76A2D6A0-FA67-4BB9-8B7F-0CE02C3D4875}" presName="vert1" presStyleCnt="0"/>
      <dgm:spPr/>
    </dgm:pt>
    <dgm:pt modelId="{09E6E38B-C7F2-44E3-A39C-2A9626D22C28}" type="pres">
      <dgm:prSet presAssocID="{1ED31307-1E15-4837-9BA2-0A212F36902F}" presName="thickLine" presStyleLbl="alignNode1" presStyleIdx="4" presStyleCnt="5"/>
      <dgm:spPr/>
    </dgm:pt>
    <dgm:pt modelId="{41127BB6-8FC8-4D91-90F6-23A1DE298220}" type="pres">
      <dgm:prSet presAssocID="{1ED31307-1E15-4837-9BA2-0A212F36902F}" presName="horz1" presStyleCnt="0"/>
      <dgm:spPr/>
    </dgm:pt>
    <dgm:pt modelId="{49131E07-B0CB-4332-9BD8-A6D9A87564AD}" type="pres">
      <dgm:prSet presAssocID="{1ED31307-1E15-4837-9BA2-0A212F36902F}" presName="tx1" presStyleLbl="revTx" presStyleIdx="4" presStyleCnt="5" custScaleY="202419"/>
      <dgm:spPr/>
    </dgm:pt>
    <dgm:pt modelId="{852D301E-EE75-4411-AEE7-5506F87E86A9}" type="pres">
      <dgm:prSet presAssocID="{1ED31307-1E15-4837-9BA2-0A212F36902F}" presName="vert1" presStyleCnt="0"/>
      <dgm:spPr/>
    </dgm:pt>
  </dgm:ptLst>
  <dgm:cxnLst>
    <dgm:cxn modelId="{2F7E113D-1B99-47E0-B6E8-91F717FA6835}" type="presOf" srcId="{76A2D6A0-FA67-4BB9-8B7F-0CE02C3D4875}" destId="{D3D71369-9195-4F97-965C-E241E141F29C}" srcOrd="0" destOrd="0" presId="urn:microsoft.com/office/officeart/2008/layout/LinedList"/>
    <dgm:cxn modelId="{25843E42-EFB9-4B7F-B1C0-057EEE1CDA4C}" srcId="{9675E287-E56B-4FAB-8F8B-D20EE273FB8C}" destId="{1C026BFE-A6A2-4CA4-A0AD-DCB2E4053D09}" srcOrd="2" destOrd="0" parTransId="{5A1831A7-D4E5-4F5A-B107-3E174E46EFB5}" sibTransId="{63276761-1D26-4492-B64E-E2F383FF8F9B}"/>
    <dgm:cxn modelId="{74131444-809A-416C-9501-100DCB4643C4}" type="presOf" srcId="{DDB03397-48F0-41E1-A2D3-3C845CD0278E}" destId="{D8CB9A5F-A805-4500-B3C5-88DFFDE3AC2D}" srcOrd="0" destOrd="0" presId="urn:microsoft.com/office/officeart/2008/layout/LinedList"/>
    <dgm:cxn modelId="{43F6D569-483B-4C2C-9B7E-336CE2B6CA0B}" type="presOf" srcId="{AF9B1879-81C3-4C87-8BC3-A43C504B4556}" destId="{3CBA3A53-C72C-4AB3-93DD-397379E049A2}" srcOrd="0" destOrd="0" presId="urn:microsoft.com/office/officeart/2008/layout/LinedList"/>
    <dgm:cxn modelId="{BDE03581-0631-49BB-AFBB-F4B6324C459D}" type="presOf" srcId="{9675E287-E56B-4FAB-8F8B-D20EE273FB8C}" destId="{34956EB3-D1E1-437F-ACC5-CC627DE23F59}" srcOrd="0" destOrd="0" presId="urn:microsoft.com/office/officeart/2008/layout/LinedList"/>
    <dgm:cxn modelId="{EFDD6288-9A36-4DAF-966D-2E6F14B4AB9E}" type="presOf" srcId="{1ED31307-1E15-4837-9BA2-0A212F36902F}" destId="{49131E07-B0CB-4332-9BD8-A6D9A87564AD}" srcOrd="0" destOrd="0" presId="urn:microsoft.com/office/officeart/2008/layout/LinedList"/>
    <dgm:cxn modelId="{DBB413A8-8AFE-4D6D-BDC9-3DCD4E747083}" srcId="{9675E287-E56B-4FAB-8F8B-D20EE273FB8C}" destId="{AF9B1879-81C3-4C87-8BC3-A43C504B4556}" srcOrd="1" destOrd="0" parTransId="{2330783F-1D6C-4987-8945-5DAFF5D1FE78}" sibTransId="{3E27AC34-E60B-4943-A028-A51BE29AA77F}"/>
    <dgm:cxn modelId="{878529CF-5ABB-4162-A5FA-C19DEF287E71}" srcId="{9675E287-E56B-4FAB-8F8B-D20EE273FB8C}" destId="{DDB03397-48F0-41E1-A2D3-3C845CD0278E}" srcOrd="0" destOrd="0" parTransId="{FC0AA830-ED88-4015-9F38-F99D49B6CC7A}" sibTransId="{38ECF0E4-BF8F-420F-A147-146715C7894D}"/>
    <dgm:cxn modelId="{4894B7ED-9991-4D43-95B8-5847576EC4CE}" type="presOf" srcId="{1C026BFE-A6A2-4CA4-A0AD-DCB2E4053D09}" destId="{A793955A-2787-4460-9D89-6B8F83E68C5E}" srcOrd="0" destOrd="0" presId="urn:microsoft.com/office/officeart/2008/layout/LinedList"/>
    <dgm:cxn modelId="{AD2A69FE-A05B-4701-9DD0-7E8CC8FDB3C1}" srcId="{9675E287-E56B-4FAB-8F8B-D20EE273FB8C}" destId="{1ED31307-1E15-4837-9BA2-0A212F36902F}" srcOrd="4" destOrd="0" parTransId="{4CD894DE-0167-4A39-A39A-57CD865C1E1B}" sibTransId="{43AA4FFE-C92F-4028-AFAA-3C5778F5BBF6}"/>
    <dgm:cxn modelId="{045AACFF-B9A4-47DF-853C-72101AB660EE}" srcId="{9675E287-E56B-4FAB-8F8B-D20EE273FB8C}" destId="{76A2D6A0-FA67-4BB9-8B7F-0CE02C3D4875}" srcOrd="3" destOrd="0" parTransId="{67CC5248-945C-4DD7-BE55-D6AE314E9842}" sibTransId="{69FD589C-FF9C-483C-92F3-D3804A7269FA}"/>
    <dgm:cxn modelId="{CD54C479-A096-40F4-A339-216C6757D0BB}" type="presParOf" srcId="{34956EB3-D1E1-437F-ACC5-CC627DE23F59}" destId="{B2C2FBFB-55DC-4567-9752-10A804A7ED92}" srcOrd="0" destOrd="0" presId="urn:microsoft.com/office/officeart/2008/layout/LinedList"/>
    <dgm:cxn modelId="{3A992BDD-D33F-4C31-B713-27C654E8B234}" type="presParOf" srcId="{34956EB3-D1E1-437F-ACC5-CC627DE23F59}" destId="{0284B241-8BAA-4DFB-B911-80847527B405}" srcOrd="1" destOrd="0" presId="urn:microsoft.com/office/officeart/2008/layout/LinedList"/>
    <dgm:cxn modelId="{BE5CB991-0391-459A-8D5E-1EA4961D06B1}" type="presParOf" srcId="{0284B241-8BAA-4DFB-B911-80847527B405}" destId="{D8CB9A5F-A805-4500-B3C5-88DFFDE3AC2D}" srcOrd="0" destOrd="0" presId="urn:microsoft.com/office/officeart/2008/layout/LinedList"/>
    <dgm:cxn modelId="{33DF12BD-32C0-4B04-9BA6-E881FD602508}" type="presParOf" srcId="{0284B241-8BAA-4DFB-B911-80847527B405}" destId="{01D30000-4F14-44E5-9C7D-861731FC8FF4}" srcOrd="1" destOrd="0" presId="urn:microsoft.com/office/officeart/2008/layout/LinedList"/>
    <dgm:cxn modelId="{F69A9DDC-45B6-4324-9C5E-65B12CEC8C20}" type="presParOf" srcId="{34956EB3-D1E1-437F-ACC5-CC627DE23F59}" destId="{698ADA30-53B4-4B9F-9C21-60E254AD44E1}" srcOrd="2" destOrd="0" presId="urn:microsoft.com/office/officeart/2008/layout/LinedList"/>
    <dgm:cxn modelId="{444DCB00-F9BC-4852-8940-0255BADB321D}" type="presParOf" srcId="{34956EB3-D1E1-437F-ACC5-CC627DE23F59}" destId="{9EA5BF9A-D2B3-479C-8633-855A68B94F60}" srcOrd="3" destOrd="0" presId="urn:microsoft.com/office/officeart/2008/layout/LinedList"/>
    <dgm:cxn modelId="{D671A4B8-09C8-4039-AC86-6C3A46B3C6A8}" type="presParOf" srcId="{9EA5BF9A-D2B3-479C-8633-855A68B94F60}" destId="{3CBA3A53-C72C-4AB3-93DD-397379E049A2}" srcOrd="0" destOrd="0" presId="urn:microsoft.com/office/officeart/2008/layout/LinedList"/>
    <dgm:cxn modelId="{ABDB5059-C99F-4B96-BB0C-83EBCFE3C504}" type="presParOf" srcId="{9EA5BF9A-D2B3-479C-8633-855A68B94F60}" destId="{B891DEEE-279F-4360-8B6C-685FD5C10210}" srcOrd="1" destOrd="0" presId="urn:microsoft.com/office/officeart/2008/layout/LinedList"/>
    <dgm:cxn modelId="{A8B93126-7843-4C09-990F-70A692DD0BF6}" type="presParOf" srcId="{34956EB3-D1E1-437F-ACC5-CC627DE23F59}" destId="{8152DC78-69A5-42C4-8CE1-39B6FD81F99B}" srcOrd="4" destOrd="0" presId="urn:microsoft.com/office/officeart/2008/layout/LinedList"/>
    <dgm:cxn modelId="{F7938C63-2CAE-4B05-8C08-1F3C17798F85}" type="presParOf" srcId="{34956EB3-D1E1-437F-ACC5-CC627DE23F59}" destId="{EA07B5EE-6132-4890-81E4-A38F504B9917}" srcOrd="5" destOrd="0" presId="urn:microsoft.com/office/officeart/2008/layout/LinedList"/>
    <dgm:cxn modelId="{E21E3868-82EA-44DD-AE7A-F7E6AED06B6F}" type="presParOf" srcId="{EA07B5EE-6132-4890-81E4-A38F504B9917}" destId="{A793955A-2787-4460-9D89-6B8F83E68C5E}" srcOrd="0" destOrd="0" presId="urn:microsoft.com/office/officeart/2008/layout/LinedList"/>
    <dgm:cxn modelId="{C23C137F-D066-4ADF-A7DC-3793E4CCBDD7}" type="presParOf" srcId="{EA07B5EE-6132-4890-81E4-A38F504B9917}" destId="{CA5210E8-0992-45A7-9F85-663B202E212D}" srcOrd="1" destOrd="0" presId="urn:microsoft.com/office/officeart/2008/layout/LinedList"/>
    <dgm:cxn modelId="{DAA0E44A-F4C7-4D1C-ADDB-CD3DA755A388}" type="presParOf" srcId="{34956EB3-D1E1-437F-ACC5-CC627DE23F59}" destId="{D0134387-E0AE-473D-876A-7441CD810B94}" srcOrd="6" destOrd="0" presId="urn:microsoft.com/office/officeart/2008/layout/LinedList"/>
    <dgm:cxn modelId="{0D1D6B4B-E20E-47C4-B794-9F413774CB9B}" type="presParOf" srcId="{34956EB3-D1E1-437F-ACC5-CC627DE23F59}" destId="{D24220A8-3268-4A9A-BCA9-039749C63575}" srcOrd="7" destOrd="0" presId="urn:microsoft.com/office/officeart/2008/layout/LinedList"/>
    <dgm:cxn modelId="{4442548F-C666-44E8-B21B-05704B3261EA}" type="presParOf" srcId="{D24220A8-3268-4A9A-BCA9-039749C63575}" destId="{D3D71369-9195-4F97-965C-E241E141F29C}" srcOrd="0" destOrd="0" presId="urn:microsoft.com/office/officeart/2008/layout/LinedList"/>
    <dgm:cxn modelId="{57F7BC55-94A6-48AB-B587-C9066ADDE5C5}" type="presParOf" srcId="{D24220A8-3268-4A9A-BCA9-039749C63575}" destId="{BB42426E-D291-41CF-BA1E-6C036F04C577}" srcOrd="1" destOrd="0" presId="urn:microsoft.com/office/officeart/2008/layout/LinedList"/>
    <dgm:cxn modelId="{EF8F0476-A2B6-496B-9176-FB7C0E6F0C6F}" type="presParOf" srcId="{34956EB3-D1E1-437F-ACC5-CC627DE23F59}" destId="{09E6E38B-C7F2-44E3-A39C-2A9626D22C28}" srcOrd="8" destOrd="0" presId="urn:microsoft.com/office/officeart/2008/layout/LinedList"/>
    <dgm:cxn modelId="{7E276ED4-6B4B-4ECB-B065-D14063D68E0E}" type="presParOf" srcId="{34956EB3-D1E1-437F-ACC5-CC627DE23F59}" destId="{41127BB6-8FC8-4D91-90F6-23A1DE298220}" srcOrd="9" destOrd="0" presId="urn:microsoft.com/office/officeart/2008/layout/LinedList"/>
    <dgm:cxn modelId="{F8F8DF0D-8A72-49D3-93AC-AFB0280337B2}" type="presParOf" srcId="{41127BB6-8FC8-4D91-90F6-23A1DE298220}" destId="{49131E07-B0CB-4332-9BD8-A6D9A87564AD}" srcOrd="0" destOrd="0" presId="urn:microsoft.com/office/officeart/2008/layout/LinedList"/>
    <dgm:cxn modelId="{3B569A2D-F955-4BF1-BC1B-BF55EE631392}" type="presParOf" srcId="{41127BB6-8FC8-4D91-90F6-23A1DE298220}" destId="{852D301E-EE75-4411-AEE7-5506F87E86A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675E287-E56B-4FAB-8F8B-D20EE273FB8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DDB03397-48F0-41E1-A2D3-3C845CD0278E}">
      <dgm:prSet/>
      <dgm:spPr/>
      <dgm:t>
        <a:bodyPr/>
        <a:lstStyle/>
        <a:p>
          <a:r>
            <a:rPr lang="en-US" dirty="0"/>
            <a:t>Cornerstone of your subject</a:t>
          </a:r>
        </a:p>
      </dgm:t>
    </dgm:pt>
    <dgm:pt modelId="{FC0AA830-ED88-4015-9F38-F99D49B6CC7A}" type="parTrans" cxnId="{878529CF-5ABB-4162-A5FA-C19DEF287E71}">
      <dgm:prSet/>
      <dgm:spPr/>
      <dgm:t>
        <a:bodyPr/>
        <a:lstStyle/>
        <a:p>
          <a:endParaRPr lang="en-US"/>
        </a:p>
      </dgm:t>
    </dgm:pt>
    <dgm:pt modelId="{38ECF0E4-BF8F-420F-A147-146715C7894D}" type="sibTrans" cxnId="{878529CF-5ABB-4162-A5FA-C19DEF287E71}">
      <dgm:prSet/>
      <dgm:spPr/>
      <dgm:t>
        <a:bodyPr/>
        <a:lstStyle/>
        <a:p>
          <a:endParaRPr lang="en-US"/>
        </a:p>
      </dgm:t>
    </dgm:pt>
    <dgm:pt modelId="{478885FA-04BC-4D9E-93A6-7DB3A2ECCA3D}">
      <dgm:prSet/>
      <dgm:spPr/>
      <dgm:t>
        <a:bodyPr/>
        <a:lstStyle/>
        <a:p>
          <a:r>
            <a:rPr lang="en-GB" dirty="0"/>
            <a:t>Statutory requirements</a:t>
          </a:r>
          <a:endParaRPr lang="en-US" dirty="0"/>
        </a:p>
      </dgm:t>
    </dgm:pt>
    <dgm:pt modelId="{CB1AB5CE-2590-4717-AA5D-68A05F4D0251}" type="parTrans" cxnId="{0FDD134A-5D55-43BD-8533-BE5B1A75BE1C}">
      <dgm:prSet/>
      <dgm:spPr/>
      <dgm:t>
        <a:bodyPr/>
        <a:lstStyle/>
        <a:p>
          <a:endParaRPr lang="en-US"/>
        </a:p>
      </dgm:t>
    </dgm:pt>
    <dgm:pt modelId="{E03A4F7B-F37C-4ADA-BBE1-4F92C60D0CAB}" type="sibTrans" cxnId="{0FDD134A-5D55-43BD-8533-BE5B1A75BE1C}">
      <dgm:prSet/>
      <dgm:spPr/>
      <dgm:t>
        <a:bodyPr/>
        <a:lstStyle/>
        <a:p>
          <a:endParaRPr lang="en-US"/>
        </a:p>
      </dgm:t>
    </dgm:pt>
    <dgm:pt modelId="{1B48D1FC-D238-4024-8756-02EB40ADD8A2}">
      <dgm:prSet/>
      <dgm:spPr/>
      <dgm:t>
        <a:bodyPr/>
        <a:lstStyle/>
        <a:p>
          <a:r>
            <a:rPr lang="en-GB" dirty="0"/>
            <a:t>Latest research and </a:t>
          </a:r>
          <a:r>
            <a:rPr lang="en-GB" dirty="0">
              <a:latin typeface="Aptos Display" panose="02110004020202020204"/>
            </a:rPr>
            <a:t>trends</a:t>
          </a:r>
          <a:endParaRPr lang="en-US" dirty="0"/>
        </a:p>
      </dgm:t>
    </dgm:pt>
    <dgm:pt modelId="{4A05B0D6-7D2D-4322-8F32-233FE661759A}" type="parTrans" cxnId="{866E002F-443F-4AF7-8A3E-E5D5E745C3F1}">
      <dgm:prSet/>
      <dgm:spPr/>
      <dgm:t>
        <a:bodyPr/>
        <a:lstStyle/>
        <a:p>
          <a:endParaRPr lang="en-US"/>
        </a:p>
      </dgm:t>
    </dgm:pt>
    <dgm:pt modelId="{71CD3CE5-6BFA-4245-A287-56C1F449757A}" type="sibTrans" cxnId="{866E002F-443F-4AF7-8A3E-E5D5E745C3F1}">
      <dgm:prSet/>
      <dgm:spPr/>
      <dgm:t>
        <a:bodyPr/>
        <a:lstStyle/>
        <a:p>
          <a:endParaRPr lang="en-US"/>
        </a:p>
      </dgm:t>
    </dgm:pt>
    <dgm:pt modelId="{052069F0-F6E5-4D3B-B1ED-6E7910D0D4D8}">
      <dgm:prSet/>
      <dgm:spPr/>
      <dgm:t>
        <a:bodyPr/>
        <a:lstStyle/>
        <a:p>
          <a:r>
            <a:rPr lang="en-US" dirty="0"/>
            <a:t>School development priorities</a:t>
          </a:r>
        </a:p>
      </dgm:t>
    </dgm:pt>
    <dgm:pt modelId="{FCD89DCE-D0C8-4244-94C6-490D1B4C2EC2}" type="parTrans" cxnId="{0E8B49B9-295F-45C7-9251-59D202555954}">
      <dgm:prSet/>
      <dgm:spPr/>
      <dgm:t>
        <a:bodyPr/>
        <a:lstStyle/>
        <a:p>
          <a:endParaRPr lang="en-US"/>
        </a:p>
      </dgm:t>
    </dgm:pt>
    <dgm:pt modelId="{FB4A81B5-D9B7-48E5-B37D-A2E085ABEB22}" type="sibTrans" cxnId="{0E8B49B9-295F-45C7-9251-59D202555954}">
      <dgm:prSet/>
      <dgm:spPr/>
      <dgm:t>
        <a:bodyPr/>
        <a:lstStyle/>
        <a:p>
          <a:endParaRPr lang="en-US"/>
        </a:p>
      </dgm:t>
    </dgm:pt>
    <dgm:pt modelId="{EA5FB56D-3B71-4501-BF9C-FA1431752470}">
      <dgm:prSet/>
      <dgm:spPr/>
      <dgm:t>
        <a:bodyPr/>
        <a:lstStyle/>
        <a:p>
          <a:r>
            <a:rPr lang="en-US" dirty="0"/>
            <a:t>Ofsted</a:t>
          </a:r>
        </a:p>
      </dgm:t>
    </dgm:pt>
    <dgm:pt modelId="{A1C3C2F0-6634-4D35-9497-E927AEA19933}" type="parTrans" cxnId="{63F04B4C-01F5-441C-8A6F-0A625FF75832}">
      <dgm:prSet/>
      <dgm:spPr/>
      <dgm:t>
        <a:bodyPr/>
        <a:lstStyle/>
        <a:p>
          <a:endParaRPr lang="en-GB"/>
        </a:p>
      </dgm:t>
    </dgm:pt>
    <dgm:pt modelId="{B7FE4D45-7AE4-40BD-9E3F-3582CBF8EEEA}" type="sibTrans" cxnId="{63F04B4C-01F5-441C-8A6F-0A625FF75832}">
      <dgm:prSet/>
      <dgm:spPr/>
      <dgm:t>
        <a:bodyPr/>
        <a:lstStyle/>
        <a:p>
          <a:endParaRPr lang="en-GB"/>
        </a:p>
      </dgm:t>
    </dgm:pt>
    <dgm:pt modelId="{5C8B6841-D7CC-4E1B-A235-D303EB615118}">
      <dgm:prSet/>
      <dgm:spPr/>
      <dgm:t>
        <a:bodyPr/>
        <a:lstStyle/>
        <a:p>
          <a:r>
            <a:rPr lang="en-US" dirty="0"/>
            <a:t>SIAMS  - church schools </a:t>
          </a:r>
        </a:p>
      </dgm:t>
    </dgm:pt>
    <dgm:pt modelId="{0D0438FC-3199-4EFC-B59F-02EA4261F3F9}" type="parTrans" cxnId="{AE3ED995-DE3A-429C-920D-063E5FAB5097}">
      <dgm:prSet/>
      <dgm:spPr/>
      <dgm:t>
        <a:bodyPr/>
        <a:lstStyle/>
        <a:p>
          <a:endParaRPr lang="en-GB"/>
        </a:p>
      </dgm:t>
    </dgm:pt>
    <dgm:pt modelId="{8BC4290E-2D87-4EC6-8048-691A7D030454}" type="sibTrans" cxnId="{AE3ED995-DE3A-429C-920D-063E5FAB5097}">
      <dgm:prSet/>
      <dgm:spPr/>
      <dgm:t>
        <a:bodyPr/>
        <a:lstStyle/>
        <a:p>
          <a:endParaRPr lang="en-GB"/>
        </a:p>
      </dgm:t>
    </dgm:pt>
    <dgm:pt modelId="{3A2FC7F5-8B75-4391-AA9C-190A748B84CE}">
      <dgm:prSet/>
      <dgm:spPr/>
      <dgm:t>
        <a:bodyPr/>
        <a:lstStyle/>
        <a:p>
          <a:r>
            <a:rPr lang="en-US" dirty="0"/>
            <a:t>Vision, aims, implementation strategies for RE</a:t>
          </a:r>
        </a:p>
      </dgm:t>
    </dgm:pt>
    <dgm:pt modelId="{A83B78F5-4AE3-4371-A4B6-CE8FAD289467}" type="parTrans" cxnId="{60FE1426-958D-4495-99BF-3988EE8463F5}">
      <dgm:prSet/>
      <dgm:spPr/>
      <dgm:t>
        <a:bodyPr/>
        <a:lstStyle/>
        <a:p>
          <a:endParaRPr lang="en-GB"/>
        </a:p>
      </dgm:t>
    </dgm:pt>
    <dgm:pt modelId="{7278309A-0907-4DDE-8B34-3EAEE4F5FD4F}" type="sibTrans" cxnId="{60FE1426-958D-4495-99BF-3988EE8463F5}">
      <dgm:prSet/>
      <dgm:spPr/>
      <dgm:t>
        <a:bodyPr/>
        <a:lstStyle/>
        <a:p>
          <a:endParaRPr lang="en-GB"/>
        </a:p>
      </dgm:t>
    </dgm:pt>
    <dgm:pt modelId="{34956EB3-D1E1-437F-ACC5-CC627DE23F59}" type="pres">
      <dgm:prSet presAssocID="{9675E287-E56B-4FAB-8F8B-D20EE273FB8C}" presName="vert0" presStyleCnt="0">
        <dgm:presLayoutVars>
          <dgm:dir/>
          <dgm:animOne val="branch"/>
          <dgm:animLvl val="lvl"/>
        </dgm:presLayoutVars>
      </dgm:prSet>
      <dgm:spPr/>
    </dgm:pt>
    <dgm:pt modelId="{B2C2FBFB-55DC-4567-9752-10A804A7ED92}" type="pres">
      <dgm:prSet presAssocID="{DDB03397-48F0-41E1-A2D3-3C845CD0278E}" presName="thickLine" presStyleLbl="alignNode1" presStyleIdx="0" presStyleCnt="7"/>
      <dgm:spPr/>
    </dgm:pt>
    <dgm:pt modelId="{0284B241-8BAA-4DFB-B911-80847527B405}" type="pres">
      <dgm:prSet presAssocID="{DDB03397-48F0-41E1-A2D3-3C845CD0278E}" presName="horz1" presStyleCnt="0"/>
      <dgm:spPr/>
    </dgm:pt>
    <dgm:pt modelId="{D8CB9A5F-A805-4500-B3C5-88DFFDE3AC2D}" type="pres">
      <dgm:prSet presAssocID="{DDB03397-48F0-41E1-A2D3-3C845CD0278E}" presName="tx1" presStyleLbl="revTx" presStyleIdx="0" presStyleCnt="7"/>
      <dgm:spPr/>
    </dgm:pt>
    <dgm:pt modelId="{01D30000-4F14-44E5-9C7D-861731FC8FF4}" type="pres">
      <dgm:prSet presAssocID="{DDB03397-48F0-41E1-A2D3-3C845CD0278E}" presName="vert1" presStyleCnt="0"/>
      <dgm:spPr/>
    </dgm:pt>
    <dgm:pt modelId="{23FF0F02-6D86-4D98-AA15-662A33BC1560}" type="pres">
      <dgm:prSet presAssocID="{478885FA-04BC-4D9E-93A6-7DB3A2ECCA3D}" presName="thickLine" presStyleLbl="alignNode1" presStyleIdx="1" presStyleCnt="7"/>
      <dgm:spPr/>
    </dgm:pt>
    <dgm:pt modelId="{7E601B72-9C13-4F68-97F0-817C132ED939}" type="pres">
      <dgm:prSet presAssocID="{478885FA-04BC-4D9E-93A6-7DB3A2ECCA3D}" presName="horz1" presStyleCnt="0"/>
      <dgm:spPr/>
    </dgm:pt>
    <dgm:pt modelId="{740855C4-8A4D-41B1-984B-A70D22A996BE}" type="pres">
      <dgm:prSet presAssocID="{478885FA-04BC-4D9E-93A6-7DB3A2ECCA3D}" presName="tx1" presStyleLbl="revTx" presStyleIdx="1" presStyleCnt="7"/>
      <dgm:spPr/>
    </dgm:pt>
    <dgm:pt modelId="{FD5EBDFB-86C1-4FDF-A7EE-11623A3A2F81}" type="pres">
      <dgm:prSet presAssocID="{478885FA-04BC-4D9E-93A6-7DB3A2ECCA3D}" presName="vert1" presStyleCnt="0"/>
      <dgm:spPr/>
    </dgm:pt>
    <dgm:pt modelId="{B50F9F36-A7E5-4321-B2FD-4FCC312FBC2B}" type="pres">
      <dgm:prSet presAssocID="{1B48D1FC-D238-4024-8756-02EB40ADD8A2}" presName="thickLine" presStyleLbl="alignNode1" presStyleIdx="2" presStyleCnt="7"/>
      <dgm:spPr/>
    </dgm:pt>
    <dgm:pt modelId="{C9EA7DA1-0B04-4D95-B215-8FCF413B16CF}" type="pres">
      <dgm:prSet presAssocID="{1B48D1FC-D238-4024-8756-02EB40ADD8A2}" presName="horz1" presStyleCnt="0"/>
      <dgm:spPr/>
    </dgm:pt>
    <dgm:pt modelId="{3FFC96EB-CAF1-4CE2-AF78-AE3AB98FDF58}" type="pres">
      <dgm:prSet presAssocID="{1B48D1FC-D238-4024-8756-02EB40ADD8A2}" presName="tx1" presStyleLbl="revTx" presStyleIdx="2" presStyleCnt="7"/>
      <dgm:spPr/>
    </dgm:pt>
    <dgm:pt modelId="{B1CA78D4-ACC5-4229-91CF-13B9CE67708A}" type="pres">
      <dgm:prSet presAssocID="{1B48D1FC-D238-4024-8756-02EB40ADD8A2}" presName="vert1" presStyleCnt="0"/>
      <dgm:spPr/>
    </dgm:pt>
    <dgm:pt modelId="{35776A79-7EC5-408B-8439-3D288CA8E51B}" type="pres">
      <dgm:prSet presAssocID="{052069F0-F6E5-4D3B-B1ED-6E7910D0D4D8}" presName="thickLine" presStyleLbl="alignNode1" presStyleIdx="3" presStyleCnt="7"/>
      <dgm:spPr/>
    </dgm:pt>
    <dgm:pt modelId="{D9739FF5-F48B-4D45-9C68-EAB913DF5A48}" type="pres">
      <dgm:prSet presAssocID="{052069F0-F6E5-4D3B-B1ED-6E7910D0D4D8}" presName="horz1" presStyleCnt="0"/>
      <dgm:spPr/>
    </dgm:pt>
    <dgm:pt modelId="{26706176-4B10-4B35-81C1-D51514935DED}" type="pres">
      <dgm:prSet presAssocID="{052069F0-F6E5-4D3B-B1ED-6E7910D0D4D8}" presName="tx1" presStyleLbl="revTx" presStyleIdx="3" presStyleCnt="7"/>
      <dgm:spPr/>
    </dgm:pt>
    <dgm:pt modelId="{6023029C-37CA-4E6B-A271-FC03F6D300FF}" type="pres">
      <dgm:prSet presAssocID="{052069F0-F6E5-4D3B-B1ED-6E7910D0D4D8}" presName="vert1" presStyleCnt="0"/>
      <dgm:spPr/>
    </dgm:pt>
    <dgm:pt modelId="{4DB05A95-E3AC-4414-A049-02628B98CD65}" type="pres">
      <dgm:prSet presAssocID="{EA5FB56D-3B71-4501-BF9C-FA1431752470}" presName="thickLine" presStyleLbl="alignNode1" presStyleIdx="4" presStyleCnt="7"/>
      <dgm:spPr/>
    </dgm:pt>
    <dgm:pt modelId="{67AE4CA6-FF40-4EA1-88C3-F0479F420977}" type="pres">
      <dgm:prSet presAssocID="{EA5FB56D-3B71-4501-BF9C-FA1431752470}" presName="horz1" presStyleCnt="0"/>
      <dgm:spPr/>
    </dgm:pt>
    <dgm:pt modelId="{804F459D-473F-454E-A43A-6310234FC41C}" type="pres">
      <dgm:prSet presAssocID="{EA5FB56D-3B71-4501-BF9C-FA1431752470}" presName="tx1" presStyleLbl="revTx" presStyleIdx="4" presStyleCnt="7"/>
      <dgm:spPr/>
    </dgm:pt>
    <dgm:pt modelId="{04871C9E-F75B-4939-B927-4CA00811ED69}" type="pres">
      <dgm:prSet presAssocID="{EA5FB56D-3B71-4501-BF9C-FA1431752470}" presName="vert1" presStyleCnt="0"/>
      <dgm:spPr/>
    </dgm:pt>
    <dgm:pt modelId="{BCCF8CAD-41A0-49A7-A864-82D924B5059E}" type="pres">
      <dgm:prSet presAssocID="{5C8B6841-D7CC-4E1B-A235-D303EB615118}" presName="thickLine" presStyleLbl="alignNode1" presStyleIdx="5" presStyleCnt="7"/>
      <dgm:spPr/>
    </dgm:pt>
    <dgm:pt modelId="{C148B4B0-A418-4C35-ABDD-05489FA1325D}" type="pres">
      <dgm:prSet presAssocID="{5C8B6841-D7CC-4E1B-A235-D303EB615118}" presName="horz1" presStyleCnt="0"/>
      <dgm:spPr/>
    </dgm:pt>
    <dgm:pt modelId="{B0DFDCF1-6856-4FED-B31D-C7E93496C999}" type="pres">
      <dgm:prSet presAssocID="{5C8B6841-D7CC-4E1B-A235-D303EB615118}" presName="tx1" presStyleLbl="revTx" presStyleIdx="5" presStyleCnt="7"/>
      <dgm:spPr/>
    </dgm:pt>
    <dgm:pt modelId="{65123046-C535-458E-9283-328D7C3804AF}" type="pres">
      <dgm:prSet presAssocID="{5C8B6841-D7CC-4E1B-A235-D303EB615118}" presName="vert1" presStyleCnt="0"/>
      <dgm:spPr/>
    </dgm:pt>
    <dgm:pt modelId="{55EDF21E-9FB9-43F3-A8C9-4740E914E2D0}" type="pres">
      <dgm:prSet presAssocID="{3A2FC7F5-8B75-4391-AA9C-190A748B84CE}" presName="thickLine" presStyleLbl="alignNode1" presStyleIdx="6" presStyleCnt="7"/>
      <dgm:spPr/>
    </dgm:pt>
    <dgm:pt modelId="{FE6303BE-2BAD-422C-AE4D-E9A8C8EDA07C}" type="pres">
      <dgm:prSet presAssocID="{3A2FC7F5-8B75-4391-AA9C-190A748B84CE}" presName="horz1" presStyleCnt="0"/>
      <dgm:spPr/>
    </dgm:pt>
    <dgm:pt modelId="{105E0906-7EC4-4EB2-8AE2-EDA4888A382B}" type="pres">
      <dgm:prSet presAssocID="{3A2FC7F5-8B75-4391-AA9C-190A748B84CE}" presName="tx1" presStyleLbl="revTx" presStyleIdx="6" presStyleCnt="7"/>
      <dgm:spPr/>
    </dgm:pt>
    <dgm:pt modelId="{96BFB500-8010-4286-ADFA-C9A4AAAB8C46}" type="pres">
      <dgm:prSet presAssocID="{3A2FC7F5-8B75-4391-AA9C-190A748B84CE}" presName="vert1" presStyleCnt="0"/>
      <dgm:spPr/>
    </dgm:pt>
  </dgm:ptLst>
  <dgm:cxnLst>
    <dgm:cxn modelId="{4293251E-0F25-4749-9EB4-10B4CD6B610F}" type="presOf" srcId="{3A2FC7F5-8B75-4391-AA9C-190A748B84CE}" destId="{105E0906-7EC4-4EB2-8AE2-EDA4888A382B}" srcOrd="0" destOrd="0" presId="urn:microsoft.com/office/officeart/2008/layout/LinedList"/>
    <dgm:cxn modelId="{60FE1426-958D-4495-99BF-3988EE8463F5}" srcId="{9675E287-E56B-4FAB-8F8B-D20EE273FB8C}" destId="{3A2FC7F5-8B75-4391-AA9C-190A748B84CE}" srcOrd="6" destOrd="0" parTransId="{A83B78F5-4AE3-4371-A4B6-CE8FAD289467}" sibTransId="{7278309A-0907-4DDE-8B34-3EAEE4F5FD4F}"/>
    <dgm:cxn modelId="{866E002F-443F-4AF7-8A3E-E5D5E745C3F1}" srcId="{9675E287-E56B-4FAB-8F8B-D20EE273FB8C}" destId="{1B48D1FC-D238-4024-8756-02EB40ADD8A2}" srcOrd="2" destOrd="0" parTransId="{4A05B0D6-7D2D-4322-8F32-233FE661759A}" sibTransId="{71CD3CE5-6BFA-4245-A287-56C1F449757A}"/>
    <dgm:cxn modelId="{0FDD134A-5D55-43BD-8533-BE5B1A75BE1C}" srcId="{9675E287-E56B-4FAB-8F8B-D20EE273FB8C}" destId="{478885FA-04BC-4D9E-93A6-7DB3A2ECCA3D}" srcOrd="1" destOrd="0" parTransId="{CB1AB5CE-2590-4717-AA5D-68A05F4D0251}" sibTransId="{E03A4F7B-F37C-4ADA-BBE1-4F92C60D0CAB}"/>
    <dgm:cxn modelId="{63F04B4C-01F5-441C-8A6F-0A625FF75832}" srcId="{9675E287-E56B-4FAB-8F8B-D20EE273FB8C}" destId="{EA5FB56D-3B71-4501-BF9C-FA1431752470}" srcOrd="4" destOrd="0" parTransId="{A1C3C2F0-6634-4D35-9497-E927AEA19933}" sibTransId="{B7FE4D45-7AE4-40BD-9E3F-3582CBF8EEEA}"/>
    <dgm:cxn modelId="{C739AF5F-DF12-45E5-82A0-2D44B1D79A96}" type="presOf" srcId="{DDB03397-48F0-41E1-A2D3-3C845CD0278E}" destId="{D8CB9A5F-A805-4500-B3C5-88DFFDE3AC2D}" srcOrd="0" destOrd="0" presId="urn:microsoft.com/office/officeart/2008/layout/LinedList"/>
    <dgm:cxn modelId="{4FCBE361-6D11-4C68-9616-9144668F6A04}" type="presOf" srcId="{052069F0-F6E5-4D3B-B1ED-6E7910D0D4D8}" destId="{26706176-4B10-4B35-81C1-D51514935DED}" srcOrd="0" destOrd="0" presId="urn:microsoft.com/office/officeart/2008/layout/LinedList"/>
    <dgm:cxn modelId="{BDE03581-0631-49BB-AFBB-F4B6324C459D}" type="presOf" srcId="{9675E287-E56B-4FAB-8F8B-D20EE273FB8C}" destId="{34956EB3-D1E1-437F-ACC5-CC627DE23F59}" srcOrd="0" destOrd="0" presId="urn:microsoft.com/office/officeart/2008/layout/LinedList"/>
    <dgm:cxn modelId="{AE3ED995-DE3A-429C-920D-063E5FAB5097}" srcId="{9675E287-E56B-4FAB-8F8B-D20EE273FB8C}" destId="{5C8B6841-D7CC-4E1B-A235-D303EB615118}" srcOrd="5" destOrd="0" parTransId="{0D0438FC-3199-4EFC-B59F-02EA4261F3F9}" sibTransId="{8BC4290E-2D87-4EC6-8048-691A7D030454}"/>
    <dgm:cxn modelId="{F7F4F8A8-42CD-4C47-A54E-BB7698196FE6}" type="presOf" srcId="{5C8B6841-D7CC-4E1B-A235-D303EB615118}" destId="{B0DFDCF1-6856-4FED-B31D-C7E93496C999}" srcOrd="0" destOrd="0" presId="urn:microsoft.com/office/officeart/2008/layout/LinedList"/>
    <dgm:cxn modelId="{23FFB3A9-A4A6-4580-9C49-263F8D2603CD}" type="presOf" srcId="{1B48D1FC-D238-4024-8756-02EB40ADD8A2}" destId="{3FFC96EB-CAF1-4CE2-AF78-AE3AB98FDF58}" srcOrd="0" destOrd="0" presId="urn:microsoft.com/office/officeart/2008/layout/LinedList"/>
    <dgm:cxn modelId="{0E8B49B9-295F-45C7-9251-59D202555954}" srcId="{9675E287-E56B-4FAB-8F8B-D20EE273FB8C}" destId="{052069F0-F6E5-4D3B-B1ED-6E7910D0D4D8}" srcOrd="3" destOrd="0" parTransId="{FCD89DCE-D0C8-4244-94C6-490D1B4C2EC2}" sibTransId="{FB4A81B5-D9B7-48E5-B37D-A2E085ABEB22}"/>
    <dgm:cxn modelId="{878529CF-5ABB-4162-A5FA-C19DEF287E71}" srcId="{9675E287-E56B-4FAB-8F8B-D20EE273FB8C}" destId="{DDB03397-48F0-41E1-A2D3-3C845CD0278E}" srcOrd="0" destOrd="0" parTransId="{FC0AA830-ED88-4015-9F38-F99D49B6CC7A}" sibTransId="{38ECF0E4-BF8F-420F-A147-146715C7894D}"/>
    <dgm:cxn modelId="{3C2FF3D7-9D6C-47BE-9908-CB49BE99A509}" type="presOf" srcId="{EA5FB56D-3B71-4501-BF9C-FA1431752470}" destId="{804F459D-473F-454E-A43A-6310234FC41C}" srcOrd="0" destOrd="0" presId="urn:microsoft.com/office/officeart/2008/layout/LinedList"/>
    <dgm:cxn modelId="{A1DAB1DF-6756-494A-B599-270DAAC1595D}" type="presOf" srcId="{478885FA-04BC-4D9E-93A6-7DB3A2ECCA3D}" destId="{740855C4-8A4D-41B1-984B-A70D22A996BE}" srcOrd="0" destOrd="0" presId="urn:microsoft.com/office/officeart/2008/layout/LinedList"/>
    <dgm:cxn modelId="{6655651B-8E02-45F0-A03E-C082A24C5776}" type="presParOf" srcId="{34956EB3-D1E1-437F-ACC5-CC627DE23F59}" destId="{B2C2FBFB-55DC-4567-9752-10A804A7ED92}" srcOrd="0" destOrd="0" presId="urn:microsoft.com/office/officeart/2008/layout/LinedList"/>
    <dgm:cxn modelId="{4B07C8D6-7E11-4346-8885-D028C0A4E25D}" type="presParOf" srcId="{34956EB3-D1E1-437F-ACC5-CC627DE23F59}" destId="{0284B241-8BAA-4DFB-B911-80847527B405}" srcOrd="1" destOrd="0" presId="urn:microsoft.com/office/officeart/2008/layout/LinedList"/>
    <dgm:cxn modelId="{C36EBE7F-1BA3-48B1-A81C-DDB5BC1BEC9A}" type="presParOf" srcId="{0284B241-8BAA-4DFB-B911-80847527B405}" destId="{D8CB9A5F-A805-4500-B3C5-88DFFDE3AC2D}" srcOrd="0" destOrd="0" presId="urn:microsoft.com/office/officeart/2008/layout/LinedList"/>
    <dgm:cxn modelId="{044A489E-10EB-42F1-8447-C4C87EB8EB59}" type="presParOf" srcId="{0284B241-8BAA-4DFB-B911-80847527B405}" destId="{01D30000-4F14-44E5-9C7D-861731FC8FF4}" srcOrd="1" destOrd="0" presId="urn:microsoft.com/office/officeart/2008/layout/LinedList"/>
    <dgm:cxn modelId="{1BD55B90-FBC8-411B-9763-45105FB1ED24}" type="presParOf" srcId="{34956EB3-D1E1-437F-ACC5-CC627DE23F59}" destId="{23FF0F02-6D86-4D98-AA15-662A33BC1560}" srcOrd="2" destOrd="0" presId="urn:microsoft.com/office/officeart/2008/layout/LinedList"/>
    <dgm:cxn modelId="{3B9047A8-8FBF-4264-8DDC-0BC6DEBC03F4}" type="presParOf" srcId="{34956EB3-D1E1-437F-ACC5-CC627DE23F59}" destId="{7E601B72-9C13-4F68-97F0-817C132ED939}" srcOrd="3" destOrd="0" presId="urn:microsoft.com/office/officeart/2008/layout/LinedList"/>
    <dgm:cxn modelId="{DD2BF947-4567-4CAA-9942-24EA6B5CB035}" type="presParOf" srcId="{7E601B72-9C13-4F68-97F0-817C132ED939}" destId="{740855C4-8A4D-41B1-984B-A70D22A996BE}" srcOrd="0" destOrd="0" presId="urn:microsoft.com/office/officeart/2008/layout/LinedList"/>
    <dgm:cxn modelId="{24397BE1-F833-4828-A9D4-7F5CF1E9530A}" type="presParOf" srcId="{7E601B72-9C13-4F68-97F0-817C132ED939}" destId="{FD5EBDFB-86C1-4FDF-A7EE-11623A3A2F81}" srcOrd="1" destOrd="0" presId="urn:microsoft.com/office/officeart/2008/layout/LinedList"/>
    <dgm:cxn modelId="{278DBB29-9D74-4F3C-AD44-C8D9F6A40697}" type="presParOf" srcId="{34956EB3-D1E1-437F-ACC5-CC627DE23F59}" destId="{B50F9F36-A7E5-4321-B2FD-4FCC312FBC2B}" srcOrd="4" destOrd="0" presId="urn:microsoft.com/office/officeart/2008/layout/LinedList"/>
    <dgm:cxn modelId="{13491B8D-A07D-4408-BB2A-BE9AE6B39021}" type="presParOf" srcId="{34956EB3-D1E1-437F-ACC5-CC627DE23F59}" destId="{C9EA7DA1-0B04-4D95-B215-8FCF413B16CF}" srcOrd="5" destOrd="0" presId="urn:microsoft.com/office/officeart/2008/layout/LinedList"/>
    <dgm:cxn modelId="{BBDE6065-3238-46AB-891D-7285ED4263B4}" type="presParOf" srcId="{C9EA7DA1-0B04-4D95-B215-8FCF413B16CF}" destId="{3FFC96EB-CAF1-4CE2-AF78-AE3AB98FDF58}" srcOrd="0" destOrd="0" presId="urn:microsoft.com/office/officeart/2008/layout/LinedList"/>
    <dgm:cxn modelId="{1FC08F28-F975-4E4E-BC4C-630AE30D79C7}" type="presParOf" srcId="{C9EA7DA1-0B04-4D95-B215-8FCF413B16CF}" destId="{B1CA78D4-ACC5-4229-91CF-13B9CE67708A}" srcOrd="1" destOrd="0" presId="urn:microsoft.com/office/officeart/2008/layout/LinedList"/>
    <dgm:cxn modelId="{A18E88EC-A94E-4974-9BE9-7695D4FEBE48}" type="presParOf" srcId="{34956EB3-D1E1-437F-ACC5-CC627DE23F59}" destId="{35776A79-7EC5-408B-8439-3D288CA8E51B}" srcOrd="6" destOrd="0" presId="urn:microsoft.com/office/officeart/2008/layout/LinedList"/>
    <dgm:cxn modelId="{0767E603-9D3C-4C62-B082-5FB6D70E1F83}" type="presParOf" srcId="{34956EB3-D1E1-437F-ACC5-CC627DE23F59}" destId="{D9739FF5-F48B-4D45-9C68-EAB913DF5A48}" srcOrd="7" destOrd="0" presId="urn:microsoft.com/office/officeart/2008/layout/LinedList"/>
    <dgm:cxn modelId="{7F7E63B4-935D-4C2D-91FF-06667B8EDEB2}" type="presParOf" srcId="{D9739FF5-F48B-4D45-9C68-EAB913DF5A48}" destId="{26706176-4B10-4B35-81C1-D51514935DED}" srcOrd="0" destOrd="0" presId="urn:microsoft.com/office/officeart/2008/layout/LinedList"/>
    <dgm:cxn modelId="{D2F84E7E-4A91-41ED-A802-9790509FF4D3}" type="presParOf" srcId="{D9739FF5-F48B-4D45-9C68-EAB913DF5A48}" destId="{6023029C-37CA-4E6B-A271-FC03F6D300FF}" srcOrd="1" destOrd="0" presId="urn:microsoft.com/office/officeart/2008/layout/LinedList"/>
    <dgm:cxn modelId="{3C18F44C-437E-4D07-84BA-4DB328DC22B8}" type="presParOf" srcId="{34956EB3-D1E1-437F-ACC5-CC627DE23F59}" destId="{4DB05A95-E3AC-4414-A049-02628B98CD65}" srcOrd="8" destOrd="0" presId="urn:microsoft.com/office/officeart/2008/layout/LinedList"/>
    <dgm:cxn modelId="{A11B686C-4CA1-4193-A177-FF34EFBB3D0E}" type="presParOf" srcId="{34956EB3-D1E1-437F-ACC5-CC627DE23F59}" destId="{67AE4CA6-FF40-4EA1-88C3-F0479F420977}" srcOrd="9" destOrd="0" presId="urn:microsoft.com/office/officeart/2008/layout/LinedList"/>
    <dgm:cxn modelId="{28D6D310-93FD-4E73-8864-D0EDB34503F4}" type="presParOf" srcId="{67AE4CA6-FF40-4EA1-88C3-F0479F420977}" destId="{804F459D-473F-454E-A43A-6310234FC41C}" srcOrd="0" destOrd="0" presId="urn:microsoft.com/office/officeart/2008/layout/LinedList"/>
    <dgm:cxn modelId="{F6A87B51-23B0-48E6-A399-2B7411175DB8}" type="presParOf" srcId="{67AE4CA6-FF40-4EA1-88C3-F0479F420977}" destId="{04871C9E-F75B-4939-B927-4CA00811ED69}" srcOrd="1" destOrd="0" presId="urn:microsoft.com/office/officeart/2008/layout/LinedList"/>
    <dgm:cxn modelId="{E9DF3960-58DB-4D4E-916D-3BE118165951}" type="presParOf" srcId="{34956EB3-D1E1-437F-ACC5-CC627DE23F59}" destId="{BCCF8CAD-41A0-49A7-A864-82D924B5059E}" srcOrd="10" destOrd="0" presId="urn:microsoft.com/office/officeart/2008/layout/LinedList"/>
    <dgm:cxn modelId="{AB92D1F4-BC30-49CD-8417-029023430C88}" type="presParOf" srcId="{34956EB3-D1E1-437F-ACC5-CC627DE23F59}" destId="{C148B4B0-A418-4C35-ABDD-05489FA1325D}" srcOrd="11" destOrd="0" presId="urn:microsoft.com/office/officeart/2008/layout/LinedList"/>
    <dgm:cxn modelId="{F05E6EE1-57AA-4E25-B35A-7AB63A3BD136}" type="presParOf" srcId="{C148B4B0-A418-4C35-ABDD-05489FA1325D}" destId="{B0DFDCF1-6856-4FED-B31D-C7E93496C999}" srcOrd="0" destOrd="0" presId="urn:microsoft.com/office/officeart/2008/layout/LinedList"/>
    <dgm:cxn modelId="{C2A87588-ACE3-479E-A122-FBFED3647D70}" type="presParOf" srcId="{C148B4B0-A418-4C35-ABDD-05489FA1325D}" destId="{65123046-C535-458E-9283-328D7C3804AF}" srcOrd="1" destOrd="0" presId="urn:microsoft.com/office/officeart/2008/layout/LinedList"/>
    <dgm:cxn modelId="{32E6B375-028D-4DD9-A299-83ECE12A5A62}" type="presParOf" srcId="{34956EB3-D1E1-437F-ACC5-CC627DE23F59}" destId="{55EDF21E-9FB9-43F3-A8C9-4740E914E2D0}" srcOrd="12" destOrd="0" presId="urn:microsoft.com/office/officeart/2008/layout/LinedList"/>
    <dgm:cxn modelId="{2B620539-A90E-4A5A-8E27-28CEDA90DA6A}" type="presParOf" srcId="{34956EB3-D1E1-437F-ACC5-CC627DE23F59}" destId="{FE6303BE-2BAD-422C-AE4D-E9A8C8EDA07C}" srcOrd="13" destOrd="0" presId="urn:microsoft.com/office/officeart/2008/layout/LinedList"/>
    <dgm:cxn modelId="{B8A115B3-ACCD-40C3-88CA-11ACED8F843A}" type="presParOf" srcId="{FE6303BE-2BAD-422C-AE4D-E9A8C8EDA07C}" destId="{105E0906-7EC4-4EB2-8AE2-EDA4888A382B}" srcOrd="0" destOrd="0" presId="urn:microsoft.com/office/officeart/2008/layout/LinedList"/>
    <dgm:cxn modelId="{D122CB06-4E2D-4A5F-992F-78DAD8759258}" type="presParOf" srcId="{FE6303BE-2BAD-422C-AE4D-E9A8C8EDA07C}" destId="{96BFB500-8010-4286-ADFA-C9A4AAAB8C46}"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675E287-E56B-4FAB-8F8B-D20EE273FB8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DDB03397-48F0-41E1-A2D3-3C845CD0278E}">
      <dgm:prSet custT="1"/>
      <dgm:spPr/>
      <dgm:t>
        <a:bodyPr/>
        <a:lstStyle/>
        <a:p>
          <a:pPr>
            <a:buNone/>
          </a:pPr>
          <a:r>
            <a:rPr lang="en-US" sz="4400" dirty="0"/>
            <a:t>Knowledge</a:t>
          </a:r>
        </a:p>
      </dgm:t>
    </dgm:pt>
    <dgm:pt modelId="{FC0AA830-ED88-4015-9F38-F99D49B6CC7A}" type="parTrans" cxnId="{878529CF-5ABB-4162-A5FA-C19DEF287E71}">
      <dgm:prSet/>
      <dgm:spPr/>
      <dgm:t>
        <a:bodyPr/>
        <a:lstStyle/>
        <a:p>
          <a:endParaRPr lang="en-US"/>
        </a:p>
      </dgm:t>
    </dgm:pt>
    <dgm:pt modelId="{38ECF0E4-BF8F-420F-A147-146715C7894D}" type="sibTrans" cxnId="{878529CF-5ABB-4162-A5FA-C19DEF287E71}">
      <dgm:prSet/>
      <dgm:spPr/>
      <dgm:t>
        <a:bodyPr/>
        <a:lstStyle/>
        <a:p>
          <a:endParaRPr lang="en-US"/>
        </a:p>
      </dgm:t>
    </dgm:pt>
    <dgm:pt modelId="{8B36D573-1F8B-4FE5-A7D8-695FEA6D242F}">
      <dgm:prSet/>
      <dgm:spPr/>
      <dgm:t>
        <a:bodyPr/>
        <a:lstStyle/>
        <a:p>
          <a:r>
            <a:rPr lang="en-US"/>
            <a:t>Substantive knowledge</a:t>
          </a:r>
          <a:endParaRPr lang="en-US" dirty="0"/>
        </a:p>
      </dgm:t>
    </dgm:pt>
    <dgm:pt modelId="{7E436FCD-D82F-47EE-945A-3DE2F0D1790F}" type="parTrans" cxnId="{86B8B0EE-1088-4001-BA95-5C57BB5A3818}">
      <dgm:prSet/>
      <dgm:spPr/>
      <dgm:t>
        <a:bodyPr/>
        <a:lstStyle/>
        <a:p>
          <a:endParaRPr lang="en-GB"/>
        </a:p>
      </dgm:t>
    </dgm:pt>
    <dgm:pt modelId="{D7254E04-020C-466C-B8A0-7432071A6E04}" type="sibTrans" cxnId="{86B8B0EE-1088-4001-BA95-5C57BB5A3818}">
      <dgm:prSet/>
      <dgm:spPr/>
      <dgm:t>
        <a:bodyPr/>
        <a:lstStyle/>
        <a:p>
          <a:endParaRPr lang="en-GB"/>
        </a:p>
      </dgm:t>
    </dgm:pt>
    <dgm:pt modelId="{5848BCE0-7532-4350-B191-20A5BB46475B}">
      <dgm:prSet/>
      <dgm:spPr/>
      <dgm:t>
        <a:bodyPr/>
        <a:lstStyle/>
        <a:p>
          <a:r>
            <a:rPr lang="en-US" dirty="0"/>
            <a:t>Ways of Knowing</a:t>
          </a:r>
        </a:p>
      </dgm:t>
    </dgm:pt>
    <dgm:pt modelId="{4B095206-89FC-4BD9-ADA8-BAA7B3652738}" type="parTrans" cxnId="{ED661642-0401-4B1B-B936-DA161E31D073}">
      <dgm:prSet/>
      <dgm:spPr/>
      <dgm:t>
        <a:bodyPr/>
        <a:lstStyle/>
        <a:p>
          <a:endParaRPr lang="en-GB"/>
        </a:p>
      </dgm:t>
    </dgm:pt>
    <dgm:pt modelId="{C34D9775-F7F4-4F41-879C-B0D739480F44}" type="sibTrans" cxnId="{ED661642-0401-4B1B-B936-DA161E31D073}">
      <dgm:prSet/>
      <dgm:spPr/>
      <dgm:t>
        <a:bodyPr/>
        <a:lstStyle/>
        <a:p>
          <a:endParaRPr lang="en-GB"/>
        </a:p>
      </dgm:t>
    </dgm:pt>
    <dgm:pt modelId="{5FE2D459-0F89-4A51-8311-F53B26711586}">
      <dgm:prSet/>
      <dgm:spPr/>
      <dgm:t>
        <a:bodyPr/>
        <a:lstStyle/>
        <a:p>
          <a:r>
            <a:rPr lang="en-US" dirty="0"/>
            <a:t>Worldviews</a:t>
          </a:r>
        </a:p>
        <a:p>
          <a:r>
            <a:rPr lang="en-US" dirty="0"/>
            <a:t>Religious and Non-religious world views.</a:t>
          </a:r>
        </a:p>
      </dgm:t>
    </dgm:pt>
    <dgm:pt modelId="{49EB978A-93B1-43E3-9748-7413CBED8CC2}" type="parTrans" cxnId="{41167852-FCDD-4C97-908D-F62D2127E3D8}">
      <dgm:prSet/>
      <dgm:spPr/>
      <dgm:t>
        <a:bodyPr/>
        <a:lstStyle/>
        <a:p>
          <a:endParaRPr lang="en-GB"/>
        </a:p>
      </dgm:t>
    </dgm:pt>
    <dgm:pt modelId="{21A32124-ABCA-424F-B986-B193C04B1A0A}" type="sibTrans" cxnId="{41167852-FCDD-4C97-908D-F62D2127E3D8}">
      <dgm:prSet/>
      <dgm:spPr/>
      <dgm:t>
        <a:bodyPr/>
        <a:lstStyle/>
        <a:p>
          <a:endParaRPr lang="en-GB"/>
        </a:p>
      </dgm:t>
    </dgm:pt>
    <dgm:pt modelId="{34956EB3-D1E1-437F-ACC5-CC627DE23F59}" type="pres">
      <dgm:prSet presAssocID="{9675E287-E56B-4FAB-8F8B-D20EE273FB8C}" presName="vert0" presStyleCnt="0">
        <dgm:presLayoutVars>
          <dgm:dir/>
          <dgm:animOne val="branch"/>
          <dgm:animLvl val="lvl"/>
        </dgm:presLayoutVars>
      </dgm:prSet>
      <dgm:spPr/>
    </dgm:pt>
    <dgm:pt modelId="{B2C2FBFB-55DC-4567-9752-10A804A7ED92}" type="pres">
      <dgm:prSet presAssocID="{DDB03397-48F0-41E1-A2D3-3C845CD0278E}" presName="thickLine" presStyleLbl="alignNode1" presStyleIdx="0" presStyleCnt="1"/>
      <dgm:spPr/>
    </dgm:pt>
    <dgm:pt modelId="{0284B241-8BAA-4DFB-B911-80847527B405}" type="pres">
      <dgm:prSet presAssocID="{DDB03397-48F0-41E1-A2D3-3C845CD0278E}" presName="horz1" presStyleCnt="0"/>
      <dgm:spPr/>
    </dgm:pt>
    <dgm:pt modelId="{D8CB9A5F-A805-4500-B3C5-88DFFDE3AC2D}" type="pres">
      <dgm:prSet presAssocID="{DDB03397-48F0-41E1-A2D3-3C845CD0278E}" presName="tx1" presStyleLbl="revTx" presStyleIdx="0" presStyleCnt="4" custScaleX="282938"/>
      <dgm:spPr/>
    </dgm:pt>
    <dgm:pt modelId="{01D30000-4F14-44E5-9C7D-861731FC8FF4}" type="pres">
      <dgm:prSet presAssocID="{DDB03397-48F0-41E1-A2D3-3C845CD0278E}" presName="vert1" presStyleCnt="0"/>
      <dgm:spPr/>
    </dgm:pt>
    <dgm:pt modelId="{94FC97AF-A636-473D-8E28-B551672E4284}" type="pres">
      <dgm:prSet presAssocID="{8B36D573-1F8B-4FE5-A7D8-695FEA6D242F}" presName="vertSpace2a" presStyleCnt="0"/>
      <dgm:spPr/>
    </dgm:pt>
    <dgm:pt modelId="{CDAE7331-75C1-4F04-904E-7EFB18E8A941}" type="pres">
      <dgm:prSet presAssocID="{8B36D573-1F8B-4FE5-A7D8-695FEA6D242F}" presName="horz2" presStyleCnt="0"/>
      <dgm:spPr/>
    </dgm:pt>
    <dgm:pt modelId="{445BF4C4-8B25-4565-BBFC-0BA930AD277F}" type="pres">
      <dgm:prSet presAssocID="{8B36D573-1F8B-4FE5-A7D8-695FEA6D242F}" presName="horzSpace2" presStyleCnt="0"/>
      <dgm:spPr/>
    </dgm:pt>
    <dgm:pt modelId="{016E95D4-3A76-4ED0-A94C-C43E21CAB630}" type="pres">
      <dgm:prSet presAssocID="{8B36D573-1F8B-4FE5-A7D8-695FEA6D242F}" presName="tx2" presStyleLbl="revTx" presStyleIdx="1" presStyleCnt="4"/>
      <dgm:spPr/>
    </dgm:pt>
    <dgm:pt modelId="{33E605D7-A82B-4059-A21F-140D20ED5F76}" type="pres">
      <dgm:prSet presAssocID="{8B36D573-1F8B-4FE5-A7D8-695FEA6D242F}" presName="vert2" presStyleCnt="0"/>
      <dgm:spPr/>
    </dgm:pt>
    <dgm:pt modelId="{88CFB565-07C1-4935-B0F4-E62FDE4CC54F}" type="pres">
      <dgm:prSet presAssocID="{8B36D573-1F8B-4FE5-A7D8-695FEA6D242F}" presName="thinLine2b" presStyleLbl="callout" presStyleIdx="0" presStyleCnt="3"/>
      <dgm:spPr/>
    </dgm:pt>
    <dgm:pt modelId="{171F0FEB-3582-4143-9D08-637A9C769F55}" type="pres">
      <dgm:prSet presAssocID="{8B36D573-1F8B-4FE5-A7D8-695FEA6D242F}" presName="vertSpace2b" presStyleCnt="0"/>
      <dgm:spPr/>
    </dgm:pt>
    <dgm:pt modelId="{BBD9B5E6-EE31-49A3-A327-88382EA7BB84}" type="pres">
      <dgm:prSet presAssocID="{5848BCE0-7532-4350-B191-20A5BB46475B}" presName="horz2" presStyleCnt="0"/>
      <dgm:spPr/>
    </dgm:pt>
    <dgm:pt modelId="{9044B97D-4CFE-42A9-8C7B-A5B79057B7D4}" type="pres">
      <dgm:prSet presAssocID="{5848BCE0-7532-4350-B191-20A5BB46475B}" presName="horzSpace2" presStyleCnt="0"/>
      <dgm:spPr/>
    </dgm:pt>
    <dgm:pt modelId="{70D4D6B8-0A16-4B0C-8FFE-CC5BFE9E19C4}" type="pres">
      <dgm:prSet presAssocID="{5848BCE0-7532-4350-B191-20A5BB46475B}" presName="tx2" presStyleLbl="revTx" presStyleIdx="2" presStyleCnt="4"/>
      <dgm:spPr/>
    </dgm:pt>
    <dgm:pt modelId="{E9D46724-B72B-451D-97BC-9B780C7E5BEC}" type="pres">
      <dgm:prSet presAssocID="{5848BCE0-7532-4350-B191-20A5BB46475B}" presName="vert2" presStyleCnt="0"/>
      <dgm:spPr/>
    </dgm:pt>
    <dgm:pt modelId="{B7B3898F-C12F-48A0-9829-9A7A7D7F543D}" type="pres">
      <dgm:prSet presAssocID="{5848BCE0-7532-4350-B191-20A5BB46475B}" presName="thinLine2b" presStyleLbl="callout" presStyleIdx="1" presStyleCnt="3"/>
      <dgm:spPr/>
    </dgm:pt>
    <dgm:pt modelId="{3277FD23-3484-4B7A-8E24-9E2332BDE726}" type="pres">
      <dgm:prSet presAssocID="{5848BCE0-7532-4350-B191-20A5BB46475B}" presName="vertSpace2b" presStyleCnt="0"/>
      <dgm:spPr/>
    </dgm:pt>
    <dgm:pt modelId="{05EACE55-1F90-425C-A21C-EE45E21B0947}" type="pres">
      <dgm:prSet presAssocID="{5FE2D459-0F89-4A51-8311-F53B26711586}" presName="horz2" presStyleCnt="0"/>
      <dgm:spPr/>
    </dgm:pt>
    <dgm:pt modelId="{8A34D52E-118E-4F14-96FB-CE5E7C8AEABA}" type="pres">
      <dgm:prSet presAssocID="{5FE2D459-0F89-4A51-8311-F53B26711586}" presName="horzSpace2" presStyleCnt="0"/>
      <dgm:spPr/>
    </dgm:pt>
    <dgm:pt modelId="{106F6B68-8C50-4BCF-B470-1C84D8BBB00F}" type="pres">
      <dgm:prSet presAssocID="{5FE2D459-0F89-4A51-8311-F53B26711586}" presName="tx2" presStyleLbl="revTx" presStyleIdx="3" presStyleCnt="4"/>
      <dgm:spPr/>
    </dgm:pt>
    <dgm:pt modelId="{37F8DFF2-5CE9-48C6-8E07-69A438028A24}" type="pres">
      <dgm:prSet presAssocID="{5FE2D459-0F89-4A51-8311-F53B26711586}" presName="vert2" presStyleCnt="0"/>
      <dgm:spPr/>
    </dgm:pt>
    <dgm:pt modelId="{A1B3EBD3-4B4B-4A92-B78C-CF62EBB6EDB0}" type="pres">
      <dgm:prSet presAssocID="{5FE2D459-0F89-4A51-8311-F53B26711586}" presName="thinLine2b" presStyleLbl="callout" presStyleIdx="2" presStyleCnt="3"/>
      <dgm:spPr/>
    </dgm:pt>
    <dgm:pt modelId="{9AE776CA-40C9-47B6-9A9D-78490305F687}" type="pres">
      <dgm:prSet presAssocID="{5FE2D459-0F89-4A51-8311-F53B26711586}" presName="vertSpace2b" presStyleCnt="0"/>
      <dgm:spPr/>
    </dgm:pt>
  </dgm:ptLst>
  <dgm:cxnLst>
    <dgm:cxn modelId="{FE89D520-34AB-459F-A1E4-DEFB26667D5F}" type="presOf" srcId="{5FE2D459-0F89-4A51-8311-F53B26711586}" destId="{106F6B68-8C50-4BCF-B470-1C84D8BBB00F}" srcOrd="0" destOrd="0" presId="urn:microsoft.com/office/officeart/2008/layout/LinedList"/>
    <dgm:cxn modelId="{ED661642-0401-4B1B-B936-DA161E31D073}" srcId="{DDB03397-48F0-41E1-A2D3-3C845CD0278E}" destId="{5848BCE0-7532-4350-B191-20A5BB46475B}" srcOrd="1" destOrd="0" parTransId="{4B095206-89FC-4BD9-ADA8-BAA7B3652738}" sibTransId="{C34D9775-F7F4-4F41-879C-B0D739480F44}"/>
    <dgm:cxn modelId="{41167852-FCDD-4C97-908D-F62D2127E3D8}" srcId="{DDB03397-48F0-41E1-A2D3-3C845CD0278E}" destId="{5FE2D459-0F89-4A51-8311-F53B26711586}" srcOrd="2" destOrd="0" parTransId="{49EB978A-93B1-43E3-9748-7413CBED8CC2}" sibTransId="{21A32124-ABCA-424F-B986-B193C04B1A0A}"/>
    <dgm:cxn modelId="{C739AF5F-DF12-45E5-82A0-2D44B1D79A96}" type="presOf" srcId="{DDB03397-48F0-41E1-A2D3-3C845CD0278E}" destId="{D8CB9A5F-A805-4500-B3C5-88DFFDE3AC2D}" srcOrd="0" destOrd="0" presId="urn:microsoft.com/office/officeart/2008/layout/LinedList"/>
    <dgm:cxn modelId="{BDE03581-0631-49BB-AFBB-F4B6324C459D}" type="presOf" srcId="{9675E287-E56B-4FAB-8F8B-D20EE273FB8C}" destId="{34956EB3-D1E1-437F-ACC5-CC627DE23F59}" srcOrd="0" destOrd="0" presId="urn:microsoft.com/office/officeart/2008/layout/LinedList"/>
    <dgm:cxn modelId="{1A13B29D-2E81-46A6-B003-ABBEFD2520F2}" type="presOf" srcId="{8B36D573-1F8B-4FE5-A7D8-695FEA6D242F}" destId="{016E95D4-3A76-4ED0-A94C-C43E21CAB630}" srcOrd="0" destOrd="0" presId="urn:microsoft.com/office/officeart/2008/layout/LinedList"/>
    <dgm:cxn modelId="{04E9D79D-F2F8-41FA-9B1C-591DF4F03FC5}" type="presOf" srcId="{5848BCE0-7532-4350-B191-20A5BB46475B}" destId="{70D4D6B8-0A16-4B0C-8FFE-CC5BFE9E19C4}" srcOrd="0" destOrd="0" presId="urn:microsoft.com/office/officeart/2008/layout/LinedList"/>
    <dgm:cxn modelId="{878529CF-5ABB-4162-A5FA-C19DEF287E71}" srcId="{9675E287-E56B-4FAB-8F8B-D20EE273FB8C}" destId="{DDB03397-48F0-41E1-A2D3-3C845CD0278E}" srcOrd="0" destOrd="0" parTransId="{FC0AA830-ED88-4015-9F38-F99D49B6CC7A}" sibTransId="{38ECF0E4-BF8F-420F-A147-146715C7894D}"/>
    <dgm:cxn modelId="{86B8B0EE-1088-4001-BA95-5C57BB5A3818}" srcId="{DDB03397-48F0-41E1-A2D3-3C845CD0278E}" destId="{8B36D573-1F8B-4FE5-A7D8-695FEA6D242F}" srcOrd="0" destOrd="0" parTransId="{7E436FCD-D82F-47EE-945A-3DE2F0D1790F}" sibTransId="{D7254E04-020C-466C-B8A0-7432071A6E04}"/>
    <dgm:cxn modelId="{6655651B-8E02-45F0-A03E-C082A24C5776}" type="presParOf" srcId="{34956EB3-D1E1-437F-ACC5-CC627DE23F59}" destId="{B2C2FBFB-55DC-4567-9752-10A804A7ED92}" srcOrd="0" destOrd="0" presId="urn:microsoft.com/office/officeart/2008/layout/LinedList"/>
    <dgm:cxn modelId="{4B07C8D6-7E11-4346-8885-D028C0A4E25D}" type="presParOf" srcId="{34956EB3-D1E1-437F-ACC5-CC627DE23F59}" destId="{0284B241-8BAA-4DFB-B911-80847527B405}" srcOrd="1" destOrd="0" presId="urn:microsoft.com/office/officeart/2008/layout/LinedList"/>
    <dgm:cxn modelId="{C36EBE7F-1BA3-48B1-A81C-DDB5BC1BEC9A}" type="presParOf" srcId="{0284B241-8BAA-4DFB-B911-80847527B405}" destId="{D8CB9A5F-A805-4500-B3C5-88DFFDE3AC2D}" srcOrd="0" destOrd="0" presId="urn:microsoft.com/office/officeart/2008/layout/LinedList"/>
    <dgm:cxn modelId="{044A489E-10EB-42F1-8447-C4C87EB8EB59}" type="presParOf" srcId="{0284B241-8BAA-4DFB-B911-80847527B405}" destId="{01D30000-4F14-44E5-9C7D-861731FC8FF4}" srcOrd="1" destOrd="0" presId="urn:microsoft.com/office/officeart/2008/layout/LinedList"/>
    <dgm:cxn modelId="{840B2FAE-FDC9-402D-A29E-0E5C12D31B10}" type="presParOf" srcId="{01D30000-4F14-44E5-9C7D-861731FC8FF4}" destId="{94FC97AF-A636-473D-8E28-B551672E4284}" srcOrd="0" destOrd="0" presId="urn:microsoft.com/office/officeart/2008/layout/LinedList"/>
    <dgm:cxn modelId="{1A83F470-EDBC-4A4D-946E-8120892A9600}" type="presParOf" srcId="{01D30000-4F14-44E5-9C7D-861731FC8FF4}" destId="{CDAE7331-75C1-4F04-904E-7EFB18E8A941}" srcOrd="1" destOrd="0" presId="urn:microsoft.com/office/officeart/2008/layout/LinedList"/>
    <dgm:cxn modelId="{12B2CEDF-1657-48C0-A3F7-817968979CAE}" type="presParOf" srcId="{CDAE7331-75C1-4F04-904E-7EFB18E8A941}" destId="{445BF4C4-8B25-4565-BBFC-0BA930AD277F}" srcOrd="0" destOrd="0" presId="urn:microsoft.com/office/officeart/2008/layout/LinedList"/>
    <dgm:cxn modelId="{521DE47B-4996-4AE2-AB2E-01217E377539}" type="presParOf" srcId="{CDAE7331-75C1-4F04-904E-7EFB18E8A941}" destId="{016E95D4-3A76-4ED0-A94C-C43E21CAB630}" srcOrd="1" destOrd="0" presId="urn:microsoft.com/office/officeart/2008/layout/LinedList"/>
    <dgm:cxn modelId="{5AAEBF03-DAB8-4B22-AEDB-DA6BE4ED53AB}" type="presParOf" srcId="{CDAE7331-75C1-4F04-904E-7EFB18E8A941}" destId="{33E605D7-A82B-4059-A21F-140D20ED5F76}" srcOrd="2" destOrd="0" presId="urn:microsoft.com/office/officeart/2008/layout/LinedList"/>
    <dgm:cxn modelId="{C36186F4-4B13-4B7B-BF6A-ABFC376E5EB4}" type="presParOf" srcId="{01D30000-4F14-44E5-9C7D-861731FC8FF4}" destId="{88CFB565-07C1-4935-B0F4-E62FDE4CC54F}" srcOrd="2" destOrd="0" presId="urn:microsoft.com/office/officeart/2008/layout/LinedList"/>
    <dgm:cxn modelId="{F0E1C173-9B4E-464D-BFD7-20CF556E44F3}" type="presParOf" srcId="{01D30000-4F14-44E5-9C7D-861731FC8FF4}" destId="{171F0FEB-3582-4143-9D08-637A9C769F55}" srcOrd="3" destOrd="0" presId="urn:microsoft.com/office/officeart/2008/layout/LinedList"/>
    <dgm:cxn modelId="{D21476F9-86C8-4B22-92BB-0FC0B9D04DDE}" type="presParOf" srcId="{01D30000-4F14-44E5-9C7D-861731FC8FF4}" destId="{BBD9B5E6-EE31-49A3-A327-88382EA7BB84}" srcOrd="4" destOrd="0" presId="urn:microsoft.com/office/officeart/2008/layout/LinedList"/>
    <dgm:cxn modelId="{4CB5900F-9944-4655-B7F4-E9E6C4FC8CBA}" type="presParOf" srcId="{BBD9B5E6-EE31-49A3-A327-88382EA7BB84}" destId="{9044B97D-4CFE-42A9-8C7B-A5B79057B7D4}" srcOrd="0" destOrd="0" presId="urn:microsoft.com/office/officeart/2008/layout/LinedList"/>
    <dgm:cxn modelId="{E04310AB-F890-42F2-B41A-1A0B7209F341}" type="presParOf" srcId="{BBD9B5E6-EE31-49A3-A327-88382EA7BB84}" destId="{70D4D6B8-0A16-4B0C-8FFE-CC5BFE9E19C4}" srcOrd="1" destOrd="0" presId="urn:microsoft.com/office/officeart/2008/layout/LinedList"/>
    <dgm:cxn modelId="{F4D3C55E-3546-43D3-BB08-113AB714D651}" type="presParOf" srcId="{BBD9B5E6-EE31-49A3-A327-88382EA7BB84}" destId="{E9D46724-B72B-451D-97BC-9B780C7E5BEC}" srcOrd="2" destOrd="0" presId="urn:microsoft.com/office/officeart/2008/layout/LinedList"/>
    <dgm:cxn modelId="{991167B0-0697-4D8A-9862-33C90B7DC247}" type="presParOf" srcId="{01D30000-4F14-44E5-9C7D-861731FC8FF4}" destId="{B7B3898F-C12F-48A0-9829-9A7A7D7F543D}" srcOrd="5" destOrd="0" presId="urn:microsoft.com/office/officeart/2008/layout/LinedList"/>
    <dgm:cxn modelId="{981E2CFE-ADD8-49EF-A7CA-E78239E94C18}" type="presParOf" srcId="{01D30000-4F14-44E5-9C7D-861731FC8FF4}" destId="{3277FD23-3484-4B7A-8E24-9E2332BDE726}" srcOrd="6" destOrd="0" presId="urn:microsoft.com/office/officeart/2008/layout/LinedList"/>
    <dgm:cxn modelId="{735561D5-90A3-4B3A-99C0-3308C4E353A2}" type="presParOf" srcId="{01D30000-4F14-44E5-9C7D-861731FC8FF4}" destId="{05EACE55-1F90-425C-A21C-EE45E21B0947}" srcOrd="7" destOrd="0" presId="urn:microsoft.com/office/officeart/2008/layout/LinedList"/>
    <dgm:cxn modelId="{C3D85727-D36E-4A32-B165-FB1AB40FF4B3}" type="presParOf" srcId="{05EACE55-1F90-425C-A21C-EE45E21B0947}" destId="{8A34D52E-118E-4F14-96FB-CE5E7C8AEABA}" srcOrd="0" destOrd="0" presId="urn:microsoft.com/office/officeart/2008/layout/LinedList"/>
    <dgm:cxn modelId="{46F52578-DA07-4F42-88FE-2B5CB11D0577}" type="presParOf" srcId="{05EACE55-1F90-425C-A21C-EE45E21B0947}" destId="{106F6B68-8C50-4BCF-B470-1C84D8BBB00F}" srcOrd="1" destOrd="0" presId="urn:microsoft.com/office/officeart/2008/layout/LinedList"/>
    <dgm:cxn modelId="{A6EB793A-0B56-475B-B5A6-FEC650748751}" type="presParOf" srcId="{05EACE55-1F90-425C-A21C-EE45E21B0947}" destId="{37F8DFF2-5CE9-48C6-8E07-69A438028A24}" srcOrd="2" destOrd="0" presId="urn:microsoft.com/office/officeart/2008/layout/LinedList"/>
    <dgm:cxn modelId="{A296076F-EBD5-4EB5-B4CC-76777C8AE507}" type="presParOf" srcId="{01D30000-4F14-44E5-9C7D-861731FC8FF4}" destId="{A1B3EBD3-4B4B-4A92-B78C-CF62EBB6EDB0}" srcOrd="8" destOrd="0" presId="urn:microsoft.com/office/officeart/2008/layout/LinedList"/>
    <dgm:cxn modelId="{0E7455B3-8DEA-40AC-B739-3C5532E097BB}" type="presParOf" srcId="{01D30000-4F14-44E5-9C7D-861731FC8FF4}" destId="{9AE776CA-40C9-47B6-9A9D-78490305F687}" srcOrd="9"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675E287-E56B-4FAB-8F8B-D20EE273FB8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DDB03397-48F0-41E1-A2D3-3C845CD0278E}">
      <dgm:prSet custT="1"/>
      <dgm:spPr/>
      <dgm:t>
        <a:bodyPr/>
        <a:lstStyle/>
        <a:p>
          <a:pPr>
            <a:buNone/>
          </a:pPr>
          <a:r>
            <a:rPr lang="en-US" sz="4400" dirty="0"/>
            <a:t>Stories</a:t>
          </a:r>
        </a:p>
      </dgm:t>
    </dgm:pt>
    <dgm:pt modelId="{FC0AA830-ED88-4015-9F38-F99D49B6CC7A}" type="parTrans" cxnId="{878529CF-5ABB-4162-A5FA-C19DEF287E71}">
      <dgm:prSet/>
      <dgm:spPr/>
      <dgm:t>
        <a:bodyPr/>
        <a:lstStyle/>
        <a:p>
          <a:endParaRPr lang="en-US"/>
        </a:p>
      </dgm:t>
    </dgm:pt>
    <dgm:pt modelId="{38ECF0E4-BF8F-420F-A147-146715C7894D}" type="sibTrans" cxnId="{878529CF-5ABB-4162-A5FA-C19DEF287E71}">
      <dgm:prSet/>
      <dgm:spPr/>
      <dgm:t>
        <a:bodyPr/>
        <a:lstStyle/>
        <a:p>
          <a:endParaRPr lang="en-US"/>
        </a:p>
      </dgm:t>
    </dgm:pt>
    <dgm:pt modelId="{887B668B-A11B-4271-B87D-FE3D60F7CE44}">
      <dgm:prSet custT="1"/>
      <dgm:spPr/>
      <dgm:t>
        <a:bodyPr/>
        <a:lstStyle/>
        <a:p>
          <a:pPr>
            <a:buNone/>
          </a:pPr>
          <a:r>
            <a:rPr lang="en-US" sz="4400" dirty="0"/>
            <a:t>Art</a:t>
          </a:r>
        </a:p>
      </dgm:t>
    </dgm:pt>
    <dgm:pt modelId="{3EBF75EC-8F0E-4D39-B4D7-D1F87FC4713F}" type="parTrans" cxnId="{E45F5EC3-EADA-441A-A31C-5AE71A299440}">
      <dgm:prSet/>
      <dgm:spPr/>
      <dgm:t>
        <a:bodyPr/>
        <a:lstStyle/>
        <a:p>
          <a:endParaRPr lang="en-GB"/>
        </a:p>
      </dgm:t>
    </dgm:pt>
    <dgm:pt modelId="{BD86631C-EBD1-4660-8B69-E6742356074B}" type="sibTrans" cxnId="{E45F5EC3-EADA-441A-A31C-5AE71A299440}">
      <dgm:prSet/>
      <dgm:spPr/>
      <dgm:t>
        <a:bodyPr/>
        <a:lstStyle/>
        <a:p>
          <a:endParaRPr lang="en-GB"/>
        </a:p>
      </dgm:t>
    </dgm:pt>
    <dgm:pt modelId="{2CE75EE5-1CE0-49C8-80C5-224796C9D78B}">
      <dgm:prSet custT="1"/>
      <dgm:spPr/>
      <dgm:t>
        <a:bodyPr/>
        <a:lstStyle/>
        <a:p>
          <a:pPr>
            <a:buNone/>
          </a:pPr>
          <a:r>
            <a:rPr lang="en-US" sz="4400"/>
            <a:t>Visits &amp; Visitors</a:t>
          </a:r>
          <a:endParaRPr lang="en-US" sz="4400" dirty="0"/>
        </a:p>
      </dgm:t>
    </dgm:pt>
    <dgm:pt modelId="{76D7452D-8D63-4242-8F3A-A3BFBBFCC8FC}" type="parTrans" cxnId="{DBDC1184-7F9F-497A-A80E-649990EB1CD7}">
      <dgm:prSet/>
      <dgm:spPr/>
    </dgm:pt>
    <dgm:pt modelId="{CA2402B6-0CEE-4E64-BDFF-3E4FDFC51039}" type="sibTrans" cxnId="{DBDC1184-7F9F-497A-A80E-649990EB1CD7}">
      <dgm:prSet/>
      <dgm:spPr/>
    </dgm:pt>
    <dgm:pt modelId="{34956EB3-D1E1-437F-ACC5-CC627DE23F59}" type="pres">
      <dgm:prSet presAssocID="{9675E287-E56B-4FAB-8F8B-D20EE273FB8C}" presName="vert0" presStyleCnt="0">
        <dgm:presLayoutVars>
          <dgm:dir/>
          <dgm:animOne val="branch"/>
          <dgm:animLvl val="lvl"/>
        </dgm:presLayoutVars>
      </dgm:prSet>
      <dgm:spPr/>
    </dgm:pt>
    <dgm:pt modelId="{B2C2FBFB-55DC-4567-9752-10A804A7ED92}" type="pres">
      <dgm:prSet presAssocID="{DDB03397-48F0-41E1-A2D3-3C845CD0278E}" presName="thickLine" presStyleLbl="alignNode1" presStyleIdx="0" presStyleCnt="3"/>
      <dgm:spPr/>
    </dgm:pt>
    <dgm:pt modelId="{0284B241-8BAA-4DFB-B911-80847527B405}" type="pres">
      <dgm:prSet presAssocID="{DDB03397-48F0-41E1-A2D3-3C845CD0278E}" presName="horz1" presStyleCnt="0"/>
      <dgm:spPr/>
    </dgm:pt>
    <dgm:pt modelId="{D8CB9A5F-A805-4500-B3C5-88DFFDE3AC2D}" type="pres">
      <dgm:prSet presAssocID="{DDB03397-48F0-41E1-A2D3-3C845CD0278E}" presName="tx1" presStyleLbl="revTx" presStyleIdx="0" presStyleCnt="3" custScaleX="282938"/>
      <dgm:spPr/>
    </dgm:pt>
    <dgm:pt modelId="{01D30000-4F14-44E5-9C7D-861731FC8FF4}" type="pres">
      <dgm:prSet presAssocID="{DDB03397-48F0-41E1-A2D3-3C845CD0278E}" presName="vert1" presStyleCnt="0"/>
      <dgm:spPr/>
    </dgm:pt>
    <dgm:pt modelId="{46F7AED7-50C5-474E-9F81-30EBAE964076}" type="pres">
      <dgm:prSet presAssocID="{887B668B-A11B-4271-B87D-FE3D60F7CE44}" presName="thickLine" presStyleLbl="alignNode1" presStyleIdx="1" presStyleCnt="3"/>
      <dgm:spPr/>
    </dgm:pt>
    <dgm:pt modelId="{C3BE048A-0E68-4532-84EB-BE7EFBF2E77E}" type="pres">
      <dgm:prSet presAssocID="{887B668B-A11B-4271-B87D-FE3D60F7CE44}" presName="horz1" presStyleCnt="0"/>
      <dgm:spPr/>
    </dgm:pt>
    <dgm:pt modelId="{F823DF27-8EB3-4AB6-96E2-928AE8039EAB}" type="pres">
      <dgm:prSet presAssocID="{887B668B-A11B-4271-B87D-FE3D60F7CE44}" presName="tx1" presStyleLbl="revTx" presStyleIdx="1" presStyleCnt="3"/>
      <dgm:spPr/>
    </dgm:pt>
    <dgm:pt modelId="{5FEBB6EA-57CB-488B-BF79-1CD008C1E0D1}" type="pres">
      <dgm:prSet presAssocID="{887B668B-A11B-4271-B87D-FE3D60F7CE44}" presName="vert1" presStyleCnt="0"/>
      <dgm:spPr/>
    </dgm:pt>
    <dgm:pt modelId="{275CF314-EFDA-44D6-A3A3-B2317FCE16D4}" type="pres">
      <dgm:prSet presAssocID="{2CE75EE5-1CE0-49C8-80C5-224796C9D78B}" presName="thickLine" presStyleLbl="alignNode1" presStyleIdx="2" presStyleCnt="3"/>
      <dgm:spPr/>
    </dgm:pt>
    <dgm:pt modelId="{9CF049E8-D400-4439-9C17-8A99A5AFD5E3}" type="pres">
      <dgm:prSet presAssocID="{2CE75EE5-1CE0-49C8-80C5-224796C9D78B}" presName="horz1" presStyleCnt="0"/>
      <dgm:spPr/>
    </dgm:pt>
    <dgm:pt modelId="{D68CCB0D-941F-4FF5-8C2A-976A8D6B6C40}" type="pres">
      <dgm:prSet presAssocID="{2CE75EE5-1CE0-49C8-80C5-224796C9D78B}" presName="tx1" presStyleLbl="revTx" presStyleIdx="2" presStyleCnt="3"/>
      <dgm:spPr/>
    </dgm:pt>
    <dgm:pt modelId="{CCC3D2F6-B236-4DB8-ACDF-1AA64D056B47}" type="pres">
      <dgm:prSet presAssocID="{2CE75EE5-1CE0-49C8-80C5-224796C9D78B}" presName="vert1" presStyleCnt="0"/>
      <dgm:spPr/>
    </dgm:pt>
  </dgm:ptLst>
  <dgm:cxnLst>
    <dgm:cxn modelId="{31FEEB4C-EC33-42DB-8612-D889E3AF3491}" type="presOf" srcId="{887B668B-A11B-4271-B87D-FE3D60F7CE44}" destId="{F823DF27-8EB3-4AB6-96E2-928AE8039EAB}" srcOrd="0" destOrd="0" presId="urn:microsoft.com/office/officeart/2008/layout/LinedList"/>
    <dgm:cxn modelId="{050D7E6E-9932-4264-88A7-5410B94608B2}" type="presOf" srcId="{DDB03397-48F0-41E1-A2D3-3C845CD0278E}" destId="{D8CB9A5F-A805-4500-B3C5-88DFFDE3AC2D}" srcOrd="0" destOrd="0" presId="urn:microsoft.com/office/officeart/2008/layout/LinedList"/>
    <dgm:cxn modelId="{BDE03581-0631-49BB-AFBB-F4B6324C459D}" type="presOf" srcId="{9675E287-E56B-4FAB-8F8B-D20EE273FB8C}" destId="{34956EB3-D1E1-437F-ACC5-CC627DE23F59}" srcOrd="0" destOrd="0" presId="urn:microsoft.com/office/officeart/2008/layout/LinedList"/>
    <dgm:cxn modelId="{DBDC1184-7F9F-497A-A80E-649990EB1CD7}" srcId="{9675E287-E56B-4FAB-8F8B-D20EE273FB8C}" destId="{2CE75EE5-1CE0-49C8-80C5-224796C9D78B}" srcOrd="2" destOrd="0" parTransId="{76D7452D-8D63-4242-8F3A-A3BFBBFCC8FC}" sibTransId="{CA2402B6-0CEE-4E64-BDFF-3E4FDFC51039}"/>
    <dgm:cxn modelId="{1ED61A94-E258-4FF0-ACB6-B12AB920B6C7}" type="presOf" srcId="{2CE75EE5-1CE0-49C8-80C5-224796C9D78B}" destId="{D68CCB0D-941F-4FF5-8C2A-976A8D6B6C40}" srcOrd="0" destOrd="0" presId="urn:microsoft.com/office/officeart/2008/layout/LinedList"/>
    <dgm:cxn modelId="{E45F5EC3-EADA-441A-A31C-5AE71A299440}" srcId="{9675E287-E56B-4FAB-8F8B-D20EE273FB8C}" destId="{887B668B-A11B-4271-B87D-FE3D60F7CE44}" srcOrd="1" destOrd="0" parTransId="{3EBF75EC-8F0E-4D39-B4D7-D1F87FC4713F}" sibTransId="{BD86631C-EBD1-4660-8B69-E6742356074B}"/>
    <dgm:cxn modelId="{878529CF-5ABB-4162-A5FA-C19DEF287E71}" srcId="{9675E287-E56B-4FAB-8F8B-D20EE273FB8C}" destId="{DDB03397-48F0-41E1-A2D3-3C845CD0278E}" srcOrd="0" destOrd="0" parTransId="{FC0AA830-ED88-4015-9F38-F99D49B6CC7A}" sibTransId="{38ECF0E4-BF8F-420F-A147-146715C7894D}"/>
    <dgm:cxn modelId="{66F7FD8E-44E0-4BEA-AFF3-04FCC2B737AD}" type="presParOf" srcId="{34956EB3-D1E1-437F-ACC5-CC627DE23F59}" destId="{B2C2FBFB-55DC-4567-9752-10A804A7ED92}" srcOrd="0" destOrd="0" presId="urn:microsoft.com/office/officeart/2008/layout/LinedList"/>
    <dgm:cxn modelId="{148C22D5-6270-4A02-AB5B-CDDE30786168}" type="presParOf" srcId="{34956EB3-D1E1-437F-ACC5-CC627DE23F59}" destId="{0284B241-8BAA-4DFB-B911-80847527B405}" srcOrd="1" destOrd="0" presId="urn:microsoft.com/office/officeart/2008/layout/LinedList"/>
    <dgm:cxn modelId="{0CA3B164-AEF9-4156-9E7C-53E7DDBCB5BC}" type="presParOf" srcId="{0284B241-8BAA-4DFB-B911-80847527B405}" destId="{D8CB9A5F-A805-4500-B3C5-88DFFDE3AC2D}" srcOrd="0" destOrd="0" presId="urn:microsoft.com/office/officeart/2008/layout/LinedList"/>
    <dgm:cxn modelId="{EE6D5753-3E56-40D5-AD15-DEF8D551C58C}" type="presParOf" srcId="{0284B241-8BAA-4DFB-B911-80847527B405}" destId="{01D30000-4F14-44E5-9C7D-861731FC8FF4}" srcOrd="1" destOrd="0" presId="urn:microsoft.com/office/officeart/2008/layout/LinedList"/>
    <dgm:cxn modelId="{F82D19EC-75BF-4568-8D8B-D264876DE2FA}" type="presParOf" srcId="{34956EB3-D1E1-437F-ACC5-CC627DE23F59}" destId="{46F7AED7-50C5-474E-9F81-30EBAE964076}" srcOrd="2" destOrd="0" presId="urn:microsoft.com/office/officeart/2008/layout/LinedList"/>
    <dgm:cxn modelId="{5BF924FF-E8F5-477F-9D57-C6429EB5F07D}" type="presParOf" srcId="{34956EB3-D1E1-437F-ACC5-CC627DE23F59}" destId="{C3BE048A-0E68-4532-84EB-BE7EFBF2E77E}" srcOrd="3" destOrd="0" presId="urn:microsoft.com/office/officeart/2008/layout/LinedList"/>
    <dgm:cxn modelId="{34249082-DEE3-454B-BECB-09218E83794D}" type="presParOf" srcId="{C3BE048A-0E68-4532-84EB-BE7EFBF2E77E}" destId="{F823DF27-8EB3-4AB6-96E2-928AE8039EAB}" srcOrd="0" destOrd="0" presId="urn:microsoft.com/office/officeart/2008/layout/LinedList"/>
    <dgm:cxn modelId="{D73414CA-57FB-4BAF-A8D0-5ABC6D2872FA}" type="presParOf" srcId="{C3BE048A-0E68-4532-84EB-BE7EFBF2E77E}" destId="{5FEBB6EA-57CB-488B-BF79-1CD008C1E0D1}" srcOrd="1" destOrd="0" presId="urn:microsoft.com/office/officeart/2008/layout/LinedList"/>
    <dgm:cxn modelId="{C93C2272-8746-4D97-B24C-1027400821D5}" type="presParOf" srcId="{34956EB3-D1E1-437F-ACC5-CC627DE23F59}" destId="{275CF314-EFDA-44D6-A3A3-B2317FCE16D4}" srcOrd="4" destOrd="0" presId="urn:microsoft.com/office/officeart/2008/layout/LinedList"/>
    <dgm:cxn modelId="{0D66880E-F09F-41C4-A19B-1AF74A8219FC}" type="presParOf" srcId="{34956EB3-D1E1-437F-ACC5-CC627DE23F59}" destId="{9CF049E8-D400-4439-9C17-8A99A5AFD5E3}" srcOrd="5" destOrd="0" presId="urn:microsoft.com/office/officeart/2008/layout/LinedList"/>
    <dgm:cxn modelId="{403316BC-18AF-49CC-ABBB-8375CCA40A8B}" type="presParOf" srcId="{9CF049E8-D400-4439-9C17-8A99A5AFD5E3}" destId="{D68CCB0D-941F-4FF5-8C2A-976A8D6B6C40}" srcOrd="0" destOrd="0" presId="urn:microsoft.com/office/officeart/2008/layout/LinedList"/>
    <dgm:cxn modelId="{1D056833-769B-4F35-8AF4-E5227D4FB970}" type="presParOf" srcId="{9CF049E8-D400-4439-9C17-8A99A5AFD5E3}" destId="{CCC3D2F6-B236-4DB8-ACDF-1AA64D056B4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675E287-E56B-4FAB-8F8B-D20EE273FB8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DDB03397-48F0-41E1-A2D3-3C845CD0278E}">
      <dgm:prSet custT="1"/>
      <dgm:spPr/>
      <dgm:t>
        <a:bodyPr/>
        <a:lstStyle/>
        <a:p>
          <a:r>
            <a:rPr lang="en-US" sz="3600" dirty="0">
              <a:latin typeface="Comic Sans MS" panose="030F0902030302020204" pitchFamily="66" charset="0"/>
            </a:rPr>
            <a:t>Assessment</a:t>
          </a:r>
        </a:p>
      </dgm:t>
    </dgm:pt>
    <dgm:pt modelId="{FC0AA830-ED88-4015-9F38-F99D49B6CC7A}" type="parTrans" cxnId="{878529CF-5ABB-4162-A5FA-C19DEF287E71}">
      <dgm:prSet/>
      <dgm:spPr/>
      <dgm:t>
        <a:bodyPr/>
        <a:lstStyle/>
        <a:p>
          <a:endParaRPr lang="en-US"/>
        </a:p>
      </dgm:t>
    </dgm:pt>
    <dgm:pt modelId="{38ECF0E4-BF8F-420F-A147-146715C7894D}" type="sibTrans" cxnId="{878529CF-5ABB-4162-A5FA-C19DEF287E71}">
      <dgm:prSet/>
      <dgm:spPr/>
      <dgm:t>
        <a:bodyPr/>
        <a:lstStyle/>
        <a:p>
          <a:endParaRPr lang="en-US"/>
        </a:p>
      </dgm:t>
    </dgm:pt>
    <dgm:pt modelId="{478885FA-04BC-4D9E-93A6-7DB3A2ECCA3D}">
      <dgm:prSet custT="1"/>
      <dgm:spPr/>
      <dgm:t>
        <a:bodyPr/>
        <a:lstStyle/>
        <a:p>
          <a:r>
            <a:rPr lang="en-US" sz="3200" dirty="0"/>
            <a:t>Formative</a:t>
          </a:r>
        </a:p>
      </dgm:t>
    </dgm:pt>
    <dgm:pt modelId="{CB1AB5CE-2590-4717-AA5D-68A05F4D0251}" type="parTrans" cxnId="{0FDD134A-5D55-43BD-8533-BE5B1A75BE1C}">
      <dgm:prSet/>
      <dgm:spPr/>
      <dgm:t>
        <a:bodyPr/>
        <a:lstStyle/>
        <a:p>
          <a:endParaRPr lang="en-US"/>
        </a:p>
      </dgm:t>
    </dgm:pt>
    <dgm:pt modelId="{E03A4F7B-F37C-4ADA-BBE1-4F92C60D0CAB}" type="sibTrans" cxnId="{0FDD134A-5D55-43BD-8533-BE5B1A75BE1C}">
      <dgm:prSet/>
      <dgm:spPr/>
      <dgm:t>
        <a:bodyPr/>
        <a:lstStyle/>
        <a:p>
          <a:endParaRPr lang="en-US"/>
        </a:p>
      </dgm:t>
    </dgm:pt>
    <dgm:pt modelId="{052069F0-F6E5-4D3B-B1ED-6E7910D0D4D8}">
      <dgm:prSet custT="1"/>
      <dgm:spPr/>
      <dgm:t>
        <a:bodyPr/>
        <a:lstStyle/>
        <a:p>
          <a:r>
            <a:rPr lang="en-US" sz="2800" b="0" dirty="0"/>
            <a:t>Summative</a:t>
          </a:r>
        </a:p>
      </dgm:t>
    </dgm:pt>
    <dgm:pt modelId="{FCD89DCE-D0C8-4244-94C6-490D1B4C2EC2}" type="parTrans" cxnId="{0E8B49B9-295F-45C7-9251-59D202555954}">
      <dgm:prSet/>
      <dgm:spPr/>
      <dgm:t>
        <a:bodyPr/>
        <a:lstStyle/>
        <a:p>
          <a:endParaRPr lang="en-US"/>
        </a:p>
      </dgm:t>
    </dgm:pt>
    <dgm:pt modelId="{FB4A81B5-D9B7-48E5-B37D-A2E085ABEB22}" type="sibTrans" cxnId="{0E8B49B9-295F-45C7-9251-59D202555954}">
      <dgm:prSet/>
      <dgm:spPr/>
      <dgm:t>
        <a:bodyPr/>
        <a:lstStyle/>
        <a:p>
          <a:endParaRPr lang="en-US"/>
        </a:p>
      </dgm:t>
    </dgm:pt>
    <dgm:pt modelId="{EA5FB56D-3B71-4501-BF9C-FA1431752470}">
      <dgm:prSet/>
      <dgm:spPr/>
      <dgm:t>
        <a:bodyPr/>
        <a:lstStyle/>
        <a:p>
          <a:pPr>
            <a:buFont typeface="Arial" panose="020B0604020202020204" pitchFamily="34" charset="0"/>
            <a:buNone/>
          </a:pPr>
          <a:r>
            <a:rPr lang="en-US" dirty="0">
              <a:latin typeface="Comic Sans MS" panose="030F0902030302020204" pitchFamily="66" charset="0"/>
            </a:rPr>
            <a:t>Book Looks</a:t>
          </a:r>
          <a:endParaRPr lang="en-US" dirty="0"/>
        </a:p>
      </dgm:t>
    </dgm:pt>
    <dgm:pt modelId="{A1C3C2F0-6634-4D35-9497-E927AEA19933}" type="parTrans" cxnId="{63F04B4C-01F5-441C-8A6F-0A625FF75832}">
      <dgm:prSet/>
      <dgm:spPr/>
      <dgm:t>
        <a:bodyPr/>
        <a:lstStyle/>
        <a:p>
          <a:endParaRPr lang="en-GB"/>
        </a:p>
      </dgm:t>
    </dgm:pt>
    <dgm:pt modelId="{B7FE4D45-7AE4-40BD-9E3F-3582CBF8EEEA}" type="sibTrans" cxnId="{63F04B4C-01F5-441C-8A6F-0A625FF75832}">
      <dgm:prSet/>
      <dgm:spPr/>
      <dgm:t>
        <a:bodyPr/>
        <a:lstStyle/>
        <a:p>
          <a:endParaRPr lang="en-GB"/>
        </a:p>
      </dgm:t>
    </dgm:pt>
    <dgm:pt modelId="{5C8B6841-D7CC-4E1B-A235-D303EB615118}">
      <dgm:prSet custT="1"/>
      <dgm:spPr/>
      <dgm:t>
        <a:bodyPr/>
        <a:lstStyle/>
        <a:p>
          <a:r>
            <a:rPr lang="en-US" sz="2800" dirty="0">
              <a:latin typeface="Comic Sans MS" panose="030F0902030302020204" pitchFamily="66" charset="0"/>
            </a:rPr>
            <a:t>Pupil conferencing – ask and they will tell you and show you!</a:t>
          </a:r>
          <a:endParaRPr lang="en-US" sz="2800" dirty="0"/>
        </a:p>
      </dgm:t>
    </dgm:pt>
    <dgm:pt modelId="{8BC4290E-2D87-4EC6-8048-691A7D030454}" type="sibTrans" cxnId="{AE3ED995-DE3A-429C-920D-063E5FAB5097}">
      <dgm:prSet/>
      <dgm:spPr/>
      <dgm:t>
        <a:bodyPr/>
        <a:lstStyle/>
        <a:p>
          <a:endParaRPr lang="en-GB"/>
        </a:p>
      </dgm:t>
    </dgm:pt>
    <dgm:pt modelId="{0D0438FC-3199-4EFC-B59F-02EA4261F3F9}" type="parTrans" cxnId="{AE3ED995-DE3A-429C-920D-063E5FAB5097}">
      <dgm:prSet/>
      <dgm:spPr/>
      <dgm:t>
        <a:bodyPr/>
        <a:lstStyle/>
        <a:p>
          <a:endParaRPr lang="en-GB"/>
        </a:p>
      </dgm:t>
    </dgm:pt>
    <dgm:pt modelId="{3A2FC7F5-8B75-4391-AA9C-190A748B84CE}">
      <dgm:prSet custT="1"/>
      <dgm:spPr/>
      <dgm:t>
        <a:bodyPr/>
        <a:lstStyle/>
        <a:p>
          <a:pPr>
            <a:buFont typeface="Arial" panose="020B0604020202020204" pitchFamily="34" charset="0"/>
            <a:buNone/>
          </a:pPr>
          <a:r>
            <a:rPr lang="en-US" sz="2800" dirty="0">
              <a:latin typeface="Comic Sans MS" panose="030F0902030302020204" pitchFamily="66" charset="0"/>
            </a:rPr>
            <a:t>Make sure you are getting time to do this at least once a term. </a:t>
          </a:r>
          <a:endParaRPr lang="en-US" sz="2800" dirty="0"/>
        </a:p>
      </dgm:t>
    </dgm:pt>
    <dgm:pt modelId="{7278309A-0907-4DDE-8B34-3EAEE4F5FD4F}" type="sibTrans" cxnId="{60FE1426-958D-4495-99BF-3988EE8463F5}">
      <dgm:prSet/>
      <dgm:spPr/>
      <dgm:t>
        <a:bodyPr/>
        <a:lstStyle/>
        <a:p>
          <a:endParaRPr lang="en-GB"/>
        </a:p>
      </dgm:t>
    </dgm:pt>
    <dgm:pt modelId="{A83B78F5-4AE3-4371-A4B6-CE8FAD289467}" type="parTrans" cxnId="{60FE1426-958D-4495-99BF-3988EE8463F5}">
      <dgm:prSet/>
      <dgm:spPr/>
      <dgm:t>
        <a:bodyPr/>
        <a:lstStyle/>
        <a:p>
          <a:endParaRPr lang="en-GB"/>
        </a:p>
      </dgm:t>
    </dgm:pt>
    <dgm:pt modelId="{34956EB3-D1E1-437F-ACC5-CC627DE23F59}" type="pres">
      <dgm:prSet presAssocID="{9675E287-E56B-4FAB-8F8B-D20EE273FB8C}" presName="vert0" presStyleCnt="0">
        <dgm:presLayoutVars>
          <dgm:dir/>
          <dgm:animOne val="branch"/>
          <dgm:animLvl val="lvl"/>
        </dgm:presLayoutVars>
      </dgm:prSet>
      <dgm:spPr/>
    </dgm:pt>
    <dgm:pt modelId="{B2C2FBFB-55DC-4567-9752-10A804A7ED92}" type="pres">
      <dgm:prSet presAssocID="{DDB03397-48F0-41E1-A2D3-3C845CD0278E}" presName="thickLine" presStyleLbl="alignNode1" presStyleIdx="0" presStyleCnt="4"/>
      <dgm:spPr/>
    </dgm:pt>
    <dgm:pt modelId="{0284B241-8BAA-4DFB-B911-80847527B405}" type="pres">
      <dgm:prSet presAssocID="{DDB03397-48F0-41E1-A2D3-3C845CD0278E}" presName="horz1" presStyleCnt="0"/>
      <dgm:spPr/>
    </dgm:pt>
    <dgm:pt modelId="{D8CB9A5F-A805-4500-B3C5-88DFFDE3AC2D}" type="pres">
      <dgm:prSet presAssocID="{DDB03397-48F0-41E1-A2D3-3C845CD0278E}" presName="tx1" presStyleLbl="revTx" presStyleIdx="0" presStyleCnt="6" custScaleX="544192"/>
      <dgm:spPr/>
    </dgm:pt>
    <dgm:pt modelId="{01D30000-4F14-44E5-9C7D-861731FC8FF4}" type="pres">
      <dgm:prSet presAssocID="{DDB03397-48F0-41E1-A2D3-3C845CD0278E}" presName="vert1" presStyleCnt="0"/>
      <dgm:spPr/>
    </dgm:pt>
    <dgm:pt modelId="{8A3A40F2-E319-4702-A0A9-7B8001E8E9DA}" type="pres">
      <dgm:prSet presAssocID="{478885FA-04BC-4D9E-93A6-7DB3A2ECCA3D}" presName="vertSpace2a" presStyleCnt="0"/>
      <dgm:spPr/>
    </dgm:pt>
    <dgm:pt modelId="{32EBD832-9C15-46E5-9058-5A674C043966}" type="pres">
      <dgm:prSet presAssocID="{478885FA-04BC-4D9E-93A6-7DB3A2ECCA3D}" presName="horz2" presStyleCnt="0"/>
      <dgm:spPr/>
    </dgm:pt>
    <dgm:pt modelId="{4F84DC3A-F1AC-4F37-988C-B0734A143C29}" type="pres">
      <dgm:prSet presAssocID="{478885FA-04BC-4D9E-93A6-7DB3A2ECCA3D}" presName="horzSpace2" presStyleCnt="0"/>
      <dgm:spPr/>
    </dgm:pt>
    <dgm:pt modelId="{ED5528C8-EA78-4275-A66B-B6DE8F29FD76}" type="pres">
      <dgm:prSet presAssocID="{478885FA-04BC-4D9E-93A6-7DB3A2ECCA3D}" presName="tx2" presStyleLbl="revTx" presStyleIdx="1" presStyleCnt="6"/>
      <dgm:spPr/>
    </dgm:pt>
    <dgm:pt modelId="{4F25FB72-BD7E-47E2-AE21-D806DC2707EE}" type="pres">
      <dgm:prSet presAssocID="{478885FA-04BC-4D9E-93A6-7DB3A2ECCA3D}" presName="vert2" presStyleCnt="0"/>
      <dgm:spPr/>
    </dgm:pt>
    <dgm:pt modelId="{4B1FBACE-1EFC-4103-9441-3984EBE3D99B}" type="pres">
      <dgm:prSet presAssocID="{478885FA-04BC-4D9E-93A6-7DB3A2ECCA3D}" presName="thinLine2b" presStyleLbl="callout" presStyleIdx="0" presStyleCnt="2"/>
      <dgm:spPr/>
    </dgm:pt>
    <dgm:pt modelId="{41EFDEB6-4AEB-4CDB-ABFF-2A6AFA36117B}" type="pres">
      <dgm:prSet presAssocID="{478885FA-04BC-4D9E-93A6-7DB3A2ECCA3D}" presName="vertSpace2b" presStyleCnt="0"/>
      <dgm:spPr/>
    </dgm:pt>
    <dgm:pt modelId="{92540ECE-A7B6-4441-9AAB-760F60C6122D}" type="pres">
      <dgm:prSet presAssocID="{052069F0-F6E5-4D3B-B1ED-6E7910D0D4D8}" presName="horz2" presStyleCnt="0"/>
      <dgm:spPr/>
    </dgm:pt>
    <dgm:pt modelId="{5537EB42-71FE-4CBC-AAC0-14ACA79518CE}" type="pres">
      <dgm:prSet presAssocID="{052069F0-F6E5-4D3B-B1ED-6E7910D0D4D8}" presName="horzSpace2" presStyleCnt="0"/>
      <dgm:spPr/>
    </dgm:pt>
    <dgm:pt modelId="{2E281C95-8F6B-4983-93F4-E23640C8ADE1}" type="pres">
      <dgm:prSet presAssocID="{052069F0-F6E5-4D3B-B1ED-6E7910D0D4D8}" presName="tx2" presStyleLbl="revTx" presStyleIdx="2" presStyleCnt="6"/>
      <dgm:spPr/>
    </dgm:pt>
    <dgm:pt modelId="{AC7C7626-9963-423E-A3B9-A53C944E7940}" type="pres">
      <dgm:prSet presAssocID="{052069F0-F6E5-4D3B-B1ED-6E7910D0D4D8}" presName="vert2" presStyleCnt="0"/>
      <dgm:spPr/>
    </dgm:pt>
    <dgm:pt modelId="{F63FF481-E282-407C-9D52-5A37C5EFF6FF}" type="pres">
      <dgm:prSet presAssocID="{052069F0-F6E5-4D3B-B1ED-6E7910D0D4D8}" presName="thinLine2b" presStyleLbl="callout" presStyleIdx="1" presStyleCnt="2"/>
      <dgm:spPr/>
    </dgm:pt>
    <dgm:pt modelId="{21479168-4291-49FF-BD8F-1155CBEACA2D}" type="pres">
      <dgm:prSet presAssocID="{052069F0-F6E5-4D3B-B1ED-6E7910D0D4D8}" presName="vertSpace2b" presStyleCnt="0"/>
      <dgm:spPr/>
    </dgm:pt>
    <dgm:pt modelId="{4DB05A95-E3AC-4414-A049-02628B98CD65}" type="pres">
      <dgm:prSet presAssocID="{EA5FB56D-3B71-4501-BF9C-FA1431752470}" presName="thickLine" presStyleLbl="alignNode1" presStyleIdx="1" presStyleCnt="4"/>
      <dgm:spPr/>
    </dgm:pt>
    <dgm:pt modelId="{67AE4CA6-FF40-4EA1-88C3-F0479F420977}" type="pres">
      <dgm:prSet presAssocID="{EA5FB56D-3B71-4501-BF9C-FA1431752470}" presName="horz1" presStyleCnt="0"/>
      <dgm:spPr/>
    </dgm:pt>
    <dgm:pt modelId="{804F459D-473F-454E-A43A-6310234FC41C}" type="pres">
      <dgm:prSet presAssocID="{EA5FB56D-3B71-4501-BF9C-FA1431752470}" presName="tx1" presStyleLbl="revTx" presStyleIdx="3" presStyleCnt="6" custScaleX="315184"/>
      <dgm:spPr/>
    </dgm:pt>
    <dgm:pt modelId="{04871C9E-F75B-4939-B927-4CA00811ED69}" type="pres">
      <dgm:prSet presAssocID="{EA5FB56D-3B71-4501-BF9C-FA1431752470}" presName="vert1" presStyleCnt="0"/>
      <dgm:spPr/>
    </dgm:pt>
    <dgm:pt modelId="{BCCF8CAD-41A0-49A7-A864-82D924B5059E}" type="pres">
      <dgm:prSet presAssocID="{5C8B6841-D7CC-4E1B-A235-D303EB615118}" presName="thickLine" presStyleLbl="alignNode1" presStyleIdx="2" presStyleCnt="4"/>
      <dgm:spPr/>
    </dgm:pt>
    <dgm:pt modelId="{C148B4B0-A418-4C35-ABDD-05489FA1325D}" type="pres">
      <dgm:prSet presAssocID="{5C8B6841-D7CC-4E1B-A235-D303EB615118}" presName="horz1" presStyleCnt="0"/>
      <dgm:spPr/>
    </dgm:pt>
    <dgm:pt modelId="{B0DFDCF1-6856-4FED-B31D-C7E93496C999}" type="pres">
      <dgm:prSet presAssocID="{5C8B6841-D7CC-4E1B-A235-D303EB615118}" presName="tx1" presStyleLbl="revTx" presStyleIdx="4" presStyleCnt="6" custScaleX="500000"/>
      <dgm:spPr/>
    </dgm:pt>
    <dgm:pt modelId="{65123046-C535-458E-9283-328D7C3804AF}" type="pres">
      <dgm:prSet presAssocID="{5C8B6841-D7CC-4E1B-A235-D303EB615118}" presName="vert1" presStyleCnt="0"/>
      <dgm:spPr/>
    </dgm:pt>
    <dgm:pt modelId="{55EDF21E-9FB9-43F3-A8C9-4740E914E2D0}" type="pres">
      <dgm:prSet presAssocID="{3A2FC7F5-8B75-4391-AA9C-190A748B84CE}" presName="thickLine" presStyleLbl="alignNode1" presStyleIdx="3" presStyleCnt="4"/>
      <dgm:spPr/>
    </dgm:pt>
    <dgm:pt modelId="{FE6303BE-2BAD-422C-AE4D-E9A8C8EDA07C}" type="pres">
      <dgm:prSet presAssocID="{3A2FC7F5-8B75-4391-AA9C-190A748B84CE}" presName="horz1" presStyleCnt="0"/>
      <dgm:spPr/>
    </dgm:pt>
    <dgm:pt modelId="{105E0906-7EC4-4EB2-8AE2-EDA4888A382B}" type="pres">
      <dgm:prSet presAssocID="{3A2FC7F5-8B75-4391-AA9C-190A748B84CE}" presName="tx1" presStyleLbl="revTx" presStyleIdx="5" presStyleCnt="6" custScaleX="500000"/>
      <dgm:spPr/>
    </dgm:pt>
    <dgm:pt modelId="{96BFB500-8010-4286-ADFA-C9A4AAAB8C46}" type="pres">
      <dgm:prSet presAssocID="{3A2FC7F5-8B75-4391-AA9C-190A748B84CE}" presName="vert1" presStyleCnt="0"/>
      <dgm:spPr/>
    </dgm:pt>
  </dgm:ptLst>
  <dgm:cxnLst>
    <dgm:cxn modelId="{60FE1426-958D-4495-99BF-3988EE8463F5}" srcId="{9675E287-E56B-4FAB-8F8B-D20EE273FB8C}" destId="{3A2FC7F5-8B75-4391-AA9C-190A748B84CE}" srcOrd="3" destOrd="0" parTransId="{A83B78F5-4AE3-4371-A4B6-CE8FAD289467}" sibTransId="{7278309A-0907-4DDE-8B34-3EAEE4F5FD4F}"/>
    <dgm:cxn modelId="{0575C445-92D9-4CC2-AD3A-264E45C945E5}" type="presOf" srcId="{5C8B6841-D7CC-4E1B-A235-D303EB615118}" destId="{B0DFDCF1-6856-4FED-B31D-C7E93496C999}" srcOrd="0" destOrd="0" presId="urn:microsoft.com/office/officeart/2008/layout/LinedList"/>
    <dgm:cxn modelId="{0FDD134A-5D55-43BD-8533-BE5B1A75BE1C}" srcId="{DDB03397-48F0-41E1-A2D3-3C845CD0278E}" destId="{478885FA-04BC-4D9E-93A6-7DB3A2ECCA3D}" srcOrd="0" destOrd="0" parTransId="{CB1AB5CE-2590-4717-AA5D-68A05F4D0251}" sibTransId="{E03A4F7B-F37C-4ADA-BBE1-4F92C60D0CAB}"/>
    <dgm:cxn modelId="{63F04B4C-01F5-441C-8A6F-0A625FF75832}" srcId="{9675E287-E56B-4FAB-8F8B-D20EE273FB8C}" destId="{EA5FB56D-3B71-4501-BF9C-FA1431752470}" srcOrd="1" destOrd="0" parTransId="{A1C3C2F0-6634-4D35-9497-E927AEA19933}" sibTransId="{B7FE4D45-7AE4-40BD-9E3F-3582CBF8EEEA}"/>
    <dgm:cxn modelId="{745A8251-2EA8-4E12-87E2-DFA268889933}" type="presOf" srcId="{3A2FC7F5-8B75-4391-AA9C-190A748B84CE}" destId="{105E0906-7EC4-4EB2-8AE2-EDA4888A382B}" srcOrd="0" destOrd="0" presId="urn:microsoft.com/office/officeart/2008/layout/LinedList"/>
    <dgm:cxn modelId="{BDE03581-0631-49BB-AFBB-F4B6324C459D}" type="presOf" srcId="{9675E287-E56B-4FAB-8F8B-D20EE273FB8C}" destId="{34956EB3-D1E1-437F-ACC5-CC627DE23F59}" srcOrd="0" destOrd="0" presId="urn:microsoft.com/office/officeart/2008/layout/LinedList"/>
    <dgm:cxn modelId="{FF4BDC82-5E73-4736-9BF8-EC5A57964DE2}" type="presOf" srcId="{DDB03397-48F0-41E1-A2D3-3C845CD0278E}" destId="{D8CB9A5F-A805-4500-B3C5-88DFFDE3AC2D}" srcOrd="0" destOrd="0" presId="urn:microsoft.com/office/officeart/2008/layout/LinedList"/>
    <dgm:cxn modelId="{AE3ED995-DE3A-429C-920D-063E5FAB5097}" srcId="{9675E287-E56B-4FAB-8F8B-D20EE273FB8C}" destId="{5C8B6841-D7CC-4E1B-A235-D303EB615118}" srcOrd="2" destOrd="0" parTransId="{0D0438FC-3199-4EFC-B59F-02EA4261F3F9}" sibTransId="{8BC4290E-2D87-4EC6-8048-691A7D030454}"/>
    <dgm:cxn modelId="{0E8B49B9-295F-45C7-9251-59D202555954}" srcId="{DDB03397-48F0-41E1-A2D3-3C845CD0278E}" destId="{052069F0-F6E5-4D3B-B1ED-6E7910D0D4D8}" srcOrd="1" destOrd="0" parTransId="{FCD89DCE-D0C8-4244-94C6-490D1B4C2EC2}" sibTransId="{FB4A81B5-D9B7-48E5-B37D-A2E085ABEB22}"/>
    <dgm:cxn modelId="{878529CF-5ABB-4162-A5FA-C19DEF287E71}" srcId="{9675E287-E56B-4FAB-8F8B-D20EE273FB8C}" destId="{DDB03397-48F0-41E1-A2D3-3C845CD0278E}" srcOrd="0" destOrd="0" parTransId="{FC0AA830-ED88-4015-9F38-F99D49B6CC7A}" sibTransId="{38ECF0E4-BF8F-420F-A147-146715C7894D}"/>
    <dgm:cxn modelId="{946756F4-245F-4DDD-835F-1F303921EABA}" type="presOf" srcId="{052069F0-F6E5-4D3B-B1ED-6E7910D0D4D8}" destId="{2E281C95-8F6B-4983-93F4-E23640C8ADE1}" srcOrd="0" destOrd="0" presId="urn:microsoft.com/office/officeart/2008/layout/LinedList"/>
    <dgm:cxn modelId="{B75CEBF8-9118-4E73-B283-E34D59BD9BF0}" type="presOf" srcId="{EA5FB56D-3B71-4501-BF9C-FA1431752470}" destId="{804F459D-473F-454E-A43A-6310234FC41C}" srcOrd="0" destOrd="0" presId="urn:microsoft.com/office/officeart/2008/layout/LinedList"/>
    <dgm:cxn modelId="{669255FD-5604-43AD-B83F-9B6BAF5E4B10}" type="presOf" srcId="{478885FA-04BC-4D9E-93A6-7DB3A2ECCA3D}" destId="{ED5528C8-EA78-4275-A66B-B6DE8F29FD76}" srcOrd="0" destOrd="0" presId="urn:microsoft.com/office/officeart/2008/layout/LinedList"/>
    <dgm:cxn modelId="{08443433-1928-49C9-8C69-CD2D5409E0DF}" type="presParOf" srcId="{34956EB3-D1E1-437F-ACC5-CC627DE23F59}" destId="{B2C2FBFB-55DC-4567-9752-10A804A7ED92}" srcOrd="0" destOrd="0" presId="urn:microsoft.com/office/officeart/2008/layout/LinedList"/>
    <dgm:cxn modelId="{9B4E5175-EAA7-4FBF-9DEE-2BEA82CD42DE}" type="presParOf" srcId="{34956EB3-D1E1-437F-ACC5-CC627DE23F59}" destId="{0284B241-8BAA-4DFB-B911-80847527B405}" srcOrd="1" destOrd="0" presId="urn:microsoft.com/office/officeart/2008/layout/LinedList"/>
    <dgm:cxn modelId="{25F6468E-F38A-40A7-A1A1-F4DE37ED87DC}" type="presParOf" srcId="{0284B241-8BAA-4DFB-B911-80847527B405}" destId="{D8CB9A5F-A805-4500-B3C5-88DFFDE3AC2D}" srcOrd="0" destOrd="0" presId="urn:microsoft.com/office/officeart/2008/layout/LinedList"/>
    <dgm:cxn modelId="{6E75C934-FAB7-4E45-8F3C-4677F3508503}" type="presParOf" srcId="{0284B241-8BAA-4DFB-B911-80847527B405}" destId="{01D30000-4F14-44E5-9C7D-861731FC8FF4}" srcOrd="1" destOrd="0" presId="urn:microsoft.com/office/officeart/2008/layout/LinedList"/>
    <dgm:cxn modelId="{24730440-F0F0-4F7B-A975-8296BEEA4C33}" type="presParOf" srcId="{01D30000-4F14-44E5-9C7D-861731FC8FF4}" destId="{8A3A40F2-E319-4702-A0A9-7B8001E8E9DA}" srcOrd="0" destOrd="0" presId="urn:microsoft.com/office/officeart/2008/layout/LinedList"/>
    <dgm:cxn modelId="{F2B43989-C4B4-43E5-ADBD-24E2EBF631B3}" type="presParOf" srcId="{01D30000-4F14-44E5-9C7D-861731FC8FF4}" destId="{32EBD832-9C15-46E5-9058-5A674C043966}" srcOrd="1" destOrd="0" presId="urn:microsoft.com/office/officeart/2008/layout/LinedList"/>
    <dgm:cxn modelId="{D9F915AB-DD49-4DCD-9F1B-4240D140BC2F}" type="presParOf" srcId="{32EBD832-9C15-46E5-9058-5A674C043966}" destId="{4F84DC3A-F1AC-4F37-988C-B0734A143C29}" srcOrd="0" destOrd="0" presId="urn:microsoft.com/office/officeart/2008/layout/LinedList"/>
    <dgm:cxn modelId="{4DA3AA19-1F8F-458C-8FDC-C97500682466}" type="presParOf" srcId="{32EBD832-9C15-46E5-9058-5A674C043966}" destId="{ED5528C8-EA78-4275-A66B-B6DE8F29FD76}" srcOrd="1" destOrd="0" presId="urn:microsoft.com/office/officeart/2008/layout/LinedList"/>
    <dgm:cxn modelId="{FB559746-28D4-4EBF-8D41-970D93657576}" type="presParOf" srcId="{32EBD832-9C15-46E5-9058-5A674C043966}" destId="{4F25FB72-BD7E-47E2-AE21-D806DC2707EE}" srcOrd="2" destOrd="0" presId="urn:microsoft.com/office/officeart/2008/layout/LinedList"/>
    <dgm:cxn modelId="{FCB0D16B-A075-459E-BB10-F24234175D65}" type="presParOf" srcId="{01D30000-4F14-44E5-9C7D-861731FC8FF4}" destId="{4B1FBACE-1EFC-4103-9441-3984EBE3D99B}" srcOrd="2" destOrd="0" presId="urn:microsoft.com/office/officeart/2008/layout/LinedList"/>
    <dgm:cxn modelId="{59D28AB4-9C71-4BC1-80EC-64E879D05EDD}" type="presParOf" srcId="{01D30000-4F14-44E5-9C7D-861731FC8FF4}" destId="{41EFDEB6-4AEB-4CDB-ABFF-2A6AFA36117B}" srcOrd="3" destOrd="0" presId="urn:microsoft.com/office/officeart/2008/layout/LinedList"/>
    <dgm:cxn modelId="{7FF23C48-DE9B-4F6A-836B-887F84BE458B}" type="presParOf" srcId="{01D30000-4F14-44E5-9C7D-861731FC8FF4}" destId="{92540ECE-A7B6-4441-9AAB-760F60C6122D}" srcOrd="4" destOrd="0" presId="urn:microsoft.com/office/officeart/2008/layout/LinedList"/>
    <dgm:cxn modelId="{C9E81847-8475-4B94-B955-AEB9AAF99223}" type="presParOf" srcId="{92540ECE-A7B6-4441-9AAB-760F60C6122D}" destId="{5537EB42-71FE-4CBC-AAC0-14ACA79518CE}" srcOrd="0" destOrd="0" presId="urn:microsoft.com/office/officeart/2008/layout/LinedList"/>
    <dgm:cxn modelId="{3099CEFB-630A-4714-8265-07FFDED00C2E}" type="presParOf" srcId="{92540ECE-A7B6-4441-9AAB-760F60C6122D}" destId="{2E281C95-8F6B-4983-93F4-E23640C8ADE1}" srcOrd="1" destOrd="0" presId="urn:microsoft.com/office/officeart/2008/layout/LinedList"/>
    <dgm:cxn modelId="{D755E793-7B9F-4B54-BAE0-BA224A3DAE24}" type="presParOf" srcId="{92540ECE-A7B6-4441-9AAB-760F60C6122D}" destId="{AC7C7626-9963-423E-A3B9-A53C944E7940}" srcOrd="2" destOrd="0" presId="urn:microsoft.com/office/officeart/2008/layout/LinedList"/>
    <dgm:cxn modelId="{D6F49275-2E66-4CFA-9600-EF81EB50CFB4}" type="presParOf" srcId="{01D30000-4F14-44E5-9C7D-861731FC8FF4}" destId="{F63FF481-E282-407C-9D52-5A37C5EFF6FF}" srcOrd="5" destOrd="0" presId="urn:microsoft.com/office/officeart/2008/layout/LinedList"/>
    <dgm:cxn modelId="{077C9C89-B935-4751-808B-69B0D4973DB0}" type="presParOf" srcId="{01D30000-4F14-44E5-9C7D-861731FC8FF4}" destId="{21479168-4291-49FF-BD8F-1155CBEACA2D}" srcOrd="6" destOrd="0" presId="urn:microsoft.com/office/officeart/2008/layout/LinedList"/>
    <dgm:cxn modelId="{D83EE874-1C0B-4F0B-A640-F9BB2D66EEBA}" type="presParOf" srcId="{34956EB3-D1E1-437F-ACC5-CC627DE23F59}" destId="{4DB05A95-E3AC-4414-A049-02628B98CD65}" srcOrd="2" destOrd="0" presId="urn:microsoft.com/office/officeart/2008/layout/LinedList"/>
    <dgm:cxn modelId="{FA534852-5D7E-430C-B051-4ED9165973BA}" type="presParOf" srcId="{34956EB3-D1E1-437F-ACC5-CC627DE23F59}" destId="{67AE4CA6-FF40-4EA1-88C3-F0479F420977}" srcOrd="3" destOrd="0" presId="urn:microsoft.com/office/officeart/2008/layout/LinedList"/>
    <dgm:cxn modelId="{02147175-CF86-4185-A1F9-E54107D374B2}" type="presParOf" srcId="{67AE4CA6-FF40-4EA1-88C3-F0479F420977}" destId="{804F459D-473F-454E-A43A-6310234FC41C}" srcOrd="0" destOrd="0" presId="urn:microsoft.com/office/officeart/2008/layout/LinedList"/>
    <dgm:cxn modelId="{A02B0D53-6206-4D38-BE73-A2C2C74B4E0D}" type="presParOf" srcId="{67AE4CA6-FF40-4EA1-88C3-F0479F420977}" destId="{04871C9E-F75B-4939-B927-4CA00811ED69}" srcOrd="1" destOrd="0" presId="urn:microsoft.com/office/officeart/2008/layout/LinedList"/>
    <dgm:cxn modelId="{6A86202A-E2AE-48AD-A6E8-1FCE905C3BB2}" type="presParOf" srcId="{34956EB3-D1E1-437F-ACC5-CC627DE23F59}" destId="{BCCF8CAD-41A0-49A7-A864-82D924B5059E}" srcOrd="4" destOrd="0" presId="urn:microsoft.com/office/officeart/2008/layout/LinedList"/>
    <dgm:cxn modelId="{7A9BAF4A-610C-4E9F-83AA-4C58BE4EFD4B}" type="presParOf" srcId="{34956EB3-D1E1-437F-ACC5-CC627DE23F59}" destId="{C148B4B0-A418-4C35-ABDD-05489FA1325D}" srcOrd="5" destOrd="0" presId="urn:microsoft.com/office/officeart/2008/layout/LinedList"/>
    <dgm:cxn modelId="{8B7083D3-4F60-4FE4-8F0E-2D78DD783625}" type="presParOf" srcId="{C148B4B0-A418-4C35-ABDD-05489FA1325D}" destId="{B0DFDCF1-6856-4FED-B31D-C7E93496C999}" srcOrd="0" destOrd="0" presId="urn:microsoft.com/office/officeart/2008/layout/LinedList"/>
    <dgm:cxn modelId="{D1623E3B-188C-4598-A744-372DC0EDC688}" type="presParOf" srcId="{C148B4B0-A418-4C35-ABDD-05489FA1325D}" destId="{65123046-C535-458E-9283-328D7C3804AF}" srcOrd="1" destOrd="0" presId="urn:microsoft.com/office/officeart/2008/layout/LinedList"/>
    <dgm:cxn modelId="{62692663-6353-4F3A-9378-E25D53AE13B4}" type="presParOf" srcId="{34956EB3-D1E1-437F-ACC5-CC627DE23F59}" destId="{55EDF21E-9FB9-43F3-A8C9-4740E914E2D0}" srcOrd="6" destOrd="0" presId="urn:microsoft.com/office/officeart/2008/layout/LinedList"/>
    <dgm:cxn modelId="{28BB6639-DAF5-4598-8F62-553FE7673CFD}" type="presParOf" srcId="{34956EB3-D1E1-437F-ACC5-CC627DE23F59}" destId="{FE6303BE-2BAD-422C-AE4D-E9A8C8EDA07C}" srcOrd="7" destOrd="0" presId="urn:microsoft.com/office/officeart/2008/layout/LinedList"/>
    <dgm:cxn modelId="{410EB8C1-6953-4DCE-9494-68B4DD4EDFAC}" type="presParOf" srcId="{FE6303BE-2BAD-422C-AE4D-E9A8C8EDA07C}" destId="{105E0906-7EC4-4EB2-8AE2-EDA4888A382B}" srcOrd="0" destOrd="0" presId="urn:microsoft.com/office/officeart/2008/layout/LinedList"/>
    <dgm:cxn modelId="{A5896683-7B4E-4F06-93FB-61F1AAE34EAD}" type="presParOf" srcId="{FE6303BE-2BAD-422C-AE4D-E9A8C8EDA07C}" destId="{96BFB500-8010-4286-ADFA-C9A4AAAB8C4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C2FBFB-55DC-4567-9752-10A804A7ED92}">
      <dsp:nvSpPr>
        <dsp:cNvPr id="0" name=""/>
        <dsp:cNvSpPr/>
      </dsp:nvSpPr>
      <dsp:spPr>
        <a:xfrm>
          <a:off x="0" y="0"/>
          <a:ext cx="70182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CB9A5F-A805-4500-B3C5-88DFFDE3AC2D}">
      <dsp:nvSpPr>
        <dsp:cNvPr id="0" name=""/>
        <dsp:cNvSpPr/>
      </dsp:nvSpPr>
      <dsp:spPr>
        <a:xfrm>
          <a:off x="0" y="0"/>
          <a:ext cx="7018271" cy="753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GB" sz="3400" kern="1200" dirty="0"/>
            <a:t>SACRE</a:t>
          </a:r>
          <a:endParaRPr lang="en-US" sz="3400" kern="1200" dirty="0"/>
        </a:p>
      </dsp:txBody>
      <dsp:txXfrm>
        <a:off x="0" y="0"/>
        <a:ext cx="7018271" cy="753584"/>
      </dsp:txXfrm>
    </dsp:sp>
    <dsp:sp modelId="{23FF0F02-6D86-4D98-AA15-662A33BC1560}">
      <dsp:nvSpPr>
        <dsp:cNvPr id="0" name=""/>
        <dsp:cNvSpPr/>
      </dsp:nvSpPr>
      <dsp:spPr>
        <a:xfrm>
          <a:off x="0" y="753584"/>
          <a:ext cx="70182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0855C4-8A4D-41B1-984B-A70D22A996BE}">
      <dsp:nvSpPr>
        <dsp:cNvPr id="0" name=""/>
        <dsp:cNvSpPr/>
      </dsp:nvSpPr>
      <dsp:spPr>
        <a:xfrm>
          <a:off x="0" y="753584"/>
          <a:ext cx="7018271" cy="753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GB" sz="3400" kern="1200"/>
            <a:t>Locally agreed syllabus </a:t>
          </a:r>
          <a:endParaRPr lang="en-US" sz="3400" kern="1200"/>
        </a:p>
      </dsp:txBody>
      <dsp:txXfrm>
        <a:off x="0" y="753584"/>
        <a:ext cx="7018271" cy="753584"/>
      </dsp:txXfrm>
    </dsp:sp>
    <dsp:sp modelId="{B50F9F36-A7E5-4321-B2FD-4FCC312FBC2B}">
      <dsp:nvSpPr>
        <dsp:cNvPr id="0" name=""/>
        <dsp:cNvSpPr/>
      </dsp:nvSpPr>
      <dsp:spPr>
        <a:xfrm>
          <a:off x="0" y="1507169"/>
          <a:ext cx="70182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FC96EB-CAF1-4CE2-AF78-AE3AB98FDF58}">
      <dsp:nvSpPr>
        <dsp:cNvPr id="0" name=""/>
        <dsp:cNvSpPr/>
      </dsp:nvSpPr>
      <dsp:spPr>
        <a:xfrm>
          <a:off x="0" y="1507169"/>
          <a:ext cx="7018271" cy="753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GB" sz="3400" kern="1200"/>
            <a:t>School curriculum</a:t>
          </a:r>
          <a:endParaRPr lang="en-US" sz="3400" kern="1200"/>
        </a:p>
      </dsp:txBody>
      <dsp:txXfrm>
        <a:off x="0" y="1507169"/>
        <a:ext cx="7018271" cy="753584"/>
      </dsp:txXfrm>
    </dsp:sp>
    <dsp:sp modelId="{35776A79-7EC5-408B-8439-3D288CA8E51B}">
      <dsp:nvSpPr>
        <dsp:cNvPr id="0" name=""/>
        <dsp:cNvSpPr/>
      </dsp:nvSpPr>
      <dsp:spPr>
        <a:xfrm>
          <a:off x="0" y="2260753"/>
          <a:ext cx="70182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706176-4B10-4B35-81C1-D51514935DED}">
      <dsp:nvSpPr>
        <dsp:cNvPr id="0" name=""/>
        <dsp:cNvSpPr/>
      </dsp:nvSpPr>
      <dsp:spPr>
        <a:xfrm>
          <a:off x="0" y="2260753"/>
          <a:ext cx="7018271" cy="753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GB" sz="3400" kern="1200" dirty="0"/>
            <a:t>Planning</a:t>
          </a:r>
          <a:endParaRPr lang="en-US" sz="3400" kern="1200" dirty="0"/>
        </a:p>
      </dsp:txBody>
      <dsp:txXfrm>
        <a:off x="0" y="2260753"/>
        <a:ext cx="7018271" cy="7535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C2FBFB-55DC-4567-9752-10A804A7ED92}">
      <dsp:nvSpPr>
        <dsp:cNvPr id="0" name=""/>
        <dsp:cNvSpPr/>
      </dsp:nvSpPr>
      <dsp:spPr>
        <a:xfrm>
          <a:off x="0" y="3328"/>
          <a:ext cx="841755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CB9A5F-A805-4500-B3C5-88DFFDE3AC2D}">
      <dsp:nvSpPr>
        <dsp:cNvPr id="0" name=""/>
        <dsp:cNvSpPr/>
      </dsp:nvSpPr>
      <dsp:spPr>
        <a:xfrm>
          <a:off x="0" y="3328"/>
          <a:ext cx="8417551" cy="647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 </a:t>
          </a:r>
          <a:r>
            <a:rPr lang="en-US" sz="3200" kern="1200" dirty="0"/>
            <a:t>Local body </a:t>
          </a:r>
          <a:endParaRPr lang="en-US" sz="2200" kern="1200" dirty="0"/>
        </a:p>
      </dsp:txBody>
      <dsp:txXfrm>
        <a:off x="0" y="3328"/>
        <a:ext cx="8417551" cy="647516"/>
      </dsp:txXfrm>
    </dsp:sp>
    <dsp:sp modelId="{698ADA30-53B4-4B9F-9C21-60E254AD44E1}">
      <dsp:nvSpPr>
        <dsp:cNvPr id="0" name=""/>
        <dsp:cNvSpPr/>
      </dsp:nvSpPr>
      <dsp:spPr>
        <a:xfrm>
          <a:off x="0" y="650844"/>
          <a:ext cx="841755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BA3A53-C72C-4AB3-93DD-397379E049A2}">
      <dsp:nvSpPr>
        <dsp:cNvPr id="0" name=""/>
        <dsp:cNvSpPr/>
      </dsp:nvSpPr>
      <dsp:spPr>
        <a:xfrm>
          <a:off x="0" y="650844"/>
          <a:ext cx="8409330" cy="1045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Advise on RE: Inclusive, balanced provision reflective of local and national contexts.</a:t>
          </a:r>
        </a:p>
      </dsp:txBody>
      <dsp:txXfrm>
        <a:off x="0" y="650844"/>
        <a:ext cx="8409330" cy="1045660"/>
      </dsp:txXfrm>
    </dsp:sp>
    <dsp:sp modelId="{8152DC78-69A5-42C4-8CE1-39B6FD81F99B}">
      <dsp:nvSpPr>
        <dsp:cNvPr id="0" name=""/>
        <dsp:cNvSpPr/>
      </dsp:nvSpPr>
      <dsp:spPr>
        <a:xfrm>
          <a:off x="0" y="1696505"/>
          <a:ext cx="841755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93955A-2787-4460-9D89-6B8F83E68C5E}">
      <dsp:nvSpPr>
        <dsp:cNvPr id="0" name=""/>
        <dsp:cNvSpPr/>
      </dsp:nvSpPr>
      <dsp:spPr>
        <a:xfrm>
          <a:off x="0" y="1696505"/>
          <a:ext cx="8417551" cy="647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Support and monitor schools</a:t>
          </a:r>
          <a:endParaRPr lang="en-US" sz="2200" kern="1200" dirty="0"/>
        </a:p>
      </dsp:txBody>
      <dsp:txXfrm>
        <a:off x="0" y="1696505"/>
        <a:ext cx="8417551" cy="647516"/>
      </dsp:txXfrm>
    </dsp:sp>
    <dsp:sp modelId="{D0134387-E0AE-473D-876A-7441CD810B94}">
      <dsp:nvSpPr>
        <dsp:cNvPr id="0" name=""/>
        <dsp:cNvSpPr/>
      </dsp:nvSpPr>
      <dsp:spPr>
        <a:xfrm>
          <a:off x="0" y="2344021"/>
          <a:ext cx="841755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D71369-9195-4F97-965C-E241E141F29C}">
      <dsp:nvSpPr>
        <dsp:cNvPr id="0" name=""/>
        <dsp:cNvSpPr/>
      </dsp:nvSpPr>
      <dsp:spPr>
        <a:xfrm>
          <a:off x="0" y="2344021"/>
          <a:ext cx="8417551" cy="647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Develop the agreed syllabus</a:t>
          </a:r>
        </a:p>
      </dsp:txBody>
      <dsp:txXfrm>
        <a:off x="0" y="2344021"/>
        <a:ext cx="8417551" cy="647516"/>
      </dsp:txXfrm>
    </dsp:sp>
    <dsp:sp modelId="{09E6E38B-C7F2-44E3-A39C-2A9626D22C28}">
      <dsp:nvSpPr>
        <dsp:cNvPr id="0" name=""/>
        <dsp:cNvSpPr/>
      </dsp:nvSpPr>
      <dsp:spPr>
        <a:xfrm>
          <a:off x="0" y="2991537"/>
          <a:ext cx="841755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131E07-B0CB-4332-9BD8-A6D9A87564AD}">
      <dsp:nvSpPr>
        <dsp:cNvPr id="0" name=""/>
        <dsp:cNvSpPr/>
      </dsp:nvSpPr>
      <dsp:spPr>
        <a:xfrm>
          <a:off x="0" y="2991537"/>
          <a:ext cx="8409330" cy="13106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Promote religion and worldviews for pupils’ personal and academic development.</a:t>
          </a:r>
        </a:p>
      </dsp:txBody>
      <dsp:txXfrm>
        <a:off x="0" y="2991537"/>
        <a:ext cx="8409330" cy="13106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C2FBFB-55DC-4567-9752-10A804A7ED92}">
      <dsp:nvSpPr>
        <dsp:cNvPr id="0" name=""/>
        <dsp:cNvSpPr/>
      </dsp:nvSpPr>
      <dsp:spPr>
        <a:xfrm>
          <a:off x="0" y="536"/>
          <a:ext cx="742695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CB9A5F-A805-4500-B3C5-88DFFDE3AC2D}">
      <dsp:nvSpPr>
        <dsp:cNvPr id="0" name=""/>
        <dsp:cNvSpPr/>
      </dsp:nvSpPr>
      <dsp:spPr>
        <a:xfrm>
          <a:off x="0" y="536"/>
          <a:ext cx="7426951" cy="627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Cornerstone of your subject</a:t>
          </a:r>
        </a:p>
      </dsp:txBody>
      <dsp:txXfrm>
        <a:off x="0" y="536"/>
        <a:ext cx="7426951" cy="627280"/>
      </dsp:txXfrm>
    </dsp:sp>
    <dsp:sp modelId="{23FF0F02-6D86-4D98-AA15-662A33BC1560}">
      <dsp:nvSpPr>
        <dsp:cNvPr id="0" name=""/>
        <dsp:cNvSpPr/>
      </dsp:nvSpPr>
      <dsp:spPr>
        <a:xfrm>
          <a:off x="0" y="627816"/>
          <a:ext cx="742695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0855C4-8A4D-41B1-984B-A70D22A996BE}">
      <dsp:nvSpPr>
        <dsp:cNvPr id="0" name=""/>
        <dsp:cNvSpPr/>
      </dsp:nvSpPr>
      <dsp:spPr>
        <a:xfrm>
          <a:off x="0" y="627816"/>
          <a:ext cx="7426951" cy="627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dirty="0"/>
            <a:t>Statutory requirements</a:t>
          </a:r>
          <a:endParaRPr lang="en-US" sz="2800" kern="1200" dirty="0"/>
        </a:p>
      </dsp:txBody>
      <dsp:txXfrm>
        <a:off x="0" y="627816"/>
        <a:ext cx="7426951" cy="627280"/>
      </dsp:txXfrm>
    </dsp:sp>
    <dsp:sp modelId="{B50F9F36-A7E5-4321-B2FD-4FCC312FBC2B}">
      <dsp:nvSpPr>
        <dsp:cNvPr id="0" name=""/>
        <dsp:cNvSpPr/>
      </dsp:nvSpPr>
      <dsp:spPr>
        <a:xfrm>
          <a:off x="0" y="1255096"/>
          <a:ext cx="742695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FC96EB-CAF1-4CE2-AF78-AE3AB98FDF58}">
      <dsp:nvSpPr>
        <dsp:cNvPr id="0" name=""/>
        <dsp:cNvSpPr/>
      </dsp:nvSpPr>
      <dsp:spPr>
        <a:xfrm>
          <a:off x="0" y="1255096"/>
          <a:ext cx="7426951" cy="627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dirty="0"/>
            <a:t>Latest research and </a:t>
          </a:r>
          <a:r>
            <a:rPr lang="en-GB" sz="2800" kern="1200" dirty="0">
              <a:latin typeface="Aptos Display" panose="02110004020202020204"/>
            </a:rPr>
            <a:t>trends</a:t>
          </a:r>
          <a:endParaRPr lang="en-US" sz="2800" kern="1200" dirty="0"/>
        </a:p>
      </dsp:txBody>
      <dsp:txXfrm>
        <a:off x="0" y="1255096"/>
        <a:ext cx="7426951" cy="627280"/>
      </dsp:txXfrm>
    </dsp:sp>
    <dsp:sp modelId="{35776A79-7EC5-408B-8439-3D288CA8E51B}">
      <dsp:nvSpPr>
        <dsp:cNvPr id="0" name=""/>
        <dsp:cNvSpPr/>
      </dsp:nvSpPr>
      <dsp:spPr>
        <a:xfrm>
          <a:off x="0" y="1882376"/>
          <a:ext cx="742695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706176-4B10-4B35-81C1-D51514935DED}">
      <dsp:nvSpPr>
        <dsp:cNvPr id="0" name=""/>
        <dsp:cNvSpPr/>
      </dsp:nvSpPr>
      <dsp:spPr>
        <a:xfrm>
          <a:off x="0" y="1882376"/>
          <a:ext cx="7426951" cy="627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School development priorities</a:t>
          </a:r>
        </a:p>
      </dsp:txBody>
      <dsp:txXfrm>
        <a:off x="0" y="1882376"/>
        <a:ext cx="7426951" cy="627280"/>
      </dsp:txXfrm>
    </dsp:sp>
    <dsp:sp modelId="{4DB05A95-E3AC-4414-A049-02628B98CD65}">
      <dsp:nvSpPr>
        <dsp:cNvPr id="0" name=""/>
        <dsp:cNvSpPr/>
      </dsp:nvSpPr>
      <dsp:spPr>
        <a:xfrm>
          <a:off x="0" y="2509657"/>
          <a:ext cx="742695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4F459D-473F-454E-A43A-6310234FC41C}">
      <dsp:nvSpPr>
        <dsp:cNvPr id="0" name=""/>
        <dsp:cNvSpPr/>
      </dsp:nvSpPr>
      <dsp:spPr>
        <a:xfrm>
          <a:off x="0" y="2509657"/>
          <a:ext cx="7426951" cy="627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Ofsted</a:t>
          </a:r>
        </a:p>
      </dsp:txBody>
      <dsp:txXfrm>
        <a:off x="0" y="2509657"/>
        <a:ext cx="7426951" cy="627280"/>
      </dsp:txXfrm>
    </dsp:sp>
    <dsp:sp modelId="{BCCF8CAD-41A0-49A7-A864-82D924B5059E}">
      <dsp:nvSpPr>
        <dsp:cNvPr id="0" name=""/>
        <dsp:cNvSpPr/>
      </dsp:nvSpPr>
      <dsp:spPr>
        <a:xfrm>
          <a:off x="0" y="3136937"/>
          <a:ext cx="742695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DFDCF1-6856-4FED-B31D-C7E93496C999}">
      <dsp:nvSpPr>
        <dsp:cNvPr id="0" name=""/>
        <dsp:cNvSpPr/>
      </dsp:nvSpPr>
      <dsp:spPr>
        <a:xfrm>
          <a:off x="0" y="3136937"/>
          <a:ext cx="7426951" cy="627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SIAMS  - church schools </a:t>
          </a:r>
        </a:p>
      </dsp:txBody>
      <dsp:txXfrm>
        <a:off x="0" y="3136937"/>
        <a:ext cx="7426951" cy="627280"/>
      </dsp:txXfrm>
    </dsp:sp>
    <dsp:sp modelId="{55EDF21E-9FB9-43F3-A8C9-4740E914E2D0}">
      <dsp:nvSpPr>
        <dsp:cNvPr id="0" name=""/>
        <dsp:cNvSpPr/>
      </dsp:nvSpPr>
      <dsp:spPr>
        <a:xfrm>
          <a:off x="0" y="3764217"/>
          <a:ext cx="742695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5E0906-7EC4-4EB2-8AE2-EDA4888A382B}">
      <dsp:nvSpPr>
        <dsp:cNvPr id="0" name=""/>
        <dsp:cNvSpPr/>
      </dsp:nvSpPr>
      <dsp:spPr>
        <a:xfrm>
          <a:off x="0" y="3764217"/>
          <a:ext cx="7426951" cy="627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Vision, aims, implementation strategies for RE</a:t>
          </a:r>
        </a:p>
      </dsp:txBody>
      <dsp:txXfrm>
        <a:off x="0" y="3764217"/>
        <a:ext cx="7426951" cy="6272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C2FBFB-55DC-4567-9752-10A804A7ED92}">
      <dsp:nvSpPr>
        <dsp:cNvPr id="0" name=""/>
        <dsp:cNvSpPr/>
      </dsp:nvSpPr>
      <dsp:spPr>
        <a:xfrm>
          <a:off x="0" y="0"/>
          <a:ext cx="8383684"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CB9A5F-A805-4500-B3C5-88DFFDE3AC2D}">
      <dsp:nvSpPr>
        <dsp:cNvPr id="0" name=""/>
        <dsp:cNvSpPr/>
      </dsp:nvSpPr>
      <dsp:spPr>
        <a:xfrm>
          <a:off x="0" y="0"/>
          <a:ext cx="3470068" cy="4989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US" sz="4400" kern="1200" dirty="0"/>
            <a:t>Knowledge</a:t>
          </a:r>
        </a:p>
      </dsp:txBody>
      <dsp:txXfrm>
        <a:off x="0" y="0"/>
        <a:ext cx="3470068" cy="4989929"/>
      </dsp:txXfrm>
    </dsp:sp>
    <dsp:sp modelId="{016E95D4-3A76-4ED0-A94C-C43E21CAB630}">
      <dsp:nvSpPr>
        <dsp:cNvPr id="0" name=""/>
        <dsp:cNvSpPr/>
      </dsp:nvSpPr>
      <dsp:spPr>
        <a:xfrm>
          <a:off x="3562051" y="77967"/>
          <a:ext cx="4813781" cy="1559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Substantive knowledge</a:t>
          </a:r>
          <a:endParaRPr lang="en-US" sz="2800" kern="1200" dirty="0"/>
        </a:p>
      </dsp:txBody>
      <dsp:txXfrm>
        <a:off x="3562051" y="77967"/>
        <a:ext cx="4813781" cy="1559353"/>
      </dsp:txXfrm>
    </dsp:sp>
    <dsp:sp modelId="{88CFB565-07C1-4935-B0F4-E62FDE4CC54F}">
      <dsp:nvSpPr>
        <dsp:cNvPr id="0" name=""/>
        <dsp:cNvSpPr/>
      </dsp:nvSpPr>
      <dsp:spPr>
        <a:xfrm>
          <a:off x="3470068" y="1637320"/>
          <a:ext cx="4905765"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D4D6B8-0A16-4B0C-8FFE-CC5BFE9E19C4}">
      <dsp:nvSpPr>
        <dsp:cNvPr id="0" name=""/>
        <dsp:cNvSpPr/>
      </dsp:nvSpPr>
      <dsp:spPr>
        <a:xfrm>
          <a:off x="3562051" y="1715288"/>
          <a:ext cx="4813781" cy="1559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Ways of Knowing</a:t>
          </a:r>
        </a:p>
      </dsp:txBody>
      <dsp:txXfrm>
        <a:off x="3562051" y="1715288"/>
        <a:ext cx="4813781" cy="1559353"/>
      </dsp:txXfrm>
    </dsp:sp>
    <dsp:sp modelId="{B7B3898F-C12F-48A0-9829-9A7A7D7F543D}">
      <dsp:nvSpPr>
        <dsp:cNvPr id="0" name=""/>
        <dsp:cNvSpPr/>
      </dsp:nvSpPr>
      <dsp:spPr>
        <a:xfrm>
          <a:off x="3470068" y="3274641"/>
          <a:ext cx="4905765"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6F6B68-8C50-4BCF-B470-1C84D8BBB00F}">
      <dsp:nvSpPr>
        <dsp:cNvPr id="0" name=""/>
        <dsp:cNvSpPr/>
      </dsp:nvSpPr>
      <dsp:spPr>
        <a:xfrm>
          <a:off x="3562051" y="3352609"/>
          <a:ext cx="4813781" cy="1559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Worldviews</a:t>
          </a:r>
        </a:p>
        <a:p>
          <a:pPr marL="0" lvl="0" indent="0" algn="l" defTabSz="1244600">
            <a:lnSpc>
              <a:spcPct val="90000"/>
            </a:lnSpc>
            <a:spcBef>
              <a:spcPct val="0"/>
            </a:spcBef>
            <a:spcAft>
              <a:spcPct val="35000"/>
            </a:spcAft>
            <a:buNone/>
          </a:pPr>
          <a:r>
            <a:rPr lang="en-US" sz="2800" kern="1200" dirty="0"/>
            <a:t>Religious and Non-religious world views.</a:t>
          </a:r>
        </a:p>
      </dsp:txBody>
      <dsp:txXfrm>
        <a:off x="3562051" y="3352609"/>
        <a:ext cx="4813781" cy="1559353"/>
      </dsp:txXfrm>
    </dsp:sp>
    <dsp:sp modelId="{A1B3EBD3-4B4B-4A92-B78C-CF62EBB6EDB0}">
      <dsp:nvSpPr>
        <dsp:cNvPr id="0" name=""/>
        <dsp:cNvSpPr/>
      </dsp:nvSpPr>
      <dsp:spPr>
        <a:xfrm>
          <a:off x="3470068" y="4911962"/>
          <a:ext cx="4905765"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C2FBFB-55DC-4567-9752-10A804A7ED92}">
      <dsp:nvSpPr>
        <dsp:cNvPr id="0" name=""/>
        <dsp:cNvSpPr/>
      </dsp:nvSpPr>
      <dsp:spPr>
        <a:xfrm>
          <a:off x="0" y="2144"/>
          <a:ext cx="742695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CB9A5F-A805-4500-B3C5-88DFFDE3AC2D}">
      <dsp:nvSpPr>
        <dsp:cNvPr id="0" name=""/>
        <dsp:cNvSpPr/>
      </dsp:nvSpPr>
      <dsp:spPr>
        <a:xfrm>
          <a:off x="0" y="2144"/>
          <a:ext cx="7418398" cy="14625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US" sz="4400" kern="1200" dirty="0"/>
            <a:t>Stories</a:t>
          </a:r>
        </a:p>
      </dsp:txBody>
      <dsp:txXfrm>
        <a:off x="0" y="2144"/>
        <a:ext cx="7418398" cy="1462581"/>
      </dsp:txXfrm>
    </dsp:sp>
    <dsp:sp modelId="{46F7AED7-50C5-474E-9F81-30EBAE964076}">
      <dsp:nvSpPr>
        <dsp:cNvPr id="0" name=""/>
        <dsp:cNvSpPr/>
      </dsp:nvSpPr>
      <dsp:spPr>
        <a:xfrm>
          <a:off x="0" y="1464726"/>
          <a:ext cx="742695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23DF27-8EB3-4AB6-96E2-928AE8039EAB}">
      <dsp:nvSpPr>
        <dsp:cNvPr id="0" name=""/>
        <dsp:cNvSpPr/>
      </dsp:nvSpPr>
      <dsp:spPr>
        <a:xfrm>
          <a:off x="0" y="1464726"/>
          <a:ext cx="7426951" cy="14625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US" sz="4400" kern="1200" dirty="0"/>
            <a:t>Art</a:t>
          </a:r>
        </a:p>
      </dsp:txBody>
      <dsp:txXfrm>
        <a:off x="0" y="1464726"/>
        <a:ext cx="7426951" cy="1462581"/>
      </dsp:txXfrm>
    </dsp:sp>
    <dsp:sp modelId="{275CF314-EFDA-44D6-A3A3-B2317FCE16D4}">
      <dsp:nvSpPr>
        <dsp:cNvPr id="0" name=""/>
        <dsp:cNvSpPr/>
      </dsp:nvSpPr>
      <dsp:spPr>
        <a:xfrm>
          <a:off x="0" y="2927307"/>
          <a:ext cx="742695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8CCB0D-941F-4FF5-8C2A-976A8D6B6C40}">
      <dsp:nvSpPr>
        <dsp:cNvPr id="0" name=""/>
        <dsp:cNvSpPr/>
      </dsp:nvSpPr>
      <dsp:spPr>
        <a:xfrm>
          <a:off x="0" y="2927307"/>
          <a:ext cx="7426951" cy="14625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US" sz="4400" kern="1200"/>
            <a:t>Visits &amp; Visitors</a:t>
          </a:r>
          <a:endParaRPr lang="en-US" sz="4400" kern="1200" dirty="0"/>
        </a:p>
      </dsp:txBody>
      <dsp:txXfrm>
        <a:off x="0" y="2927307"/>
        <a:ext cx="7426951" cy="146258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C2FBFB-55DC-4567-9752-10A804A7ED92}">
      <dsp:nvSpPr>
        <dsp:cNvPr id="0" name=""/>
        <dsp:cNvSpPr/>
      </dsp:nvSpPr>
      <dsp:spPr>
        <a:xfrm>
          <a:off x="0" y="0"/>
          <a:ext cx="742695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CB9A5F-A805-4500-B3C5-88DFFDE3AC2D}">
      <dsp:nvSpPr>
        <dsp:cNvPr id="0" name=""/>
        <dsp:cNvSpPr/>
      </dsp:nvSpPr>
      <dsp:spPr>
        <a:xfrm>
          <a:off x="0" y="0"/>
          <a:ext cx="4278504" cy="109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dirty="0">
              <a:latin typeface="Comic Sans MS" panose="030F0902030302020204" pitchFamily="66" charset="0"/>
            </a:rPr>
            <a:t>Assessment</a:t>
          </a:r>
        </a:p>
      </dsp:txBody>
      <dsp:txXfrm>
        <a:off x="0" y="0"/>
        <a:ext cx="4278504" cy="1098008"/>
      </dsp:txXfrm>
    </dsp:sp>
    <dsp:sp modelId="{ED5528C8-EA78-4275-A66B-B6DE8F29FD76}">
      <dsp:nvSpPr>
        <dsp:cNvPr id="0" name=""/>
        <dsp:cNvSpPr/>
      </dsp:nvSpPr>
      <dsp:spPr>
        <a:xfrm>
          <a:off x="4337470" y="25520"/>
          <a:ext cx="3085883" cy="510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Formative</a:t>
          </a:r>
        </a:p>
      </dsp:txBody>
      <dsp:txXfrm>
        <a:off x="4337470" y="25520"/>
        <a:ext cx="3085883" cy="510402"/>
      </dsp:txXfrm>
    </dsp:sp>
    <dsp:sp modelId="{4B1FBACE-1EFC-4103-9441-3984EBE3D99B}">
      <dsp:nvSpPr>
        <dsp:cNvPr id="0" name=""/>
        <dsp:cNvSpPr/>
      </dsp:nvSpPr>
      <dsp:spPr>
        <a:xfrm>
          <a:off x="4278504" y="535922"/>
          <a:ext cx="3144849"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281C95-8F6B-4983-93F4-E23640C8ADE1}">
      <dsp:nvSpPr>
        <dsp:cNvPr id="0" name=""/>
        <dsp:cNvSpPr/>
      </dsp:nvSpPr>
      <dsp:spPr>
        <a:xfrm>
          <a:off x="4337470" y="561442"/>
          <a:ext cx="3085883" cy="510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0" kern="1200" dirty="0"/>
            <a:t>Summative</a:t>
          </a:r>
        </a:p>
      </dsp:txBody>
      <dsp:txXfrm>
        <a:off x="4337470" y="561442"/>
        <a:ext cx="3085883" cy="510402"/>
      </dsp:txXfrm>
    </dsp:sp>
    <dsp:sp modelId="{F63FF481-E282-407C-9D52-5A37C5EFF6FF}">
      <dsp:nvSpPr>
        <dsp:cNvPr id="0" name=""/>
        <dsp:cNvSpPr/>
      </dsp:nvSpPr>
      <dsp:spPr>
        <a:xfrm>
          <a:off x="4278504" y="1071845"/>
          <a:ext cx="3144849"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B05A95-E3AC-4414-A049-02628B98CD65}">
      <dsp:nvSpPr>
        <dsp:cNvPr id="0" name=""/>
        <dsp:cNvSpPr/>
      </dsp:nvSpPr>
      <dsp:spPr>
        <a:xfrm>
          <a:off x="0" y="1098008"/>
          <a:ext cx="742695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4F459D-473F-454E-A43A-6310234FC41C}">
      <dsp:nvSpPr>
        <dsp:cNvPr id="0" name=""/>
        <dsp:cNvSpPr/>
      </dsp:nvSpPr>
      <dsp:spPr>
        <a:xfrm>
          <a:off x="0" y="1098008"/>
          <a:ext cx="4681712" cy="109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5260" tIns="175260" rIns="175260" bIns="175260" numCol="1" spcCol="1270" anchor="t" anchorCtr="0">
          <a:noAutofit/>
        </a:bodyPr>
        <a:lstStyle/>
        <a:p>
          <a:pPr marL="0" lvl="0" indent="0" algn="l" defTabSz="2044700">
            <a:lnSpc>
              <a:spcPct val="90000"/>
            </a:lnSpc>
            <a:spcBef>
              <a:spcPct val="0"/>
            </a:spcBef>
            <a:spcAft>
              <a:spcPct val="35000"/>
            </a:spcAft>
            <a:buFont typeface="Arial" panose="020B0604020202020204" pitchFamily="34" charset="0"/>
            <a:buNone/>
          </a:pPr>
          <a:r>
            <a:rPr lang="en-US" sz="4600" kern="1200" dirty="0">
              <a:latin typeface="Comic Sans MS" panose="030F0902030302020204" pitchFamily="66" charset="0"/>
            </a:rPr>
            <a:t>Book Looks</a:t>
          </a:r>
          <a:endParaRPr lang="en-US" sz="4600" kern="1200" dirty="0"/>
        </a:p>
      </dsp:txBody>
      <dsp:txXfrm>
        <a:off x="0" y="1098008"/>
        <a:ext cx="4681712" cy="1098008"/>
      </dsp:txXfrm>
    </dsp:sp>
    <dsp:sp modelId="{BCCF8CAD-41A0-49A7-A864-82D924B5059E}">
      <dsp:nvSpPr>
        <dsp:cNvPr id="0" name=""/>
        <dsp:cNvSpPr/>
      </dsp:nvSpPr>
      <dsp:spPr>
        <a:xfrm>
          <a:off x="0" y="2196016"/>
          <a:ext cx="742695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DFDCF1-6856-4FED-B31D-C7E93496C999}">
      <dsp:nvSpPr>
        <dsp:cNvPr id="0" name=""/>
        <dsp:cNvSpPr/>
      </dsp:nvSpPr>
      <dsp:spPr>
        <a:xfrm>
          <a:off x="0" y="2196016"/>
          <a:ext cx="7426951" cy="109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Comic Sans MS" panose="030F0902030302020204" pitchFamily="66" charset="0"/>
            </a:rPr>
            <a:t>Pupil conferencing – ask and they will tell you and show you!</a:t>
          </a:r>
          <a:endParaRPr lang="en-US" sz="2800" kern="1200" dirty="0"/>
        </a:p>
      </dsp:txBody>
      <dsp:txXfrm>
        <a:off x="0" y="2196016"/>
        <a:ext cx="7426951" cy="1098008"/>
      </dsp:txXfrm>
    </dsp:sp>
    <dsp:sp modelId="{55EDF21E-9FB9-43F3-A8C9-4740E914E2D0}">
      <dsp:nvSpPr>
        <dsp:cNvPr id="0" name=""/>
        <dsp:cNvSpPr/>
      </dsp:nvSpPr>
      <dsp:spPr>
        <a:xfrm>
          <a:off x="0" y="3294025"/>
          <a:ext cx="742695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5E0906-7EC4-4EB2-8AE2-EDA4888A382B}">
      <dsp:nvSpPr>
        <dsp:cNvPr id="0" name=""/>
        <dsp:cNvSpPr/>
      </dsp:nvSpPr>
      <dsp:spPr>
        <a:xfrm>
          <a:off x="0" y="3294025"/>
          <a:ext cx="7426951" cy="109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Font typeface="Arial" panose="020B0604020202020204" pitchFamily="34" charset="0"/>
            <a:buNone/>
          </a:pPr>
          <a:r>
            <a:rPr lang="en-US" sz="2800" kern="1200" dirty="0">
              <a:latin typeface="Comic Sans MS" panose="030F0902030302020204" pitchFamily="66" charset="0"/>
            </a:rPr>
            <a:t>Make sure you are getting time to do this at least once a term. </a:t>
          </a:r>
          <a:endParaRPr lang="en-US" sz="2800" kern="1200" dirty="0"/>
        </a:p>
      </dsp:txBody>
      <dsp:txXfrm>
        <a:off x="0" y="3294025"/>
        <a:ext cx="7426951" cy="109800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473EFD-8FFD-47F7-A725-A35F34FAA49B}" type="datetimeFigureOut">
              <a:rPr lang="en-GB" smtClean="0"/>
              <a:t>17/10/2025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D31A95-13F5-4F21-BEC9-E672B51F472F}" type="slidenum">
              <a:rPr lang="en-GB" smtClean="0"/>
              <a:t>‹#›</a:t>
            </a:fld>
            <a:endParaRPr lang="en-GB"/>
          </a:p>
        </p:txBody>
      </p:sp>
    </p:spTree>
    <p:extLst>
      <p:ext uri="{BB962C8B-B14F-4D97-AF65-F5344CB8AC3E}">
        <p14:creationId xmlns:p14="http://schemas.microsoft.com/office/powerpoint/2010/main" val="3555761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Often you find that you are given the RE lead role because you are the newest member of staff, the school like to rotate subject lead roles, or you may have asked for it.</a:t>
            </a:r>
          </a:p>
          <a:p>
            <a:r>
              <a:rPr lang="en-US" dirty="0"/>
              <a:t>Your role may include some or all of the following:</a:t>
            </a:r>
          </a:p>
          <a:p>
            <a:r>
              <a:rPr lang="en-US" dirty="0"/>
              <a:t>Review and update key documents, such as the RE policy, know what your SACRE is about and perhaps even climb onboard become an invaluable source of influence, cascade new training to your colleagues, know your substantive knowledge from your ‘ways of knowing’ and multi-discipline lenses, and become that one-stop shop for all things RE. </a:t>
            </a:r>
          </a:p>
          <a:p>
            <a:r>
              <a:rPr lang="en-US" dirty="0"/>
              <a:t>We hope to de-</a:t>
            </a:r>
            <a:r>
              <a:rPr lang="en-US" dirty="0" err="1"/>
              <a:t>mystefy</a:t>
            </a:r>
            <a:r>
              <a:rPr lang="en-US" dirty="0"/>
              <a:t> as many of these for you today as possible!</a:t>
            </a:r>
          </a:p>
          <a:p>
            <a:endParaRPr lang="en-GB" dirty="0"/>
          </a:p>
        </p:txBody>
      </p:sp>
      <p:sp>
        <p:nvSpPr>
          <p:cNvPr id="4" name="Slide Number Placeholder 3"/>
          <p:cNvSpPr>
            <a:spLocks noGrp="1"/>
          </p:cNvSpPr>
          <p:nvPr>
            <p:ph type="sldNum" sz="quarter" idx="5"/>
          </p:nvPr>
        </p:nvSpPr>
        <p:spPr/>
        <p:txBody>
          <a:bodyPr/>
          <a:lstStyle/>
          <a:p>
            <a:fld id="{2FB6529F-652F-4AA4-BD81-F95049B61AF3}" type="slidenum">
              <a:rPr lang="en-GB" smtClean="0"/>
              <a:t>1</a:t>
            </a:fld>
            <a:endParaRPr lang="en-GB"/>
          </a:p>
        </p:txBody>
      </p:sp>
    </p:spTree>
    <p:extLst>
      <p:ext uri="{BB962C8B-B14F-4D97-AF65-F5344CB8AC3E}">
        <p14:creationId xmlns:p14="http://schemas.microsoft.com/office/powerpoint/2010/main" val="2851611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2DD4A-850B-EF9B-4478-D138853EB6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5ECD9B-11F4-350D-B17B-C6C29E834B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12D90F-CE2B-E5A9-2C08-2C3B89DC3B52}"/>
              </a:ext>
            </a:extLst>
          </p:cNvPr>
          <p:cNvSpPr>
            <a:spLocks noGrp="1"/>
          </p:cNvSpPr>
          <p:nvPr>
            <p:ph type="body" idx="1"/>
          </p:nvPr>
        </p:nvSpPr>
        <p:spPr/>
        <p:txBody>
          <a:bodyPr/>
          <a:lstStyle/>
          <a:p>
            <a:r>
              <a:rPr lang="en-US" dirty="0"/>
              <a:t>Often you find that you are given the RE lead role because you are the newest member of staff, the school like to rotate subject lead roles, or you may have asked for it.</a:t>
            </a:r>
          </a:p>
          <a:p>
            <a:r>
              <a:rPr lang="en-US" dirty="0"/>
              <a:t>Your role may include some or all of the following:</a:t>
            </a:r>
          </a:p>
          <a:p>
            <a:r>
              <a:rPr lang="en-US" dirty="0"/>
              <a:t>Review and update key documents, such as the RE policy, know what your SACRE is about and perhaps even climb onboard become an invaluable source of influence, cascade new training to your colleagues, know your substantive knowledge from your ‘ways of knowing’ and multi-discipline lenses, and become that one-stop shop for all things RE. </a:t>
            </a:r>
          </a:p>
          <a:p>
            <a:r>
              <a:rPr lang="en-US" dirty="0"/>
              <a:t>We hope to demystify as many of these for you today as possible!</a:t>
            </a:r>
          </a:p>
          <a:p>
            <a:endParaRPr lang="en-GB" dirty="0"/>
          </a:p>
        </p:txBody>
      </p:sp>
      <p:sp>
        <p:nvSpPr>
          <p:cNvPr id="4" name="Slide Number Placeholder 3">
            <a:extLst>
              <a:ext uri="{FF2B5EF4-FFF2-40B4-BE49-F238E27FC236}">
                <a16:creationId xmlns:a16="http://schemas.microsoft.com/office/drawing/2014/main" id="{19EEF456-BA66-A8FD-FB2C-5A01F03E450E}"/>
              </a:ext>
            </a:extLst>
          </p:cNvPr>
          <p:cNvSpPr>
            <a:spLocks noGrp="1"/>
          </p:cNvSpPr>
          <p:nvPr>
            <p:ph type="sldNum" sz="quarter" idx="5"/>
          </p:nvPr>
        </p:nvSpPr>
        <p:spPr/>
        <p:txBody>
          <a:bodyPr/>
          <a:lstStyle/>
          <a:p>
            <a:fld id="{2FB6529F-652F-4AA4-BD81-F95049B61AF3}" type="slidenum">
              <a:rPr lang="en-GB" smtClean="0"/>
              <a:t>2</a:t>
            </a:fld>
            <a:endParaRPr lang="en-GB"/>
          </a:p>
        </p:txBody>
      </p:sp>
    </p:spTree>
    <p:extLst>
      <p:ext uri="{BB962C8B-B14F-4D97-AF65-F5344CB8AC3E}">
        <p14:creationId xmlns:p14="http://schemas.microsoft.com/office/powerpoint/2010/main" val="613631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AD31A95-13F5-4F21-BEC9-E672B51F472F}" type="slidenum">
              <a:rPr lang="en-GB" smtClean="0"/>
              <a:t>3</a:t>
            </a:fld>
            <a:endParaRPr lang="en-GB"/>
          </a:p>
        </p:txBody>
      </p:sp>
    </p:spTree>
    <p:extLst>
      <p:ext uri="{BB962C8B-B14F-4D97-AF65-F5344CB8AC3E}">
        <p14:creationId xmlns:p14="http://schemas.microsoft.com/office/powerpoint/2010/main" val="3352832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410B3-8D23-517C-DC13-3AACE08103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6D460A-C6B1-B33D-DB71-7F742C73D4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C160A6-AA0D-B940-04D3-FAD761CB6A82}"/>
              </a:ext>
            </a:extLst>
          </p:cNvPr>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Standing Advisory Council on Religious Education (SACRE) is a local body responsible for advising on RE and developing the Agreed Syllabus. SACRE includes representatives from religious groups, teachers, local authorities, and community members. Its role is to ensure that RE is inclusive, balanced, and reflective of local and national contexts. </a:t>
            </a:r>
          </a:p>
          <a:p>
            <a:r>
              <a:rPr lang="en-US" sz="1200" b="0" i="0" u="none" strike="noStrike" kern="1200" dirty="0">
                <a:solidFill>
                  <a:schemeClr val="tx1"/>
                </a:solidFill>
                <a:effectLst/>
                <a:latin typeface="+mn-lt"/>
                <a:ea typeface="+mn-ea"/>
                <a:cs typeface="+mn-cs"/>
              </a:rPr>
              <a:t>SACRE supports schools by providing guidance, resources, and professional development opportunities. It also monitors the quality of RE provision and promotes best practices. </a:t>
            </a:r>
          </a:p>
          <a:p>
            <a:r>
              <a:rPr lang="en-US" sz="1200" b="0" i="0" u="none" strike="noStrike" kern="1200" dirty="0">
                <a:solidFill>
                  <a:schemeClr val="tx1"/>
                </a:solidFill>
                <a:effectLst/>
                <a:latin typeface="+mn-lt"/>
                <a:ea typeface="+mn-ea"/>
                <a:cs typeface="+mn-cs"/>
              </a:rPr>
              <a:t>In Cornwall, Torbay and Devon, SACRE has played a key role in shaping the current syllabuses, incorporating a greater religion and worldviews approach, and new units that have a greater focus of the shifting local and national narrative.</a:t>
            </a:r>
          </a:p>
          <a:p>
            <a:endParaRPr lang="en-GB" dirty="0"/>
          </a:p>
        </p:txBody>
      </p:sp>
      <p:sp>
        <p:nvSpPr>
          <p:cNvPr id="4" name="Slide Number Placeholder 3">
            <a:extLst>
              <a:ext uri="{FF2B5EF4-FFF2-40B4-BE49-F238E27FC236}">
                <a16:creationId xmlns:a16="http://schemas.microsoft.com/office/drawing/2014/main" id="{67B25D4B-FC1D-3B4F-862B-E3406DCF3BB7}"/>
              </a:ext>
            </a:extLst>
          </p:cNvPr>
          <p:cNvSpPr>
            <a:spLocks noGrp="1"/>
          </p:cNvSpPr>
          <p:nvPr>
            <p:ph type="sldNum" sz="quarter" idx="5"/>
          </p:nvPr>
        </p:nvSpPr>
        <p:spPr/>
        <p:txBody>
          <a:bodyPr/>
          <a:lstStyle/>
          <a:p>
            <a:fld id="{CAD31A95-13F5-4F21-BEC9-E672B51F472F}" type="slidenum">
              <a:rPr lang="en-GB" smtClean="0"/>
              <a:t>4</a:t>
            </a:fld>
            <a:endParaRPr lang="en-GB"/>
          </a:p>
        </p:txBody>
      </p:sp>
    </p:spTree>
    <p:extLst>
      <p:ext uri="{BB962C8B-B14F-4D97-AF65-F5344CB8AC3E}">
        <p14:creationId xmlns:p14="http://schemas.microsoft.com/office/powerpoint/2010/main" val="2506493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An Agreed Syllabus is a statutory document that outlines the content and approach for teaching RE in local authority schools.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The Cornwall Agreed Syllabus and the Devon &amp; Torbay Agreed Syllabus have been by the county’s SACRE and reflect us Education (SACRE) and reflects both national guidance and local context. The Cornwall and Torbay and Devon Agreed Syllabuses provide a structured framework for RE, incorporating a religion and worldviews approach. This includes systematic study of individual religions and thematic units that compare beliefs and practices across traditions. The syllabuses emphasize core concepts such as God, salvation, community, and identity, and encourage pupils to make sense of religious and non-religious worldviews, understand their impact, and make connections to their own experiences. They also integrate the Understanding Christianity framework and promote inclusive, open, and enquiry-based learning suitable for all pupils.</a:t>
            </a:r>
            <a:r>
              <a:rPr lang="en-US" sz="1200" b="0" i="0" kern="1200" dirty="0">
                <a:solidFill>
                  <a:schemeClr val="tx1"/>
                </a:solidFill>
                <a:effectLst/>
                <a:latin typeface="+mn-lt"/>
                <a:ea typeface="+mn-ea"/>
                <a:cs typeface="+mn-cs"/>
              </a:rPr>
              <a:t>​</a:t>
            </a:r>
            <a:endParaRPr lang="en-US"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 We will dive into these a little later. **</a:t>
            </a:r>
            <a:endParaRPr lang="en-GB" dirty="0"/>
          </a:p>
          <a:p>
            <a:endParaRPr lang="en-GB" dirty="0"/>
          </a:p>
        </p:txBody>
      </p:sp>
      <p:sp>
        <p:nvSpPr>
          <p:cNvPr id="4" name="Slide Number Placeholder 3"/>
          <p:cNvSpPr>
            <a:spLocks noGrp="1"/>
          </p:cNvSpPr>
          <p:nvPr>
            <p:ph type="sldNum" sz="quarter" idx="5"/>
          </p:nvPr>
        </p:nvSpPr>
        <p:spPr/>
        <p:txBody>
          <a:bodyPr/>
          <a:lstStyle/>
          <a:p>
            <a:fld id="{CAD31A95-13F5-4F21-BEC9-E672B51F472F}" type="slidenum">
              <a:rPr lang="en-GB" smtClean="0"/>
              <a:t>5</a:t>
            </a:fld>
            <a:endParaRPr lang="en-GB"/>
          </a:p>
        </p:txBody>
      </p:sp>
    </p:spTree>
    <p:extLst>
      <p:ext uri="{BB962C8B-B14F-4D97-AF65-F5344CB8AC3E}">
        <p14:creationId xmlns:p14="http://schemas.microsoft.com/office/powerpoint/2010/main" val="9867610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1F63D-BC17-31B1-44C4-44A60E1E5C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D3DD31-9BC9-CDC8-1E9B-9D4A4227E9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FE8074-EE86-74E2-FDCB-09F66DFA57F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033295E-C035-759F-C7A5-E46E091EF145}"/>
              </a:ext>
            </a:extLst>
          </p:cNvPr>
          <p:cNvSpPr>
            <a:spLocks noGrp="1"/>
          </p:cNvSpPr>
          <p:nvPr>
            <p:ph type="sldNum" sz="quarter" idx="5"/>
          </p:nvPr>
        </p:nvSpPr>
        <p:spPr/>
        <p:txBody>
          <a:bodyPr/>
          <a:lstStyle/>
          <a:p>
            <a:fld id="{CAD31A95-13F5-4F21-BEC9-E672B51F472F}" type="slidenum">
              <a:rPr lang="en-GB" smtClean="0"/>
              <a:t>6</a:t>
            </a:fld>
            <a:endParaRPr lang="en-GB"/>
          </a:p>
        </p:txBody>
      </p:sp>
    </p:spTree>
    <p:extLst>
      <p:ext uri="{BB962C8B-B14F-4D97-AF65-F5344CB8AC3E}">
        <p14:creationId xmlns:p14="http://schemas.microsoft.com/office/powerpoint/2010/main" val="1228434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4DF6D-33F3-F06C-ABFB-49DA1280B3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76D39C-D260-28BB-3B55-7AAF6CC466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1F2B3D-18D7-3ECA-0E3D-37CEEA22B9A8}"/>
              </a:ext>
            </a:extLst>
          </p:cNvPr>
          <p:cNvSpPr>
            <a:spLocks noGrp="1"/>
          </p:cNvSpPr>
          <p:nvPr>
            <p:ph type="body" idx="1"/>
          </p:nvPr>
        </p:nvSpPr>
        <p:spPr/>
        <p:txBody>
          <a:bodyPr/>
          <a:lstStyle/>
          <a:p>
            <a:r>
              <a:rPr lang="en-GB" dirty="0"/>
              <a:t>Hold onto this when we plan and teach.</a:t>
            </a:r>
          </a:p>
          <a:p>
            <a:r>
              <a:rPr lang="en-GB" dirty="0"/>
              <a:t>RE is about people and so we need to make sure what we plan and teach is reflective of that – people near us, people we c=encounter daily and for our children to know that RE is something that happens in our classroom and outside our school, daily.</a:t>
            </a:r>
          </a:p>
          <a:p>
            <a:r>
              <a:rPr lang="en-GB" dirty="0"/>
              <a:t>It’s not something that happens in books in a far away country,</a:t>
            </a:r>
          </a:p>
        </p:txBody>
      </p:sp>
      <p:sp>
        <p:nvSpPr>
          <p:cNvPr id="4" name="Slide Number Placeholder 3">
            <a:extLst>
              <a:ext uri="{FF2B5EF4-FFF2-40B4-BE49-F238E27FC236}">
                <a16:creationId xmlns:a16="http://schemas.microsoft.com/office/drawing/2014/main" id="{22BAB93A-BD6E-6C0E-339C-64E8B34E5D50}"/>
              </a:ext>
            </a:extLst>
          </p:cNvPr>
          <p:cNvSpPr>
            <a:spLocks noGrp="1"/>
          </p:cNvSpPr>
          <p:nvPr>
            <p:ph type="sldNum" sz="quarter" idx="5"/>
          </p:nvPr>
        </p:nvSpPr>
        <p:spPr/>
        <p:txBody>
          <a:bodyPr/>
          <a:lstStyle/>
          <a:p>
            <a:fld id="{CAD31A95-13F5-4F21-BEC9-E672B51F472F}" type="slidenum">
              <a:rPr lang="en-GB" smtClean="0"/>
              <a:t>7</a:t>
            </a:fld>
            <a:endParaRPr lang="en-GB"/>
          </a:p>
        </p:txBody>
      </p:sp>
    </p:spTree>
    <p:extLst>
      <p:ext uri="{BB962C8B-B14F-4D97-AF65-F5344CB8AC3E}">
        <p14:creationId xmlns:p14="http://schemas.microsoft.com/office/powerpoint/2010/main" val="4039313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1929F-B245-416C-C6D2-D45D2EC3FD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185FD6-76CF-C202-65EA-A636F268B0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F136F3-1DFA-30B5-9232-72A7BAC567A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foundational stage of becoming a new Primary Religious Education (RE) leader involves establishing and reviewing key documents and policies that will guide the RE curriculum and teaching practices. This includes ensuring that essential documents such as the RE policy and long-term plans are in place and up to date. These documents should not only reflect the statutory requirements but also align with the latest educational trends and priorities set by subject leads, Ofsted, and SIAMS (</a:t>
            </a:r>
            <a:r>
              <a:rPr lang="en-US" b="1" dirty="0"/>
              <a:t>Statutory Inspection of Anglican and Methodist Schools) </a:t>
            </a:r>
            <a:r>
              <a:rPr lang="en-US" dirty="0"/>
              <a:t>for church schools.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 policy serves as a cornerstone, outlining the vision, aims, and implementation strategies for RE in the school. Exemplars of effective RE policies can be sourced from SIAMS and other professional networks, providing valuable templates and guidance. Additionally, the long-term plan should map out the curriculum across year groups, ensuring progression and coherence in the delivery of RE. This plan should be flexible enough to accommodate updates and responsive to the evolving educational landscape. By laying a strong foundation with these documents, new RE leaders can ensure clarity, consistency, and a shared understanding of the subject’s goals and expectations among staff and stakeholders.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Other things to consider: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well-crafted RE policy serves as a foundational document that reflects a school's vision and approach to Religious Education. This section outlines essential components including the school's vision and intent, curriculum overview, strategies for inclusion and diversity, and methods for assessment and monitoring. Participants learn how to align their policy with broader educational goals while ensuring it meets the unique needs of their school community.</a:t>
            </a:r>
          </a:p>
          <a:p>
            <a:endParaRPr lang="en-GB" dirty="0"/>
          </a:p>
        </p:txBody>
      </p:sp>
      <p:sp>
        <p:nvSpPr>
          <p:cNvPr id="4" name="Slide Number Placeholder 3">
            <a:extLst>
              <a:ext uri="{FF2B5EF4-FFF2-40B4-BE49-F238E27FC236}">
                <a16:creationId xmlns:a16="http://schemas.microsoft.com/office/drawing/2014/main" id="{A08944D5-5E43-E1DF-A2BB-D8B2D0E15C96}"/>
              </a:ext>
            </a:extLst>
          </p:cNvPr>
          <p:cNvSpPr>
            <a:spLocks noGrp="1"/>
          </p:cNvSpPr>
          <p:nvPr>
            <p:ph type="sldNum" sz="quarter" idx="5"/>
          </p:nvPr>
        </p:nvSpPr>
        <p:spPr/>
        <p:txBody>
          <a:bodyPr/>
          <a:lstStyle/>
          <a:p>
            <a:fld id="{CAD31A95-13F5-4F21-BEC9-E672B51F472F}" type="slidenum">
              <a:rPr lang="en-GB" smtClean="0"/>
              <a:t>8</a:t>
            </a:fld>
            <a:endParaRPr lang="en-GB"/>
          </a:p>
        </p:txBody>
      </p:sp>
    </p:spTree>
    <p:extLst>
      <p:ext uri="{BB962C8B-B14F-4D97-AF65-F5344CB8AC3E}">
        <p14:creationId xmlns:p14="http://schemas.microsoft.com/office/powerpoint/2010/main" val="3592582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9D2EF-F51E-65DD-06B9-F346E0E402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C2D09F-371C-74D8-A4EE-2383BB0F7E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FCBF7E-E4BF-5379-1440-0EC3E75537F7}"/>
              </a:ext>
            </a:extLst>
          </p:cNvPr>
          <p:cNvSpPr>
            <a:spLocks noGrp="1"/>
          </p:cNvSpPr>
          <p:nvPr>
            <p:ph type="body" idx="1"/>
          </p:nvPr>
        </p:nvSpPr>
        <p:spPr/>
        <p:txBody>
          <a:bodyPr/>
          <a:lstStyle/>
          <a:p>
            <a:r>
              <a:rPr lang="en-US" sz="2000" b="0" i="0" u="none" strike="noStrike" kern="1200" dirty="0">
                <a:solidFill>
                  <a:schemeClr val="tx1"/>
                </a:solidFill>
                <a:effectLst/>
                <a:latin typeface="+mn-lt"/>
                <a:ea typeface="+mn-ea"/>
                <a:cs typeface="+mn-cs"/>
              </a:rPr>
              <a:t>*</a:t>
            </a:r>
            <a:r>
              <a:rPr lang="en-US" sz="1200" b="0" i="0" u="none" strike="noStrike" kern="1200" dirty="0">
                <a:solidFill>
                  <a:schemeClr val="tx1"/>
                </a:solidFill>
                <a:effectLst/>
                <a:latin typeface="SassoonPrimaryInfant" pitchFamily="2" charset="0"/>
                <a:ea typeface="+mn-ea"/>
                <a:cs typeface="+mn-cs"/>
              </a:rPr>
              <a:t>This will most likely be your most challenging task.  Depending on your school’s curriculum mapping, you will need to ensure that the RE curriculum for your school is unique to your children. There are many examples of curriculum plans which you can find on school websites, </a:t>
            </a:r>
          </a:p>
          <a:p>
            <a:r>
              <a:rPr lang="en-US" sz="1200" b="0" i="0" u="none" strike="noStrike" kern="1200" dirty="0" err="1">
                <a:solidFill>
                  <a:schemeClr val="tx1"/>
                </a:solidFill>
                <a:effectLst/>
                <a:latin typeface="SassoonPrimaryInfant" pitchFamily="2" charset="0"/>
                <a:ea typeface="+mn-ea"/>
                <a:cs typeface="+mn-cs"/>
              </a:rPr>
              <a:t>ReToday</a:t>
            </a:r>
            <a:r>
              <a:rPr lang="en-US" sz="1200" b="0" i="0" u="none" strike="noStrike" kern="1200" dirty="0">
                <a:solidFill>
                  <a:schemeClr val="tx1"/>
                </a:solidFill>
                <a:effectLst/>
                <a:latin typeface="SassoonPrimaryInfant" pitchFamily="2" charset="0"/>
                <a:ea typeface="+mn-ea"/>
                <a:cs typeface="+mn-cs"/>
              </a:rPr>
              <a:t> website, LTLRE website and of course in the Agreed Syllabus.</a:t>
            </a:r>
          </a:p>
          <a:p>
            <a:endParaRPr lang="en-US" sz="1200" b="0" i="0" u="none" strike="noStrike" kern="1200" dirty="0">
              <a:solidFill>
                <a:schemeClr val="tx1"/>
              </a:solidFill>
              <a:effectLst/>
              <a:latin typeface="SassoonPrimaryInfant" pitchFamily="2" charset="0"/>
              <a:ea typeface="+mn-ea"/>
              <a:cs typeface="+mn-cs"/>
            </a:endParaRPr>
          </a:p>
          <a:p>
            <a:r>
              <a:rPr lang="en-US" sz="1200" b="0" i="0" u="none" strike="noStrike" kern="1200" dirty="0">
                <a:solidFill>
                  <a:schemeClr val="tx1"/>
                </a:solidFill>
                <a:effectLst/>
                <a:latin typeface="SassoonPrimaryInfant" pitchFamily="2" charset="0"/>
                <a:ea typeface="+mn-ea"/>
                <a:cs typeface="+mn-cs"/>
              </a:rPr>
              <a:t>*The RE curriculum in primary schools is designed to be coherent, progressive, and inclusive. It builds on pupils’ prior knowledge and deepens their understanding over time. Schools use the Agreed Syllabus to plan long-term, medium-term, and short-term units that align with key questions and core concepts. The curriculum includes both systematic and thematic studies, ensuring coverage of major world religions and non-religious worldviews. It also reflects local context, such as Cornish traditions in Cornwall, for example. Effective curriculum planning involves identifying end-of-phase outcomes, integrating cross-curricular links, and using diverse pedagogical approaches.</a:t>
            </a:r>
            <a:endParaRPr lang="en-US" sz="1200" dirty="0">
              <a:latin typeface="SassoonPrimaryInfant" pitchFamily="2" charset="0"/>
            </a:endParaRPr>
          </a:p>
          <a:p>
            <a:endParaRPr lang="en-GB" dirty="0"/>
          </a:p>
        </p:txBody>
      </p:sp>
      <p:sp>
        <p:nvSpPr>
          <p:cNvPr id="4" name="Slide Number Placeholder 3">
            <a:extLst>
              <a:ext uri="{FF2B5EF4-FFF2-40B4-BE49-F238E27FC236}">
                <a16:creationId xmlns:a16="http://schemas.microsoft.com/office/drawing/2014/main" id="{5FE8AEE8-B3D2-06EE-3A5A-03723B363D0B}"/>
              </a:ext>
            </a:extLst>
          </p:cNvPr>
          <p:cNvSpPr>
            <a:spLocks noGrp="1"/>
          </p:cNvSpPr>
          <p:nvPr>
            <p:ph type="sldNum" sz="quarter" idx="5"/>
          </p:nvPr>
        </p:nvSpPr>
        <p:spPr/>
        <p:txBody>
          <a:bodyPr/>
          <a:lstStyle/>
          <a:p>
            <a:fld id="{CAD31A95-13F5-4F21-BEC9-E672B51F472F}" type="slidenum">
              <a:rPr lang="en-GB" smtClean="0"/>
              <a:t>9</a:t>
            </a:fld>
            <a:endParaRPr lang="en-GB"/>
          </a:p>
        </p:txBody>
      </p:sp>
    </p:spTree>
    <p:extLst>
      <p:ext uri="{BB962C8B-B14F-4D97-AF65-F5344CB8AC3E}">
        <p14:creationId xmlns:p14="http://schemas.microsoft.com/office/powerpoint/2010/main" val="3092479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44E31-1BFC-66C6-6187-E09D1328FD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870AC2-A7AC-8198-3FB9-1B08AD4E7F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2FF9CF-92EF-4226-F470-04E043F1527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39B693C-166B-298D-F820-08EFA7664ED3}"/>
              </a:ext>
            </a:extLst>
          </p:cNvPr>
          <p:cNvSpPr>
            <a:spLocks noGrp="1"/>
          </p:cNvSpPr>
          <p:nvPr>
            <p:ph type="sldNum" sz="quarter" idx="5"/>
          </p:nvPr>
        </p:nvSpPr>
        <p:spPr/>
        <p:txBody>
          <a:bodyPr/>
          <a:lstStyle/>
          <a:p>
            <a:fld id="{CAD31A95-13F5-4F21-BEC9-E672B51F472F}" type="slidenum">
              <a:rPr lang="en-GB" smtClean="0"/>
              <a:t>10</a:t>
            </a:fld>
            <a:endParaRPr lang="en-GB"/>
          </a:p>
        </p:txBody>
      </p:sp>
    </p:spTree>
    <p:extLst>
      <p:ext uri="{BB962C8B-B14F-4D97-AF65-F5344CB8AC3E}">
        <p14:creationId xmlns:p14="http://schemas.microsoft.com/office/powerpoint/2010/main" val="3016566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34765-087F-3C0B-AEB8-F7BF51A710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80A491-7A90-BB6F-FAA2-85D729101B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011917-71E2-4000-9A43-12E81EA3426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need help with curriculum planning (Cornwall folk) please don’t hesitate to contact me.</a:t>
            </a:r>
          </a:p>
          <a:p>
            <a:endParaRPr lang="en-GB" dirty="0"/>
          </a:p>
        </p:txBody>
      </p:sp>
      <p:sp>
        <p:nvSpPr>
          <p:cNvPr id="4" name="Slide Number Placeholder 3">
            <a:extLst>
              <a:ext uri="{FF2B5EF4-FFF2-40B4-BE49-F238E27FC236}">
                <a16:creationId xmlns:a16="http://schemas.microsoft.com/office/drawing/2014/main" id="{FDF2A387-B1A0-7521-4CD8-C3DF4BE7E7D4}"/>
              </a:ext>
            </a:extLst>
          </p:cNvPr>
          <p:cNvSpPr>
            <a:spLocks noGrp="1"/>
          </p:cNvSpPr>
          <p:nvPr>
            <p:ph type="sldNum" sz="quarter" idx="5"/>
          </p:nvPr>
        </p:nvSpPr>
        <p:spPr/>
        <p:txBody>
          <a:bodyPr/>
          <a:lstStyle/>
          <a:p>
            <a:fld id="{CAD31A95-13F5-4F21-BEC9-E672B51F472F}" type="slidenum">
              <a:rPr lang="en-GB" smtClean="0"/>
              <a:t>11</a:t>
            </a:fld>
            <a:endParaRPr lang="en-GB"/>
          </a:p>
        </p:txBody>
      </p:sp>
    </p:spTree>
    <p:extLst>
      <p:ext uri="{BB962C8B-B14F-4D97-AF65-F5344CB8AC3E}">
        <p14:creationId xmlns:p14="http://schemas.microsoft.com/office/powerpoint/2010/main" val="3794872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C3852-50BD-F4BE-F8FB-F8CA57BBA4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0EB169-6F5A-BD74-0E96-1EAC04D468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9385AA-5793-7FFB-8009-27589FE311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95DDCCE-25E3-1947-18BE-656D48E2D58C}"/>
              </a:ext>
            </a:extLst>
          </p:cNvPr>
          <p:cNvSpPr>
            <a:spLocks noGrp="1"/>
          </p:cNvSpPr>
          <p:nvPr>
            <p:ph type="sldNum" sz="quarter" idx="5"/>
          </p:nvPr>
        </p:nvSpPr>
        <p:spPr/>
        <p:txBody>
          <a:bodyPr/>
          <a:lstStyle/>
          <a:p>
            <a:fld id="{CAD31A95-13F5-4F21-BEC9-E672B51F472F}" type="slidenum">
              <a:rPr lang="en-GB" smtClean="0"/>
              <a:t>12</a:t>
            </a:fld>
            <a:endParaRPr lang="en-GB"/>
          </a:p>
        </p:txBody>
      </p:sp>
    </p:spTree>
    <p:extLst>
      <p:ext uri="{BB962C8B-B14F-4D97-AF65-F5344CB8AC3E}">
        <p14:creationId xmlns:p14="http://schemas.microsoft.com/office/powerpoint/2010/main" val="2525043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005FD-4D74-D3BC-511D-24BB083C20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A075D6-FC9F-78C7-8D1E-1894ED0901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EE3120-DE65-4102-745D-57DAA01CFC6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325387D-B958-9719-CB7E-C23595D82DCA}"/>
              </a:ext>
            </a:extLst>
          </p:cNvPr>
          <p:cNvSpPr>
            <a:spLocks noGrp="1"/>
          </p:cNvSpPr>
          <p:nvPr>
            <p:ph type="sldNum" sz="quarter" idx="5"/>
          </p:nvPr>
        </p:nvSpPr>
        <p:spPr/>
        <p:txBody>
          <a:bodyPr/>
          <a:lstStyle/>
          <a:p>
            <a:fld id="{2FB6529F-652F-4AA4-BD81-F95049B61AF3}" type="slidenum">
              <a:rPr lang="en-GB" smtClean="0"/>
              <a:t>13</a:t>
            </a:fld>
            <a:endParaRPr lang="en-GB"/>
          </a:p>
        </p:txBody>
      </p:sp>
    </p:spTree>
    <p:extLst>
      <p:ext uri="{BB962C8B-B14F-4D97-AF65-F5344CB8AC3E}">
        <p14:creationId xmlns:p14="http://schemas.microsoft.com/office/powerpoint/2010/main" val="28098519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9A1F4-8F18-13A7-9338-3A5C0DF1D3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ACF5B1-6015-2090-FAEC-8165A433DE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6B50D1-6CE4-EFD3-CE83-85F81D313B7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A3F2F1D-ACC7-E139-C347-6ADEBD3D804D}"/>
              </a:ext>
            </a:extLst>
          </p:cNvPr>
          <p:cNvSpPr>
            <a:spLocks noGrp="1"/>
          </p:cNvSpPr>
          <p:nvPr>
            <p:ph type="sldNum" sz="quarter" idx="5"/>
          </p:nvPr>
        </p:nvSpPr>
        <p:spPr/>
        <p:txBody>
          <a:bodyPr/>
          <a:lstStyle/>
          <a:p>
            <a:fld id="{CAD31A95-13F5-4F21-BEC9-E672B51F472F}" type="slidenum">
              <a:rPr lang="en-GB" smtClean="0"/>
              <a:t>14</a:t>
            </a:fld>
            <a:endParaRPr lang="en-GB"/>
          </a:p>
        </p:txBody>
      </p:sp>
    </p:spTree>
    <p:extLst>
      <p:ext uri="{BB962C8B-B14F-4D97-AF65-F5344CB8AC3E}">
        <p14:creationId xmlns:p14="http://schemas.microsoft.com/office/powerpoint/2010/main" val="23441778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2000">
                <a:solidFill>
                  <a:srgbClr val="000066"/>
                </a:solidFill>
                <a:latin typeface="Century Gothic"/>
              </a:defRPr>
            </a:pPr>
            <a:r>
              <a:rPr lang="en-GB" sz="1200" dirty="0">
                <a:latin typeface="Comic Sans MS" panose="030F0902030302020204" pitchFamily="66" charset="0"/>
              </a:rPr>
              <a:t>In Religious Education, 'Ways of Knowing' refers to the different disciplinary lenses used to explore religion and worldviews:</a:t>
            </a:r>
          </a:p>
          <a:p>
            <a:pPr>
              <a:defRPr sz="2000">
                <a:solidFill>
                  <a:srgbClr val="000066"/>
                </a:solidFill>
                <a:latin typeface="Century Gothic"/>
              </a:defRPr>
            </a:pPr>
            <a:endParaRPr lang="en-GB" sz="1200" dirty="0">
              <a:latin typeface="Comic Sans MS" panose="030F0902030302020204" pitchFamily="66" charset="0"/>
            </a:endParaRPr>
          </a:p>
          <a:p>
            <a:pPr>
              <a:defRPr sz="2000">
                <a:solidFill>
                  <a:srgbClr val="000066"/>
                </a:solidFill>
                <a:latin typeface="Century Gothic"/>
              </a:defRPr>
            </a:pPr>
            <a:r>
              <a:rPr lang="en-GB" sz="1200" dirty="0">
                <a:latin typeface="Comic Sans MS" panose="030F0902030302020204" pitchFamily="66" charset="0"/>
              </a:rPr>
              <a:t>• Theological – exploring beliefs, texts, and practices from within religious traditions.</a:t>
            </a:r>
          </a:p>
          <a:p>
            <a:pPr>
              <a:defRPr sz="2000">
                <a:solidFill>
                  <a:srgbClr val="000066"/>
                </a:solidFill>
                <a:latin typeface="Century Gothic"/>
              </a:defRPr>
            </a:pPr>
            <a:r>
              <a:rPr lang="en-GB" sz="1200" dirty="0">
                <a:latin typeface="Comic Sans MS" panose="030F0902030302020204" pitchFamily="66" charset="0"/>
              </a:rPr>
              <a:t>• Philosophical – examining questions of meaning, truth, and ethics.</a:t>
            </a:r>
          </a:p>
          <a:p>
            <a:pPr>
              <a:defRPr sz="2000">
                <a:solidFill>
                  <a:srgbClr val="000066"/>
                </a:solidFill>
                <a:latin typeface="Century Gothic"/>
              </a:defRPr>
            </a:pPr>
            <a:r>
              <a:rPr lang="en-GB" sz="1200" dirty="0">
                <a:latin typeface="Comic Sans MS" panose="030F0902030302020204" pitchFamily="66" charset="0"/>
              </a:rPr>
              <a:t>• Human/Social Sciences – understanding religion as lived experience in communities and cultures.</a:t>
            </a:r>
          </a:p>
          <a:p>
            <a:endParaRPr lang="en-GB" dirty="0"/>
          </a:p>
          <a:p>
            <a:r>
              <a:rPr lang="en-GB" sz="1200" dirty="0">
                <a:latin typeface="Comic Sans MS" panose="030F0902030302020204" pitchFamily="66" charset="0"/>
              </a:rPr>
              <a:t>enable pupils to check …</a:t>
            </a:r>
          </a:p>
          <a:p>
            <a:r>
              <a:rPr lang="en-GB" sz="1200" dirty="0">
                <a:latin typeface="Comic Sans MS" panose="030F0902030302020204" pitchFamily="66" charset="0"/>
              </a:rPr>
              <a:t>show our working …</a:t>
            </a:r>
          </a:p>
          <a:p>
            <a:r>
              <a:rPr lang="en-GB" sz="1200" dirty="0">
                <a:latin typeface="Comic Sans MS" panose="030F0902030302020204" pitchFamily="66" charset="0"/>
              </a:rPr>
              <a:t>provide tools to check and test …</a:t>
            </a:r>
          </a:p>
          <a:p>
            <a:r>
              <a:rPr lang="en-GB" sz="1200" dirty="0">
                <a:latin typeface="Comic Sans MS" panose="030F0902030302020204" pitchFamily="66" charset="0"/>
              </a:rPr>
              <a:t>raise questions</a:t>
            </a:r>
            <a:endParaRPr lang="en-US" sz="1200" dirty="0">
              <a:latin typeface="Comic Sans MS" panose="030F0902030302020204" pitchFamily="66" charset="0"/>
            </a:endParaRPr>
          </a:p>
          <a:p>
            <a:endParaRPr lang="en-GB" dirty="0"/>
          </a:p>
        </p:txBody>
      </p:sp>
      <p:sp>
        <p:nvSpPr>
          <p:cNvPr id="4" name="Slide Number Placeholder 3"/>
          <p:cNvSpPr>
            <a:spLocks noGrp="1"/>
          </p:cNvSpPr>
          <p:nvPr>
            <p:ph type="sldNum" sz="quarter" idx="5"/>
          </p:nvPr>
        </p:nvSpPr>
        <p:spPr/>
        <p:txBody>
          <a:bodyPr/>
          <a:lstStyle/>
          <a:p>
            <a:fld id="{CAD31A95-13F5-4F21-BEC9-E672B51F472F}" type="slidenum">
              <a:rPr lang="en-GB" smtClean="0"/>
              <a:t>15</a:t>
            </a:fld>
            <a:endParaRPr lang="en-GB"/>
          </a:p>
        </p:txBody>
      </p:sp>
    </p:spTree>
    <p:extLst>
      <p:ext uri="{BB962C8B-B14F-4D97-AF65-F5344CB8AC3E}">
        <p14:creationId xmlns:p14="http://schemas.microsoft.com/office/powerpoint/2010/main" val="1121665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939EC-A611-5499-12A6-66A6078D73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3BBEB0-1EB0-300C-AF39-C0F0568DBA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5DF687-B984-9410-D5BC-3AF0ACD0D500}"/>
              </a:ext>
            </a:extLst>
          </p:cNvPr>
          <p:cNvSpPr>
            <a:spLocks noGrp="1"/>
          </p:cNvSpPr>
          <p:nvPr>
            <p:ph type="body" idx="1"/>
          </p:nvPr>
        </p:nvSpPr>
        <p:spPr/>
        <p:txBody>
          <a:bodyPr/>
          <a:lstStyle/>
          <a:p>
            <a:pPr marL="0" indent="0">
              <a:spcBef>
                <a:spcPts val="2500"/>
              </a:spcBef>
              <a:buNone/>
            </a:pPr>
            <a:r>
              <a:rPr lang="en-US" sz="1200" dirty="0"/>
              <a:t>Add these to the PPT and QR codes for the </a:t>
            </a:r>
            <a:r>
              <a:rPr lang="en-US" sz="1200" dirty="0" err="1"/>
              <a:t>centres</a:t>
            </a:r>
            <a:endParaRPr lang="en-US" sz="1200" dirty="0"/>
          </a:p>
          <a:p>
            <a:pPr marL="0" indent="0">
              <a:spcBef>
                <a:spcPts val="2500"/>
              </a:spcBef>
              <a:buNone/>
            </a:pPr>
            <a:r>
              <a:rPr lang="en-US" sz="1200" dirty="0"/>
              <a:t>Resources: Books  - Gill Vaisey Time to Wonder by Kathryn Taylor</a:t>
            </a:r>
          </a:p>
          <a:p>
            <a:pPr marL="0" indent="0">
              <a:spcBef>
                <a:spcPts val="2500"/>
              </a:spcBef>
              <a:buNone/>
            </a:pPr>
            <a:r>
              <a:rPr lang="en-US" sz="1200" dirty="0"/>
              <a:t>Visits &amp; Visitors – LTLRE, Faith Forum (Plymouth) RE Hubs, NATRE, RE Online</a:t>
            </a:r>
          </a:p>
          <a:p>
            <a:endParaRPr lang="en-GB" dirty="0"/>
          </a:p>
        </p:txBody>
      </p:sp>
      <p:sp>
        <p:nvSpPr>
          <p:cNvPr id="4" name="Slide Number Placeholder 3">
            <a:extLst>
              <a:ext uri="{FF2B5EF4-FFF2-40B4-BE49-F238E27FC236}">
                <a16:creationId xmlns:a16="http://schemas.microsoft.com/office/drawing/2014/main" id="{F22B637D-A8A7-16E0-A4EA-FDAFBEDA5985}"/>
              </a:ext>
            </a:extLst>
          </p:cNvPr>
          <p:cNvSpPr>
            <a:spLocks noGrp="1"/>
          </p:cNvSpPr>
          <p:nvPr>
            <p:ph type="sldNum" sz="quarter" idx="5"/>
          </p:nvPr>
        </p:nvSpPr>
        <p:spPr/>
        <p:txBody>
          <a:bodyPr/>
          <a:lstStyle/>
          <a:p>
            <a:fld id="{CAD31A95-13F5-4F21-BEC9-E672B51F472F}" type="slidenum">
              <a:rPr lang="en-GB" smtClean="0"/>
              <a:t>16</a:t>
            </a:fld>
            <a:endParaRPr lang="en-GB"/>
          </a:p>
        </p:txBody>
      </p:sp>
    </p:spTree>
    <p:extLst>
      <p:ext uri="{BB962C8B-B14F-4D97-AF65-F5344CB8AC3E}">
        <p14:creationId xmlns:p14="http://schemas.microsoft.com/office/powerpoint/2010/main" val="1027480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C737F-C5FE-9740-52D2-39306255AD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4C35F0-8804-D2E8-33FD-3DB1C601CD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B5B0DC-7715-6409-E349-87BE03DA30A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6C358A7-78D9-0B9B-C720-392F762510DE}"/>
              </a:ext>
            </a:extLst>
          </p:cNvPr>
          <p:cNvSpPr>
            <a:spLocks noGrp="1"/>
          </p:cNvSpPr>
          <p:nvPr>
            <p:ph type="sldNum" sz="quarter" idx="5"/>
          </p:nvPr>
        </p:nvSpPr>
        <p:spPr/>
        <p:txBody>
          <a:bodyPr/>
          <a:lstStyle/>
          <a:p>
            <a:fld id="{2FB6529F-652F-4AA4-BD81-F95049B61AF3}" type="slidenum">
              <a:rPr lang="en-GB" smtClean="0"/>
              <a:t>17</a:t>
            </a:fld>
            <a:endParaRPr lang="en-GB"/>
          </a:p>
        </p:txBody>
      </p:sp>
    </p:spTree>
    <p:extLst>
      <p:ext uri="{BB962C8B-B14F-4D97-AF65-F5344CB8AC3E}">
        <p14:creationId xmlns:p14="http://schemas.microsoft.com/office/powerpoint/2010/main" val="8225711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2B1D7-3999-E615-958F-27743E0654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1B382D-E80C-592E-F418-466782C892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EEAA00-6907-E927-E778-D2963F4E85B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The final section of the RE leadership toolkit focuses on assessment—both formative and summative—and the collection of evidence to support pupil progress. Formative assessment involves ongoing checks for understanding during lessons, such as questioning, discussions, and guided group work. This allows teachers to adjust instruction in real-time and provide targeted support. Summative assessment, on the other hand, evaluates learning at the end of a unit or term and can include written tasks, presentations, or creative projects. It is essential to consider what is being assessed—knowledge, understanding, skills—and the implications of the assessment outcomes. Evidence of learning can be gathered in various formats, including individual RE books, class floor books, digital portfolios on platforms like Google Classroom, and audio or video recordings of student discussions. These diverse forms of evidence provide a holistic view of student learning and can be used to inform future planning. RE leaders should encourage teachers to keep the intended outcomes in focus, planning backwards from these goals to ensure that teaching and assessment are aligned. By embedding effective assessment practices, RE leaders can support continuous improvement and demonstrate the impact of RE on student learning.</a:t>
            </a:r>
          </a:p>
          <a:p>
            <a:endParaRPr lang="en-GB" dirty="0"/>
          </a:p>
        </p:txBody>
      </p:sp>
      <p:sp>
        <p:nvSpPr>
          <p:cNvPr id="4" name="Slide Number Placeholder 3">
            <a:extLst>
              <a:ext uri="{FF2B5EF4-FFF2-40B4-BE49-F238E27FC236}">
                <a16:creationId xmlns:a16="http://schemas.microsoft.com/office/drawing/2014/main" id="{13F2E9B6-6002-5CCA-A095-644FD0F5AEFE}"/>
              </a:ext>
            </a:extLst>
          </p:cNvPr>
          <p:cNvSpPr>
            <a:spLocks noGrp="1"/>
          </p:cNvSpPr>
          <p:nvPr>
            <p:ph type="sldNum" sz="quarter" idx="5"/>
          </p:nvPr>
        </p:nvSpPr>
        <p:spPr/>
        <p:txBody>
          <a:bodyPr/>
          <a:lstStyle/>
          <a:p>
            <a:fld id="{CAD31A95-13F5-4F21-BEC9-E672B51F472F}" type="slidenum">
              <a:rPr lang="en-GB" smtClean="0"/>
              <a:t>18</a:t>
            </a:fld>
            <a:endParaRPr lang="en-GB"/>
          </a:p>
        </p:txBody>
      </p:sp>
    </p:spTree>
    <p:extLst>
      <p:ext uri="{BB962C8B-B14F-4D97-AF65-F5344CB8AC3E}">
        <p14:creationId xmlns:p14="http://schemas.microsoft.com/office/powerpoint/2010/main" val="12807920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notice that I will be referring to NATRE/RE Today a lot.  If there is one piece of advice I always give to schools is to get a NATRE Enhanced membership. RE Today is part of and linked to NATRE (National Association of teachers of RE)  This Booklet is free if you are a member.</a:t>
            </a:r>
          </a:p>
          <a:p>
            <a:r>
              <a:rPr lang="en-GB" dirty="0"/>
              <a:t>Empower your teachers and make your budget stretch further By joining your NATRE – your RE subject association and choosing its most cost-effective membership not only will you become part of a vibrant RE community but you’ll also gain access to a comprehensive toolkit designed to empower your teachers with tried and tested classroom-ready resources for all primary key stages (EYFS, 1 and 2) and, professional development opportunities to cater to teachers at all stages of their careers.</a:t>
            </a:r>
            <a:endParaRPr lang="en-US" dirty="0"/>
          </a:p>
        </p:txBody>
      </p:sp>
      <p:sp>
        <p:nvSpPr>
          <p:cNvPr id="4" name="Slide Number Placeholder 3"/>
          <p:cNvSpPr>
            <a:spLocks noGrp="1"/>
          </p:cNvSpPr>
          <p:nvPr>
            <p:ph type="sldNum" sz="quarter" idx="5"/>
          </p:nvPr>
        </p:nvSpPr>
        <p:spPr/>
        <p:txBody>
          <a:bodyPr/>
          <a:lstStyle/>
          <a:p>
            <a:fld id="{2FB6529F-652F-4AA4-BD81-F95049B61AF3}" type="slidenum">
              <a:rPr lang="en-GB" smtClean="0"/>
              <a:t>19</a:t>
            </a:fld>
            <a:endParaRPr lang="en-GB"/>
          </a:p>
        </p:txBody>
      </p:sp>
    </p:spTree>
    <p:extLst>
      <p:ext uri="{BB962C8B-B14F-4D97-AF65-F5344CB8AC3E}">
        <p14:creationId xmlns:p14="http://schemas.microsoft.com/office/powerpoint/2010/main" val="9305396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questions that have been asked since the beginning of time! In my 34 years of teaching, the answers to these questions have changed on numerous occasions. </a:t>
            </a:r>
          </a:p>
          <a:p>
            <a:r>
              <a:rPr lang="en-US" dirty="0"/>
              <a:t>I honestly believe that in RE we should not be bogged down by assessment.  If your outcomes have been met and you have observed, listened to and encouraged dialogue – your assessment is done!</a:t>
            </a:r>
          </a:p>
        </p:txBody>
      </p:sp>
      <p:sp>
        <p:nvSpPr>
          <p:cNvPr id="4" name="Slide Number Placeholder 3"/>
          <p:cNvSpPr>
            <a:spLocks noGrp="1"/>
          </p:cNvSpPr>
          <p:nvPr>
            <p:ph type="sldNum" sz="quarter" idx="5"/>
          </p:nvPr>
        </p:nvSpPr>
        <p:spPr/>
        <p:txBody>
          <a:bodyPr/>
          <a:lstStyle/>
          <a:p>
            <a:fld id="{2FB6529F-652F-4AA4-BD81-F95049B61AF3}" type="slidenum">
              <a:rPr lang="en-GB" smtClean="0"/>
              <a:t>20</a:t>
            </a:fld>
            <a:endParaRPr lang="en-GB"/>
          </a:p>
        </p:txBody>
      </p:sp>
    </p:spTree>
    <p:extLst>
      <p:ext uri="{BB962C8B-B14F-4D97-AF65-F5344CB8AC3E}">
        <p14:creationId xmlns:p14="http://schemas.microsoft.com/office/powerpoint/2010/main" val="1616064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outcomes for the end of each </a:t>
            </a:r>
            <a:r>
              <a:rPr lang="en-US" dirty="0" err="1"/>
              <a:t>Keystage</a:t>
            </a:r>
            <a:r>
              <a:rPr lang="en-US" dirty="0"/>
              <a:t> is set out  on pages 20 onwards. As the subject lead, you need to ensure the outcomes are achieve in order for the lessons to be meaningful and achieve the aims of the new AS.</a:t>
            </a:r>
          </a:p>
        </p:txBody>
      </p:sp>
      <p:sp>
        <p:nvSpPr>
          <p:cNvPr id="4" name="Slide Number Placeholder 3"/>
          <p:cNvSpPr>
            <a:spLocks noGrp="1"/>
          </p:cNvSpPr>
          <p:nvPr>
            <p:ph type="sldNum" sz="quarter" idx="5"/>
          </p:nvPr>
        </p:nvSpPr>
        <p:spPr/>
        <p:txBody>
          <a:bodyPr/>
          <a:lstStyle/>
          <a:p>
            <a:fld id="{2FB6529F-652F-4AA4-BD81-F95049B61AF3}" type="slidenum">
              <a:rPr lang="en-GB" smtClean="0"/>
              <a:t>21</a:t>
            </a:fld>
            <a:endParaRPr lang="en-GB"/>
          </a:p>
        </p:txBody>
      </p:sp>
    </p:spTree>
    <p:extLst>
      <p:ext uri="{BB962C8B-B14F-4D97-AF65-F5344CB8AC3E}">
        <p14:creationId xmlns:p14="http://schemas.microsoft.com/office/powerpoint/2010/main" val="22443557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each of these. </a:t>
            </a:r>
          </a:p>
          <a:p>
            <a:r>
              <a:rPr lang="en-GB" dirty="0"/>
              <a:t>Dates for Diaries : Next Cornwall LTLRE hub meetings. If you have not signed up for emails, let us know and I can put you on the emailing list.</a:t>
            </a:r>
          </a:p>
          <a:p>
            <a:r>
              <a:rPr lang="en-GB" dirty="0"/>
              <a:t>If any of you are interested in digging deeper into your own advancement into personal development, please speak </a:t>
            </a:r>
            <a:r>
              <a:rPr lang="en-GB"/>
              <a:t>to us.</a:t>
            </a:r>
            <a:endParaRPr lang="en-GB" dirty="0"/>
          </a:p>
        </p:txBody>
      </p:sp>
      <p:sp>
        <p:nvSpPr>
          <p:cNvPr id="4" name="Slide Number Placeholder 3"/>
          <p:cNvSpPr>
            <a:spLocks noGrp="1"/>
          </p:cNvSpPr>
          <p:nvPr>
            <p:ph type="sldNum" sz="quarter" idx="5"/>
          </p:nvPr>
        </p:nvSpPr>
        <p:spPr/>
        <p:txBody>
          <a:bodyPr/>
          <a:lstStyle/>
          <a:p>
            <a:fld id="{2FB6529F-652F-4AA4-BD81-F95049B61AF3}" type="slidenum">
              <a:rPr lang="en-GB" smtClean="0"/>
              <a:t>24</a:t>
            </a:fld>
            <a:endParaRPr lang="en-GB"/>
          </a:p>
        </p:txBody>
      </p:sp>
    </p:spTree>
    <p:extLst>
      <p:ext uri="{BB962C8B-B14F-4D97-AF65-F5344CB8AC3E}">
        <p14:creationId xmlns:p14="http://schemas.microsoft.com/office/powerpoint/2010/main" val="2377624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EF370-5AD8-7B27-0648-78E7EDD489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4B34FAC-7927-3954-35D1-16534479E0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35BA347-AAFB-C2F0-34CE-D51E35014EAB}"/>
              </a:ext>
            </a:extLst>
          </p:cNvPr>
          <p:cNvSpPr>
            <a:spLocks noGrp="1"/>
          </p:cNvSpPr>
          <p:nvPr>
            <p:ph type="dt" sz="half" idx="10"/>
          </p:nvPr>
        </p:nvSpPr>
        <p:spPr/>
        <p:txBody>
          <a:bodyPr/>
          <a:lstStyle/>
          <a:p>
            <a:fld id="{54174CBF-62C7-4BF7-B53B-EB54ECBDE3E2}" type="datetimeFigureOut">
              <a:rPr lang="en-GB" smtClean="0"/>
              <a:t>17/10/2025</a:t>
            </a:fld>
            <a:endParaRPr lang="en-GB"/>
          </a:p>
        </p:txBody>
      </p:sp>
      <p:sp>
        <p:nvSpPr>
          <p:cNvPr id="5" name="Footer Placeholder 4">
            <a:extLst>
              <a:ext uri="{FF2B5EF4-FFF2-40B4-BE49-F238E27FC236}">
                <a16:creationId xmlns:a16="http://schemas.microsoft.com/office/drawing/2014/main" id="{A084648E-5999-B861-7D34-72CA9B19D7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8B961C-FB2C-84A5-29BA-C0828936201B}"/>
              </a:ext>
            </a:extLst>
          </p:cNvPr>
          <p:cNvSpPr>
            <a:spLocks noGrp="1"/>
          </p:cNvSpPr>
          <p:nvPr>
            <p:ph type="sldNum" sz="quarter" idx="12"/>
          </p:nvPr>
        </p:nvSpPr>
        <p:spPr/>
        <p:txBody>
          <a:bodyPr/>
          <a:lstStyle/>
          <a:p>
            <a:fld id="{6769E93B-8E79-4C11-B300-7F5F59D4B53B}" type="slidenum">
              <a:rPr lang="en-GB" smtClean="0"/>
              <a:t>‹#›</a:t>
            </a:fld>
            <a:endParaRPr lang="en-GB"/>
          </a:p>
        </p:txBody>
      </p:sp>
    </p:spTree>
    <p:extLst>
      <p:ext uri="{BB962C8B-B14F-4D97-AF65-F5344CB8AC3E}">
        <p14:creationId xmlns:p14="http://schemas.microsoft.com/office/powerpoint/2010/main" val="1817310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17537-11F4-4509-A16E-DD15A2A539E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DA65B36-C10A-D9E0-54A1-FD619C871E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BA572F-9224-A9F3-C3CE-27F900FB1210}"/>
              </a:ext>
            </a:extLst>
          </p:cNvPr>
          <p:cNvSpPr>
            <a:spLocks noGrp="1"/>
          </p:cNvSpPr>
          <p:nvPr>
            <p:ph type="dt" sz="half" idx="10"/>
          </p:nvPr>
        </p:nvSpPr>
        <p:spPr/>
        <p:txBody>
          <a:bodyPr/>
          <a:lstStyle/>
          <a:p>
            <a:fld id="{54174CBF-62C7-4BF7-B53B-EB54ECBDE3E2}" type="datetimeFigureOut">
              <a:rPr lang="en-GB" smtClean="0"/>
              <a:t>17/10/2025</a:t>
            </a:fld>
            <a:endParaRPr lang="en-GB"/>
          </a:p>
        </p:txBody>
      </p:sp>
      <p:sp>
        <p:nvSpPr>
          <p:cNvPr id="5" name="Footer Placeholder 4">
            <a:extLst>
              <a:ext uri="{FF2B5EF4-FFF2-40B4-BE49-F238E27FC236}">
                <a16:creationId xmlns:a16="http://schemas.microsoft.com/office/drawing/2014/main" id="{6ABD73CF-A50A-965F-1281-8BA35E15F2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2D2792-EC4F-1FF3-EF76-DE70945E95B7}"/>
              </a:ext>
            </a:extLst>
          </p:cNvPr>
          <p:cNvSpPr>
            <a:spLocks noGrp="1"/>
          </p:cNvSpPr>
          <p:nvPr>
            <p:ph type="sldNum" sz="quarter" idx="12"/>
          </p:nvPr>
        </p:nvSpPr>
        <p:spPr/>
        <p:txBody>
          <a:bodyPr/>
          <a:lstStyle/>
          <a:p>
            <a:fld id="{6769E93B-8E79-4C11-B300-7F5F59D4B53B}" type="slidenum">
              <a:rPr lang="en-GB" smtClean="0"/>
              <a:t>‹#›</a:t>
            </a:fld>
            <a:endParaRPr lang="en-GB"/>
          </a:p>
        </p:txBody>
      </p:sp>
    </p:spTree>
    <p:extLst>
      <p:ext uri="{BB962C8B-B14F-4D97-AF65-F5344CB8AC3E}">
        <p14:creationId xmlns:p14="http://schemas.microsoft.com/office/powerpoint/2010/main" val="144746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8A1CA-3344-5DA7-103D-913D781FBE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ED7E310-1877-F0BD-C9D4-AC9F7B04D0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91FCAE-118B-7E50-B525-8272AF99A7FD}"/>
              </a:ext>
            </a:extLst>
          </p:cNvPr>
          <p:cNvSpPr>
            <a:spLocks noGrp="1"/>
          </p:cNvSpPr>
          <p:nvPr>
            <p:ph type="dt" sz="half" idx="10"/>
          </p:nvPr>
        </p:nvSpPr>
        <p:spPr/>
        <p:txBody>
          <a:bodyPr/>
          <a:lstStyle/>
          <a:p>
            <a:fld id="{54174CBF-62C7-4BF7-B53B-EB54ECBDE3E2}" type="datetimeFigureOut">
              <a:rPr lang="en-GB" smtClean="0"/>
              <a:t>17/10/2025</a:t>
            </a:fld>
            <a:endParaRPr lang="en-GB"/>
          </a:p>
        </p:txBody>
      </p:sp>
      <p:sp>
        <p:nvSpPr>
          <p:cNvPr id="5" name="Footer Placeholder 4">
            <a:extLst>
              <a:ext uri="{FF2B5EF4-FFF2-40B4-BE49-F238E27FC236}">
                <a16:creationId xmlns:a16="http://schemas.microsoft.com/office/drawing/2014/main" id="{38F88297-BF48-ADA1-2A2B-93B9937AB0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394A60-9A17-2885-FF22-1E68CF6BD7C0}"/>
              </a:ext>
            </a:extLst>
          </p:cNvPr>
          <p:cNvSpPr>
            <a:spLocks noGrp="1"/>
          </p:cNvSpPr>
          <p:nvPr>
            <p:ph type="sldNum" sz="quarter" idx="12"/>
          </p:nvPr>
        </p:nvSpPr>
        <p:spPr/>
        <p:txBody>
          <a:bodyPr/>
          <a:lstStyle/>
          <a:p>
            <a:fld id="{6769E93B-8E79-4C11-B300-7F5F59D4B53B}" type="slidenum">
              <a:rPr lang="en-GB" smtClean="0"/>
              <a:t>‹#›</a:t>
            </a:fld>
            <a:endParaRPr lang="en-GB"/>
          </a:p>
        </p:txBody>
      </p:sp>
    </p:spTree>
    <p:extLst>
      <p:ext uri="{BB962C8B-B14F-4D97-AF65-F5344CB8AC3E}">
        <p14:creationId xmlns:p14="http://schemas.microsoft.com/office/powerpoint/2010/main" val="4008554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0D3E2-9B58-7288-0E4F-968F03E84AD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065DC0A-FA7A-085C-4409-99734095906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9114F35-C8B6-E6BE-6F2B-063C1CBD28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CA3589C-7AF8-5401-B02D-6D23E991BF2D}"/>
              </a:ext>
            </a:extLst>
          </p:cNvPr>
          <p:cNvSpPr>
            <a:spLocks noGrp="1"/>
          </p:cNvSpPr>
          <p:nvPr>
            <p:ph type="dt" sz="half" idx="10"/>
          </p:nvPr>
        </p:nvSpPr>
        <p:spPr/>
        <p:txBody>
          <a:bodyPr/>
          <a:lstStyle/>
          <a:p>
            <a:fld id="{54174CBF-62C7-4BF7-B53B-EB54ECBDE3E2}" type="datetimeFigureOut">
              <a:rPr lang="en-GB" smtClean="0"/>
              <a:t>17/10/2025</a:t>
            </a:fld>
            <a:endParaRPr lang="en-GB"/>
          </a:p>
        </p:txBody>
      </p:sp>
      <p:sp>
        <p:nvSpPr>
          <p:cNvPr id="6" name="Footer Placeholder 5">
            <a:extLst>
              <a:ext uri="{FF2B5EF4-FFF2-40B4-BE49-F238E27FC236}">
                <a16:creationId xmlns:a16="http://schemas.microsoft.com/office/drawing/2014/main" id="{453B52D2-B3F1-B2FC-A00E-0D2E40F9F8E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B5423DF-3D70-A29B-1155-F5AAAB6E7631}"/>
              </a:ext>
            </a:extLst>
          </p:cNvPr>
          <p:cNvSpPr>
            <a:spLocks noGrp="1"/>
          </p:cNvSpPr>
          <p:nvPr>
            <p:ph type="sldNum" sz="quarter" idx="12"/>
          </p:nvPr>
        </p:nvSpPr>
        <p:spPr/>
        <p:txBody>
          <a:bodyPr/>
          <a:lstStyle/>
          <a:p>
            <a:fld id="{6769E93B-8E79-4C11-B300-7F5F59D4B53B}" type="slidenum">
              <a:rPr lang="en-GB" smtClean="0"/>
              <a:t>‹#›</a:t>
            </a:fld>
            <a:endParaRPr lang="en-GB"/>
          </a:p>
        </p:txBody>
      </p:sp>
    </p:spTree>
    <p:extLst>
      <p:ext uri="{BB962C8B-B14F-4D97-AF65-F5344CB8AC3E}">
        <p14:creationId xmlns:p14="http://schemas.microsoft.com/office/powerpoint/2010/main" val="3019640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6CF7B-2B9F-B730-3B49-C20321BD9AB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7DE0208-9199-EA54-82F7-730A3260DA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A6E62C-503C-E591-4B6A-046243F825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E33EE9C-B693-5051-0399-2B6742EB47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3C2618-0E0F-F998-C25E-54AB182281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9B0CEC3-276F-E982-AB93-73016725F0DE}"/>
              </a:ext>
            </a:extLst>
          </p:cNvPr>
          <p:cNvSpPr>
            <a:spLocks noGrp="1"/>
          </p:cNvSpPr>
          <p:nvPr>
            <p:ph type="dt" sz="half" idx="10"/>
          </p:nvPr>
        </p:nvSpPr>
        <p:spPr/>
        <p:txBody>
          <a:bodyPr/>
          <a:lstStyle/>
          <a:p>
            <a:fld id="{54174CBF-62C7-4BF7-B53B-EB54ECBDE3E2}" type="datetimeFigureOut">
              <a:rPr lang="en-GB" smtClean="0"/>
              <a:t>17/10/2025</a:t>
            </a:fld>
            <a:endParaRPr lang="en-GB"/>
          </a:p>
        </p:txBody>
      </p:sp>
      <p:sp>
        <p:nvSpPr>
          <p:cNvPr id="8" name="Footer Placeholder 7">
            <a:extLst>
              <a:ext uri="{FF2B5EF4-FFF2-40B4-BE49-F238E27FC236}">
                <a16:creationId xmlns:a16="http://schemas.microsoft.com/office/drawing/2014/main" id="{D85FBCD2-736B-EF29-02EF-7E7896FC4F0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E33A862-E3FC-3F31-DA78-F4F22A36A311}"/>
              </a:ext>
            </a:extLst>
          </p:cNvPr>
          <p:cNvSpPr>
            <a:spLocks noGrp="1"/>
          </p:cNvSpPr>
          <p:nvPr>
            <p:ph type="sldNum" sz="quarter" idx="12"/>
          </p:nvPr>
        </p:nvSpPr>
        <p:spPr/>
        <p:txBody>
          <a:bodyPr/>
          <a:lstStyle/>
          <a:p>
            <a:fld id="{6769E93B-8E79-4C11-B300-7F5F59D4B53B}" type="slidenum">
              <a:rPr lang="en-GB" smtClean="0"/>
              <a:t>‹#›</a:t>
            </a:fld>
            <a:endParaRPr lang="en-GB"/>
          </a:p>
        </p:txBody>
      </p:sp>
    </p:spTree>
    <p:extLst>
      <p:ext uri="{BB962C8B-B14F-4D97-AF65-F5344CB8AC3E}">
        <p14:creationId xmlns:p14="http://schemas.microsoft.com/office/powerpoint/2010/main" val="3980524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6291-1128-7333-63F2-31BAD614D81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4CDFA00-940B-26B4-5109-7BF046A9CA57}"/>
              </a:ext>
            </a:extLst>
          </p:cNvPr>
          <p:cNvSpPr>
            <a:spLocks noGrp="1"/>
          </p:cNvSpPr>
          <p:nvPr>
            <p:ph type="dt" sz="half" idx="10"/>
          </p:nvPr>
        </p:nvSpPr>
        <p:spPr/>
        <p:txBody>
          <a:bodyPr/>
          <a:lstStyle/>
          <a:p>
            <a:fld id="{54174CBF-62C7-4BF7-B53B-EB54ECBDE3E2}" type="datetimeFigureOut">
              <a:rPr lang="en-GB" smtClean="0"/>
              <a:t>17/10/2025</a:t>
            </a:fld>
            <a:endParaRPr lang="en-GB"/>
          </a:p>
        </p:txBody>
      </p:sp>
      <p:sp>
        <p:nvSpPr>
          <p:cNvPr id="4" name="Footer Placeholder 3">
            <a:extLst>
              <a:ext uri="{FF2B5EF4-FFF2-40B4-BE49-F238E27FC236}">
                <a16:creationId xmlns:a16="http://schemas.microsoft.com/office/drawing/2014/main" id="{EB217714-486A-BD47-8F7D-9B8BC9DC7FA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D678947-0A59-9CC4-A1BC-1E7DDC65AC68}"/>
              </a:ext>
            </a:extLst>
          </p:cNvPr>
          <p:cNvSpPr>
            <a:spLocks noGrp="1"/>
          </p:cNvSpPr>
          <p:nvPr>
            <p:ph type="sldNum" sz="quarter" idx="12"/>
          </p:nvPr>
        </p:nvSpPr>
        <p:spPr/>
        <p:txBody>
          <a:bodyPr/>
          <a:lstStyle/>
          <a:p>
            <a:fld id="{6769E93B-8E79-4C11-B300-7F5F59D4B53B}" type="slidenum">
              <a:rPr lang="en-GB" smtClean="0"/>
              <a:t>‹#›</a:t>
            </a:fld>
            <a:endParaRPr lang="en-GB"/>
          </a:p>
        </p:txBody>
      </p:sp>
    </p:spTree>
    <p:extLst>
      <p:ext uri="{BB962C8B-B14F-4D97-AF65-F5344CB8AC3E}">
        <p14:creationId xmlns:p14="http://schemas.microsoft.com/office/powerpoint/2010/main" val="2630260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EE1A37-2858-AD6F-A24F-4555B5B1759D}"/>
              </a:ext>
            </a:extLst>
          </p:cNvPr>
          <p:cNvSpPr>
            <a:spLocks noGrp="1"/>
          </p:cNvSpPr>
          <p:nvPr>
            <p:ph type="dt" sz="half" idx="10"/>
          </p:nvPr>
        </p:nvSpPr>
        <p:spPr/>
        <p:txBody>
          <a:bodyPr/>
          <a:lstStyle/>
          <a:p>
            <a:fld id="{54174CBF-62C7-4BF7-B53B-EB54ECBDE3E2}" type="datetimeFigureOut">
              <a:rPr lang="en-GB" smtClean="0"/>
              <a:t>17/10/2025</a:t>
            </a:fld>
            <a:endParaRPr lang="en-GB"/>
          </a:p>
        </p:txBody>
      </p:sp>
      <p:sp>
        <p:nvSpPr>
          <p:cNvPr id="3" name="Footer Placeholder 2">
            <a:extLst>
              <a:ext uri="{FF2B5EF4-FFF2-40B4-BE49-F238E27FC236}">
                <a16:creationId xmlns:a16="http://schemas.microsoft.com/office/drawing/2014/main" id="{CC453CD4-BD57-5F3C-808F-C16AA346771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6208BC0-FFF5-E3A2-EB32-A111B3012B96}"/>
              </a:ext>
            </a:extLst>
          </p:cNvPr>
          <p:cNvSpPr>
            <a:spLocks noGrp="1"/>
          </p:cNvSpPr>
          <p:nvPr>
            <p:ph type="sldNum" sz="quarter" idx="12"/>
          </p:nvPr>
        </p:nvSpPr>
        <p:spPr/>
        <p:txBody>
          <a:bodyPr/>
          <a:lstStyle/>
          <a:p>
            <a:fld id="{6769E93B-8E79-4C11-B300-7F5F59D4B53B}" type="slidenum">
              <a:rPr lang="en-GB" smtClean="0"/>
              <a:t>‹#›</a:t>
            </a:fld>
            <a:endParaRPr lang="en-GB"/>
          </a:p>
        </p:txBody>
      </p:sp>
    </p:spTree>
    <p:extLst>
      <p:ext uri="{BB962C8B-B14F-4D97-AF65-F5344CB8AC3E}">
        <p14:creationId xmlns:p14="http://schemas.microsoft.com/office/powerpoint/2010/main" val="36179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671FD-E4CC-F753-19A2-8F160FA8C5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C2C2B89-4CBF-B1B1-4BD6-348EAB5348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019AF69-C869-BC30-4EE9-B145B5BD84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5DD6DA-2F46-7E35-9254-8D716A30B923}"/>
              </a:ext>
            </a:extLst>
          </p:cNvPr>
          <p:cNvSpPr>
            <a:spLocks noGrp="1"/>
          </p:cNvSpPr>
          <p:nvPr>
            <p:ph type="dt" sz="half" idx="10"/>
          </p:nvPr>
        </p:nvSpPr>
        <p:spPr/>
        <p:txBody>
          <a:bodyPr/>
          <a:lstStyle/>
          <a:p>
            <a:fld id="{54174CBF-62C7-4BF7-B53B-EB54ECBDE3E2}" type="datetimeFigureOut">
              <a:rPr lang="en-GB" smtClean="0"/>
              <a:t>17/10/2025</a:t>
            </a:fld>
            <a:endParaRPr lang="en-GB"/>
          </a:p>
        </p:txBody>
      </p:sp>
      <p:sp>
        <p:nvSpPr>
          <p:cNvPr id="6" name="Footer Placeholder 5">
            <a:extLst>
              <a:ext uri="{FF2B5EF4-FFF2-40B4-BE49-F238E27FC236}">
                <a16:creationId xmlns:a16="http://schemas.microsoft.com/office/drawing/2014/main" id="{9CD57B43-14D0-A947-55A7-99C830430B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B1A91FB-895D-6295-EFCC-075511F39890}"/>
              </a:ext>
            </a:extLst>
          </p:cNvPr>
          <p:cNvSpPr>
            <a:spLocks noGrp="1"/>
          </p:cNvSpPr>
          <p:nvPr>
            <p:ph type="sldNum" sz="quarter" idx="12"/>
          </p:nvPr>
        </p:nvSpPr>
        <p:spPr/>
        <p:txBody>
          <a:bodyPr/>
          <a:lstStyle/>
          <a:p>
            <a:fld id="{6769E93B-8E79-4C11-B300-7F5F59D4B53B}" type="slidenum">
              <a:rPr lang="en-GB" smtClean="0"/>
              <a:t>‹#›</a:t>
            </a:fld>
            <a:endParaRPr lang="en-GB"/>
          </a:p>
        </p:txBody>
      </p:sp>
    </p:spTree>
    <p:extLst>
      <p:ext uri="{BB962C8B-B14F-4D97-AF65-F5344CB8AC3E}">
        <p14:creationId xmlns:p14="http://schemas.microsoft.com/office/powerpoint/2010/main" val="625227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60595-93CF-4A33-0D2D-82F93193E8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B475FAD-89E0-35D5-B24B-2F721E697D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C122DFE-2A6F-A64D-5232-58C4BEED46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1052D6-5DDD-5C75-9DB8-E7743FA6F916}"/>
              </a:ext>
            </a:extLst>
          </p:cNvPr>
          <p:cNvSpPr>
            <a:spLocks noGrp="1"/>
          </p:cNvSpPr>
          <p:nvPr>
            <p:ph type="dt" sz="half" idx="10"/>
          </p:nvPr>
        </p:nvSpPr>
        <p:spPr/>
        <p:txBody>
          <a:bodyPr/>
          <a:lstStyle/>
          <a:p>
            <a:fld id="{54174CBF-62C7-4BF7-B53B-EB54ECBDE3E2}" type="datetimeFigureOut">
              <a:rPr lang="en-GB" smtClean="0"/>
              <a:t>17/10/2025</a:t>
            </a:fld>
            <a:endParaRPr lang="en-GB"/>
          </a:p>
        </p:txBody>
      </p:sp>
      <p:sp>
        <p:nvSpPr>
          <p:cNvPr id="6" name="Footer Placeholder 5">
            <a:extLst>
              <a:ext uri="{FF2B5EF4-FFF2-40B4-BE49-F238E27FC236}">
                <a16:creationId xmlns:a16="http://schemas.microsoft.com/office/drawing/2014/main" id="{2075D677-F1B4-3937-98B7-AFBBC86839A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F7815C6-A4F0-9A77-3A45-32678C9996EE}"/>
              </a:ext>
            </a:extLst>
          </p:cNvPr>
          <p:cNvSpPr>
            <a:spLocks noGrp="1"/>
          </p:cNvSpPr>
          <p:nvPr>
            <p:ph type="sldNum" sz="quarter" idx="12"/>
          </p:nvPr>
        </p:nvSpPr>
        <p:spPr/>
        <p:txBody>
          <a:bodyPr/>
          <a:lstStyle/>
          <a:p>
            <a:fld id="{6769E93B-8E79-4C11-B300-7F5F59D4B53B}" type="slidenum">
              <a:rPr lang="en-GB" smtClean="0"/>
              <a:t>‹#›</a:t>
            </a:fld>
            <a:endParaRPr lang="en-GB"/>
          </a:p>
        </p:txBody>
      </p:sp>
    </p:spTree>
    <p:extLst>
      <p:ext uri="{BB962C8B-B14F-4D97-AF65-F5344CB8AC3E}">
        <p14:creationId xmlns:p14="http://schemas.microsoft.com/office/powerpoint/2010/main" val="262363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644B0-6525-EF27-5C95-CF61FC9E3A4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C6A0A10-0028-3CC1-0782-063DD2D9EE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2B5CD7-639C-9819-2B4A-C73BDE916DF1}"/>
              </a:ext>
            </a:extLst>
          </p:cNvPr>
          <p:cNvSpPr>
            <a:spLocks noGrp="1"/>
          </p:cNvSpPr>
          <p:nvPr>
            <p:ph type="dt" sz="half" idx="10"/>
          </p:nvPr>
        </p:nvSpPr>
        <p:spPr/>
        <p:txBody>
          <a:bodyPr/>
          <a:lstStyle/>
          <a:p>
            <a:fld id="{54174CBF-62C7-4BF7-B53B-EB54ECBDE3E2}" type="datetimeFigureOut">
              <a:rPr lang="en-GB" smtClean="0"/>
              <a:t>17/10/2025</a:t>
            </a:fld>
            <a:endParaRPr lang="en-GB"/>
          </a:p>
        </p:txBody>
      </p:sp>
      <p:sp>
        <p:nvSpPr>
          <p:cNvPr id="5" name="Footer Placeholder 4">
            <a:extLst>
              <a:ext uri="{FF2B5EF4-FFF2-40B4-BE49-F238E27FC236}">
                <a16:creationId xmlns:a16="http://schemas.microsoft.com/office/drawing/2014/main" id="{D73D465F-7A66-8B71-88D4-4057567EC7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93FC25-9ED6-418E-19FF-DCB21389D0FD}"/>
              </a:ext>
            </a:extLst>
          </p:cNvPr>
          <p:cNvSpPr>
            <a:spLocks noGrp="1"/>
          </p:cNvSpPr>
          <p:nvPr>
            <p:ph type="sldNum" sz="quarter" idx="12"/>
          </p:nvPr>
        </p:nvSpPr>
        <p:spPr/>
        <p:txBody>
          <a:bodyPr/>
          <a:lstStyle/>
          <a:p>
            <a:fld id="{6769E93B-8E79-4C11-B300-7F5F59D4B53B}" type="slidenum">
              <a:rPr lang="en-GB" smtClean="0"/>
              <a:t>‹#›</a:t>
            </a:fld>
            <a:endParaRPr lang="en-GB"/>
          </a:p>
        </p:txBody>
      </p:sp>
    </p:spTree>
    <p:extLst>
      <p:ext uri="{BB962C8B-B14F-4D97-AF65-F5344CB8AC3E}">
        <p14:creationId xmlns:p14="http://schemas.microsoft.com/office/powerpoint/2010/main" val="4164084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CAA44E-5DC3-4EE6-5AE5-895CE5A1A14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1497F23-DD40-F0F6-36BA-B333151808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5D3B75D-37CB-25DE-4AD9-E2B6C9E38F13}"/>
              </a:ext>
            </a:extLst>
          </p:cNvPr>
          <p:cNvSpPr>
            <a:spLocks noGrp="1"/>
          </p:cNvSpPr>
          <p:nvPr>
            <p:ph type="dt" sz="half" idx="10"/>
          </p:nvPr>
        </p:nvSpPr>
        <p:spPr/>
        <p:txBody>
          <a:bodyPr/>
          <a:lstStyle/>
          <a:p>
            <a:fld id="{54174CBF-62C7-4BF7-B53B-EB54ECBDE3E2}" type="datetimeFigureOut">
              <a:rPr lang="en-GB" smtClean="0"/>
              <a:t>17/10/2025</a:t>
            </a:fld>
            <a:endParaRPr lang="en-GB"/>
          </a:p>
        </p:txBody>
      </p:sp>
      <p:sp>
        <p:nvSpPr>
          <p:cNvPr id="5" name="Footer Placeholder 4">
            <a:extLst>
              <a:ext uri="{FF2B5EF4-FFF2-40B4-BE49-F238E27FC236}">
                <a16:creationId xmlns:a16="http://schemas.microsoft.com/office/drawing/2014/main" id="{445EE129-E8A4-DDFE-662F-74F0113502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1F7AF1-C07C-2D42-BAFD-229A0F2D547A}"/>
              </a:ext>
            </a:extLst>
          </p:cNvPr>
          <p:cNvSpPr>
            <a:spLocks noGrp="1"/>
          </p:cNvSpPr>
          <p:nvPr>
            <p:ph type="sldNum" sz="quarter" idx="12"/>
          </p:nvPr>
        </p:nvSpPr>
        <p:spPr/>
        <p:txBody>
          <a:bodyPr/>
          <a:lstStyle/>
          <a:p>
            <a:fld id="{6769E93B-8E79-4C11-B300-7F5F59D4B53B}" type="slidenum">
              <a:rPr lang="en-GB" smtClean="0"/>
              <a:t>‹#›</a:t>
            </a:fld>
            <a:endParaRPr lang="en-GB"/>
          </a:p>
        </p:txBody>
      </p:sp>
    </p:spTree>
    <p:extLst>
      <p:ext uri="{BB962C8B-B14F-4D97-AF65-F5344CB8AC3E}">
        <p14:creationId xmlns:p14="http://schemas.microsoft.com/office/powerpoint/2010/main" val="4120871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98D69D-162F-90EF-BDAB-D77E48667D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FEEF6AD-562D-55E0-7E8F-4D1C165277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090789-468A-D056-90C0-8435874974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174CBF-62C7-4BF7-B53B-EB54ECBDE3E2}" type="datetimeFigureOut">
              <a:rPr lang="en-GB" smtClean="0"/>
              <a:t>17/10/2025</a:t>
            </a:fld>
            <a:endParaRPr lang="en-GB"/>
          </a:p>
        </p:txBody>
      </p:sp>
      <p:sp>
        <p:nvSpPr>
          <p:cNvPr id="5" name="Footer Placeholder 4">
            <a:extLst>
              <a:ext uri="{FF2B5EF4-FFF2-40B4-BE49-F238E27FC236}">
                <a16:creationId xmlns:a16="http://schemas.microsoft.com/office/drawing/2014/main" id="{2B17F582-29AB-1856-8665-1EEF11975B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D4E929D-2C3F-9E96-E081-C673997509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769E93B-8E79-4C11-B300-7F5F59D4B53B}" type="slidenum">
              <a:rPr lang="en-GB" smtClean="0"/>
              <a:t>‹#›</a:t>
            </a:fld>
            <a:endParaRPr lang="en-GB"/>
          </a:p>
        </p:txBody>
      </p:sp>
    </p:spTree>
    <p:extLst>
      <p:ext uri="{BB962C8B-B14F-4D97-AF65-F5344CB8AC3E}">
        <p14:creationId xmlns:p14="http://schemas.microsoft.com/office/powerpoint/2010/main" val="4430959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7"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tiff"/><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11.png"/><Relationship Id="rId4" Type="http://schemas.openxmlformats.org/officeDocument/2006/relationships/diagramLayout" Target="../diagrams/layout2.xml"/><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tiff"/></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tiff"/></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tiff"/></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30.tiff"/><Relationship Id="rId3" Type="http://schemas.openxmlformats.org/officeDocument/2006/relationships/hyperlink" Target="https://www.retoday.org.uk/" TargetMode="External"/><Relationship Id="rId7"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hyperlink" Target="http://www.re-hubs.uk/" TargetMode="External"/><Relationship Id="rId5" Type="http://schemas.openxmlformats.org/officeDocument/2006/relationships/hyperlink" Target="http://www.ltlre.org/" TargetMode="External"/><Relationship Id="rId4" Type="http://schemas.openxmlformats.org/officeDocument/2006/relationships/hyperlink" Target="https://www.natre.org.uk/primary/primary-re-curriculum/" TargetMode="External"/><Relationship Id="rId9" Type="http://schemas.openxmlformats.org/officeDocument/2006/relationships/image" Target="../media/image31.tif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B87C619C-EBAB-488E-96B9-153AA4C9B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130DA1C1-36FD-41D8-9826-EE797BF39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53312" cy="6858000"/>
          </a:xfrm>
          <a:custGeom>
            <a:avLst/>
            <a:gdLst>
              <a:gd name="connsiteX0" fmla="*/ 0 w 7433452"/>
              <a:gd name="connsiteY0" fmla="*/ 0 h 6858000"/>
              <a:gd name="connsiteX1" fmla="*/ 1592736 w 7433452"/>
              <a:gd name="connsiteY1" fmla="*/ 0 h 6858000"/>
              <a:gd name="connsiteX2" fmla="*/ 2171700 w 7433452"/>
              <a:gd name="connsiteY2" fmla="*/ 0 h 6858000"/>
              <a:gd name="connsiteX3" fmla="*/ 2762696 w 7433452"/>
              <a:gd name="connsiteY3" fmla="*/ 0 h 6858000"/>
              <a:gd name="connsiteX4" fmla="*/ 2829254 w 7433452"/>
              <a:gd name="connsiteY4" fmla="*/ 0 h 6858000"/>
              <a:gd name="connsiteX5" fmla="*/ 7415310 w 7433452"/>
              <a:gd name="connsiteY5" fmla="*/ 0 h 6858000"/>
              <a:gd name="connsiteX6" fmla="*/ 7405703 w 7433452"/>
              <a:gd name="connsiteY6" fmla="*/ 94814 h 6858000"/>
              <a:gd name="connsiteX7" fmla="*/ 7410754 w 7433452"/>
              <a:gd name="connsiteY7" fmla="*/ 421796 h 6858000"/>
              <a:gd name="connsiteX8" fmla="*/ 7414688 w 7433452"/>
              <a:gd name="connsiteY8" fmla="*/ 812192 h 6858000"/>
              <a:gd name="connsiteX9" fmla="*/ 7395017 w 7433452"/>
              <a:gd name="connsiteY9" fmla="*/ 1113642 h 6858000"/>
              <a:gd name="connsiteX10" fmla="*/ 7422810 w 7433452"/>
              <a:gd name="connsiteY10" fmla="*/ 1796708 h 6858000"/>
              <a:gd name="connsiteX11" fmla="*/ 7421161 w 7433452"/>
              <a:gd name="connsiteY11" fmla="*/ 2327333 h 6858000"/>
              <a:gd name="connsiteX12" fmla="*/ 7412023 w 7433452"/>
              <a:gd name="connsiteY12" fmla="*/ 2784280 h 6858000"/>
              <a:gd name="connsiteX13" fmla="*/ 7417480 w 7433452"/>
              <a:gd name="connsiteY13" fmla="*/ 2985458 h 6858000"/>
              <a:gd name="connsiteX14" fmla="*/ 7403774 w 7433452"/>
              <a:gd name="connsiteY14" fmla="*/ 3531096 h 6858000"/>
              <a:gd name="connsiteX15" fmla="*/ 7414307 w 7433452"/>
              <a:gd name="connsiteY15" fmla="*/ 4336830 h 6858000"/>
              <a:gd name="connsiteX16" fmla="*/ 7413419 w 7433452"/>
              <a:gd name="connsiteY16" fmla="*/ 5026893 h 6858000"/>
              <a:gd name="connsiteX17" fmla="*/ 7417734 w 7433452"/>
              <a:gd name="connsiteY17" fmla="*/ 5252632 h 6858000"/>
              <a:gd name="connsiteX18" fmla="*/ 7417734 w 7433452"/>
              <a:gd name="connsiteY18" fmla="*/ 5466282 h 6858000"/>
              <a:gd name="connsiteX19" fmla="*/ 7379659 w 7433452"/>
              <a:gd name="connsiteY19" fmla="*/ 6121225 h 6858000"/>
              <a:gd name="connsiteX20" fmla="*/ 7395115 w 7433452"/>
              <a:gd name="connsiteY20" fmla="*/ 6708907 h 6858000"/>
              <a:gd name="connsiteX21" fmla="*/ 7412408 w 7433452"/>
              <a:gd name="connsiteY21" fmla="*/ 6858000 h 6858000"/>
              <a:gd name="connsiteX22" fmla="*/ 2829254 w 7433452"/>
              <a:gd name="connsiteY22" fmla="*/ 6858000 h 6858000"/>
              <a:gd name="connsiteX23" fmla="*/ 2762696 w 7433452"/>
              <a:gd name="connsiteY23" fmla="*/ 6858000 h 6858000"/>
              <a:gd name="connsiteX24" fmla="*/ 2171700 w 7433452"/>
              <a:gd name="connsiteY24" fmla="*/ 6858000 h 6858000"/>
              <a:gd name="connsiteX25" fmla="*/ 1592736 w 7433452"/>
              <a:gd name="connsiteY25" fmla="*/ 6858000 h 6858000"/>
              <a:gd name="connsiteX26" fmla="*/ 0 w 7433452"/>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433452" h="6858000">
                <a:moveTo>
                  <a:pt x="0" y="0"/>
                </a:moveTo>
                <a:lnTo>
                  <a:pt x="1592736" y="0"/>
                </a:lnTo>
                <a:lnTo>
                  <a:pt x="2171700" y="0"/>
                </a:lnTo>
                <a:lnTo>
                  <a:pt x="2762696" y="0"/>
                </a:lnTo>
                <a:lnTo>
                  <a:pt x="2829254" y="0"/>
                </a:lnTo>
                <a:lnTo>
                  <a:pt x="7415310" y="0"/>
                </a:lnTo>
                <a:lnTo>
                  <a:pt x="7405703" y="94814"/>
                </a:lnTo>
                <a:cubicBezTo>
                  <a:pt x="7398856" y="203629"/>
                  <a:pt x="7403520" y="312712"/>
                  <a:pt x="7410754" y="421796"/>
                </a:cubicBezTo>
                <a:cubicBezTo>
                  <a:pt x="7421580" y="551656"/>
                  <a:pt x="7422900" y="682144"/>
                  <a:pt x="7414688" y="812192"/>
                </a:cubicBezTo>
                <a:cubicBezTo>
                  <a:pt x="7406693" y="912591"/>
                  <a:pt x="7397682" y="1012988"/>
                  <a:pt x="7395017" y="1113642"/>
                </a:cubicBezTo>
                <a:cubicBezTo>
                  <a:pt x="7388670" y="1342689"/>
                  <a:pt x="7407708" y="1569316"/>
                  <a:pt x="7422810" y="1796708"/>
                </a:cubicBezTo>
                <a:cubicBezTo>
                  <a:pt x="7434487" y="1973710"/>
                  <a:pt x="7439944" y="2150457"/>
                  <a:pt x="7421161" y="2327333"/>
                </a:cubicBezTo>
                <a:cubicBezTo>
                  <a:pt x="7405170" y="2479266"/>
                  <a:pt x="7396793" y="2631453"/>
                  <a:pt x="7412023" y="2784280"/>
                </a:cubicBezTo>
                <a:cubicBezTo>
                  <a:pt x="7418749" y="2851085"/>
                  <a:pt x="7425984" y="2918653"/>
                  <a:pt x="7417480" y="2985458"/>
                </a:cubicBezTo>
                <a:cubicBezTo>
                  <a:pt x="7394508" y="3167039"/>
                  <a:pt x="7398063" y="3349132"/>
                  <a:pt x="7403774" y="3531096"/>
                </a:cubicBezTo>
                <a:cubicBezTo>
                  <a:pt x="7412277" y="3799715"/>
                  <a:pt x="7426364" y="4067954"/>
                  <a:pt x="7414307" y="4336830"/>
                </a:cubicBezTo>
                <a:cubicBezTo>
                  <a:pt x="7404027" y="4566639"/>
                  <a:pt x="7420653" y="4796831"/>
                  <a:pt x="7413419" y="5026893"/>
                </a:cubicBezTo>
                <a:cubicBezTo>
                  <a:pt x="7410982" y="5102162"/>
                  <a:pt x="7412429" y="5177504"/>
                  <a:pt x="7417734" y="5252632"/>
                </a:cubicBezTo>
                <a:cubicBezTo>
                  <a:pt x="7424271" y="5323700"/>
                  <a:pt x="7424271" y="5395213"/>
                  <a:pt x="7417734" y="5466282"/>
                </a:cubicBezTo>
                <a:cubicBezTo>
                  <a:pt x="7393239" y="5683875"/>
                  <a:pt x="7383214" y="5902486"/>
                  <a:pt x="7379659" y="6121225"/>
                </a:cubicBezTo>
                <a:cubicBezTo>
                  <a:pt x="7376423" y="6317442"/>
                  <a:pt x="7378041" y="6513586"/>
                  <a:pt x="7395115" y="6708907"/>
                </a:cubicBezTo>
                <a:lnTo>
                  <a:pt x="7412408" y="6858000"/>
                </a:lnTo>
                <a:lnTo>
                  <a:pt x="2829254" y="6858000"/>
                </a:lnTo>
                <a:lnTo>
                  <a:pt x="2762696" y="6858000"/>
                </a:lnTo>
                <a:lnTo>
                  <a:pt x="2171700" y="6858000"/>
                </a:lnTo>
                <a:lnTo>
                  <a:pt x="159273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59DF8B77-71C9-1D3D-E460-FB45BEAE6FAD}"/>
              </a:ext>
            </a:extLst>
          </p:cNvPr>
          <p:cNvSpPr txBox="1"/>
          <p:nvPr/>
        </p:nvSpPr>
        <p:spPr>
          <a:xfrm>
            <a:off x="631075" y="734065"/>
            <a:ext cx="6822237" cy="3566160"/>
          </a:xfrm>
          <a:prstGeom prst="rect">
            <a:avLst/>
          </a:prstGeom>
        </p:spPr>
        <p:txBody>
          <a:bodyPr vert="horz" lIns="91440" tIns="45720" rIns="91440" bIns="45720" rtlCol="0" anchor="b">
            <a:normAutofit/>
          </a:bodyPr>
          <a:lstStyle/>
          <a:p>
            <a:r>
              <a:rPr lang="en-GB" sz="6600">
                <a:latin typeface="SassoonPrimaryInfant" pitchFamily="2" charset="0"/>
              </a:rPr>
              <a:t>Consolidating knowledge for new RE leads.</a:t>
            </a:r>
            <a:endParaRPr lang="en-GB" sz="6600" dirty="0">
              <a:latin typeface="SassoonPrimaryInfant" pitchFamily="2" charset="0"/>
            </a:endParaRPr>
          </a:p>
        </p:txBody>
      </p:sp>
      <p:sp>
        <p:nvSpPr>
          <p:cNvPr id="29" name="sketch line">
            <a:extLst>
              <a:ext uri="{FF2B5EF4-FFF2-40B4-BE49-F238E27FC236}">
                <a16:creationId xmlns:a16="http://schemas.microsoft.com/office/drawing/2014/main" id="{35BC54F7-1315-4D6C-9420-A5BF0CDDBC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5475" y="4252192"/>
            <a:ext cx="4056549" cy="18288"/>
          </a:xfrm>
          <a:custGeom>
            <a:avLst/>
            <a:gdLst>
              <a:gd name="connsiteX0" fmla="*/ 0 w 4056549"/>
              <a:gd name="connsiteY0" fmla="*/ 0 h 18288"/>
              <a:gd name="connsiteX1" fmla="*/ 676092 w 4056549"/>
              <a:gd name="connsiteY1" fmla="*/ 0 h 18288"/>
              <a:gd name="connsiteX2" fmla="*/ 1271052 w 4056549"/>
              <a:gd name="connsiteY2" fmla="*/ 0 h 18288"/>
              <a:gd name="connsiteX3" fmla="*/ 1947144 w 4056549"/>
              <a:gd name="connsiteY3" fmla="*/ 0 h 18288"/>
              <a:gd name="connsiteX4" fmla="*/ 2501539 w 4056549"/>
              <a:gd name="connsiteY4" fmla="*/ 0 h 18288"/>
              <a:gd name="connsiteX5" fmla="*/ 3137065 w 4056549"/>
              <a:gd name="connsiteY5" fmla="*/ 0 h 18288"/>
              <a:gd name="connsiteX6" fmla="*/ 4056549 w 4056549"/>
              <a:gd name="connsiteY6" fmla="*/ 0 h 18288"/>
              <a:gd name="connsiteX7" fmla="*/ 4056549 w 4056549"/>
              <a:gd name="connsiteY7" fmla="*/ 18288 h 18288"/>
              <a:gd name="connsiteX8" fmla="*/ 3380458 w 4056549"/>
              <a:gd name="connsiteY8" fmla="*/ 18288 h 18288"/>
              <a:gd name="connsiteX9" fmla="*/ 2663801 w 4056549"/>
              <a:gd name="connsiteY9" fmla="*/ 18288 h 18288"/>
              <a:gd name="connsiteX10" fmla="*/ 2068840 w 4056549"/>
              <a:gd name="connsiteY10" fmla="*/ 18288 h 18288"/>
              <a:gd name="connsiteX11" fmla="*/ 1311618 w 4056549"/>
              <a:gd name="connsiteY11" fmla="*/ 18288 h 18288"/>
              <a:gd name="connsiteX12" fmla="*/ 716657 w 4056549"/>
              <a:gd name="connsiteY12" fmla="*/ 18288 h 18288"/>
              <a:gd name="connsiteX13" fmla="*/ 0 w 4056549"/>
              <a:gd name="connsiteY13" fmla="*/ 18288 h 18288"/>
              <a:gd name="connsiteX14" fmla="*/ 0 w 4056549"/>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56549" h="18288" fill="none" extrusionOk="0">
                <a:moveTo>
                  <a:pt x="0" y="0"/>
                </a:moveTo>
                <a:cubicBezTo>
                  <a:pt x="324395" y="-12272"/>
                  <a:pt x="437185" y="20747"/>
                  <a:pt x="676092" y="0"/>
                </a:cubicBezTo>
                <a:cubicBezTo>
                  <a:pt x="914999" y="-20747"/>
                  <a:pt x="980886" y="20074"/>
                  <a:pt x="1271052" y="0"/>
                </a:cubicBezTo>
                <a:cubicBezTo>
                  <a:pt x="1561218" y="-20074"/>
                  <a:pt x="1609815" y="19965"/>
                  <a:pt x="1947144" y="0"/>
                </a:cubicBezTo>
                <a:cubicBezTo>
                  <a:pt x="2284473" y="-19965"/>
                  <a:pt x="2317816" y="-23682"/>
                  <a:pt x="2501539" y="0"/>
                </a:cubicBezTo>
                <a:cubicBezTo>
                  <a:pt x="2685262" y="23682"/>
                  <a:pt x="2879461" y="12712"/>
                  <a:pt x="3137065" y="0"/>
                </a:cubicBezTo>
                <a:cubicBezTo>
                  <a:pt x="3394669" y="-12712"/>
                  <a:pt x="3618306" y="-41742"/>
                  <a:pt x="4056549" y="0"/>
                </a:cubicBezTo>
                <a:cubicBezTo>
                  <a:pt x="4056201" y="6465"/>
                  <a:pt x="4056979" y="10922"/>
                  <a:pt x="4056549" y="18288"/>
                </a:cubicBezTo>
                <a:cubicBezTo>
                  <a:pt x="3807729" y="-7540"/>
                  <a:pt x="3536237" y="12619"/>
                  <a:pt x="3380458" y="18288"/>
                </a:cubicBezTo>
                <a:cubicBezTo>
                  <a:pt x="3224679" y="23957"/>
                  <a:pt x="2967497" y="23368"/>
                  <a:pt x="2663801" y="18288"/>
                </a:cubicBezTo>
                <a:cubicBezTo>
                  <a:pt x="2360105" y="13208"/>
                  <a:pt x="2359716" y="-8821"/>
                  <a:pt x="2068840" y="18288"/>
                </a:cubicBezTo>
                <a:cubicBezTo>
                  <a:pt x="1777964" y="45397"/>
                  <a:pt x="1641909" y="31681"/>
                  <a:pt x="1311618" y="18288"/>
                </a:cubicBezTo>
                <a:cubicBezTo>
                  <a:pt x="981327" y="4895"/>
                  <a:pt x="990410" y="11155"/>
                  <a:pt x="716657" y="18288"/>
                </a:cubicBezTo>
                <a:cubicBezTo>
                  <a:pt x="442904" y="25421"/>
                  <a:pt x="330722" y="13665"/>
                  <a:pt x="0" y="18288"/>
                </a:cubicBezTo>
                <a:cubicBezTo>
                  <a:pt x="75" y="12069"/>
                  <a:pt x="515" y="5650"/>
                  <a:pt x="0" y="0"/>
                </a:cubicBezTo>
                <a:close/>
              </a:path>
              <a:path w="4056549" h="18288" stroke="0" extrusionOk="0">
                <a:moveTo>
                  <a:pt x="0" y="0"/>
                </a:moveTo>
                <a:cubicBezTo>
                  <a:pt x="175099" y="13469"/>
                  <a:pt x="459673" y="14529"/>
                  <a:pt x="594961" y="0"/>
                </a:cubicBezTo>
                <a:cubicBezTo>
                  <a:pt x="730249" y="-14529"/>
                  <a:pt x="873178" y="22015"/>
                  <a:pt x="1149356" y="0"/>
                </a:cubicBezTo>
                <a:cubicBezTo>
                  <a:pt x="1425534" y="-22015"/>
                  <a:pt x="1498871" y="-21513"/>
                  <a:pt x="1744316" y="0"/>
                </a:cubicBezTo>
                <a:cubicBezTo>
                  <a:pt x="1989761" y="21513"/>
                  <a:pt x="2112991" y="-46"/>
                  <a:pt x="2420408" y="0"/>
                </a:cubicBezTo>
                <a:cubicBezTo>
                  <a:pt x="2727825" y="46"/>
                  <a:pt x="2880256" y="-10040"/>
                  <a:pt x="3137065" y="0"/>
                </a:cubicBezTo>
                <a:cubicBezTo>
                  <a:pt x="3393874" y="10040"/>
                  <a:pt x="3704325" y="-6685"/>
                  <a:pt x="4056549" y="0"/>
                </a:cubicBezTo>
                <a:cubicBezTo>
                  <a:pt x="4055732" y="6895"/>
                  <a:pt x="4055770" y="11206"/>
                  <a:pt x="4056549" y="18288"/>
                </a:cubicBezTo>
                <a:cubicBezTo>
                  <a:pt x="3812770" y="11959"/>
                  <a:pt x="3533996" y="-5717"/>
                  <a:pt x="3299327" y="18288"/>
                </a:cubicBezTo>
                <a:cubicBezTo>
                  <a:pt x="3064658" y="42293"/>
                  <a:pt x="2940381" y="24492"/>
                  <a:pt x="2744931" y="18288"/>
                </a:cubicBezTo>
                <a:cubicBezTo>
                  <a:pt x="2549481" y="12084"/>
                  <a:pt x="2252169" y="51841"/>
                  <a:pt x="1987709" y="18288"/>
                </a:cubicBezTo>
                <a:cubicBezTo>
                  <a:pt x="1723249" y="-15265"/>
                  <a:pt x="1438946" y="3423"/>
                  <a:pt x="1230487" y="18288"/>
                </a:cubicBezTo>
                <a:cubicBezTo>
                  <a:pt x="1022028" y="33153"/>
                  <a:pt x="795957" y="18596"/>
                  <a:pt x="676092" y="18288"/>
                </a:cubicBezTo>
                <a:cubicBezTo>
                  <a:pt x="556227" y="17980"/>
                  <a:pt x="334853" y="39451"/>
                  <a:pt x="0" y="18288"/>
                </a:cubicBezTo>
                <a:cubicBezTo>
                  <a:pt x="95" y="14343"/>
                  <a:pt x="742" y="6860"/>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3B12551C-38A4-2ADC-FFFA-A31E207F91BC}"/>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330EA680-D336-4FF7-8B7A-9848BB0A1C32}" type="slidenum">
              <a:rPr lang="en-US">
                <a:solidFill>
                  <a:schemeClr val="tx1">
                    <a:tint val="75000"/>
                  </a:schemeClr>
                </a:solidFill>
              </a:rPr>
              <a:pPr>
                <a:spcAft>
                  <a:spcPts val="600"/>
                </a:spcAft>
              </a:pPr>
              <a:t>1</a:t>
            </a:fld>
            <a:endParaRPr lang="en-US">
              <a:solidFill>
                <a:schemeClr val="tx1">
                  <a:tint val="75000"/>
                </a:schemeClr>
              </a:solidFill>
            </a:endParaRPr>
          </a:p>
        </p:txBody>
      </p:sp>
      <p:pic>
        <p:nvPicPr>
          <p:cNvPr id="2" name="Picture 1">
            <a:extLst>
              <a:ext uri="{FF2B5EF4-FFF2-40B4-BE49-F238E27FC236}">
                <a16:creationId xmlns:a16="http://schemas.microsoft.com/office/drawing/2014/main" id="{2D519A6A-9CC7-401B-E204-057D6E6954B1}"/>
              </a:ext>
            </a:extLst>
          </p:cNvPr>
          <p:cNvPicPr>
            <a:picLocks noChangeAspect="1"/>
          </p:cNvPicPr>
          <p:nvPr/>
        </p:nvPicPr>
        <p:blipFill>
          <a:blip r:embed="rId3"/>
          <a:stretch>
            <a:fillRect/>
          </a:stretch>
        </p:blipFill>
        <p:spPr>
          <a:xfrm>
            <a:off x="7654550" y="361706"/>
            <a:ext cx="4333163" cy="3067294"/>
          </a:xfrm>
          <a:prstGeom prst="rect">
            <a:avLst/>
          </a:prstGeom>
        </p:spPr>
      </p:pic>
      <p:sp>
        <p:nvSpPr>
          <p:cNvPr id="3" name="TextBox 2">
            <a:extLst>
              <a:ext uri="{FF2B5EF4-FFF2-40B4-BE49-F238E27FC236}">
                <a16:creationId xmlns:a16="http://schemas.microsoft.com/office/drawing/2014/main" id="{16D10CDF-1666-B15C-81B8-7E6B7BA41A07}"/>
              </a:ext>
            </a:extLst>
          </p:cNvPr>
          <p:cNvSpPr txBox="1"/>
          <p:nvPr/>
        </p:nvSpPr>
        <p:spPr>
          <a:xfrm>
            <a:off x="284919" y="5371130"/>
            <a:ext cx="2972894" cy="1077218"/>
          </a:xfrm>
          <a:prstGeom prst="rect">
            <a:avLst/>
          </a:prstGeom>
          <a:solidFill>
            <a:schemeClr val="bg1"/>
          </a:solidFill>
          <a:ln w="76200">
            <a:solidFill>
              <a:srgbClr val="00B0F0"/>
            </a:solidFill>
          </a:ln>
        </p:spPr>
        <p:txBody>
          <a:bodyPr wrap="square" rtlCol="0">
            <a:spAutoFit/>
          </a:bodyPr>
          <a:lstStyle/>
          <a:p>
            <a:r>
              <a:rPr lang="en-US" sz="1600" dirty="0">
                <a:latin typeface="Arial" panose="020B0604020202020204" pitchFamily="34" charset="0"/>
                <a:cs typeface="Arial" panose="020B0604020202020204" pitchFamily="34" charset="0"/>
              </a:rPr>
              <a:t>Cliffy Banfield</a:t>
            </a:r>
          </a:p>
          <a:p>
            <a:r>
              <a:rPr lang="en-US" sz="1600" dirty="0" err="1">
                <a:latin typeface="Arial" panose="020B0604020202020204" pitchFamily="34" charset="0"/>
                <a:cs typeface="Arial" panose="020B0604020202020204" pitchFamily="34" charset="0"/>
              </a:rPr>
              <a:t>Treleigh</a:t>
            </a:r>
            <a:r>
              <a:rPr lang="en-US" sz="1600" dirty="0">
                <a:latin typeface="Arial" panose="020B0604020202020204" pitchFamily="34" charset="0"/>
                <a:cs typeface="Arial" panose="020B0604020202020204" pitchFamily="34" charset="0"/>
              </a:rPr>
              <a:t> CP School</a:t>
            </a:r>
          </a:p>
          <a:p>
            <a:r>
              <a:rPr lang="en-US" sz="1600" dirty="0">
                <a:latin typeface="Arial" panose="020B0604020202020204" pitchFamily="34" charset="0"/>
                <a:cs typeface="Arial" panose="020B0604020202020204" pitchFamily="34" charset="0"/>
              </a:rPr>
              <a:t>Cornwall SACRE consultant</a:t>
            </a:r>
          </a:p>
          <a:p>
            <a:r>
              <a:rPr lang="en-US" sz="1600" dirty="0" err="1">
                <a:latin typeface="Arial" panose="020B0604020202020204" pitchFamily="34" charset="0"/>
                <a:cs typeface="Arial" panose="020B0604020202020204" pitchFamily="34" charset="0"/>
              </a:rPr>
              <a:t>cliffyvoller@aol.com</a:t>
            </a:r>
            <a:endParaRPr lang="en-US" sz="16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7B120D5B-C571-529D-3A74-7CD1FFFF0F2D}"/>
              </a:ext>
            </a:extLst>
          </p:cNvPr>
          <p:cNvSpPr txBox="1"/>
          <p:nvPr/>
        </p:nvSpPr>
        <p:spPr>
          <a:xfrm>
            <a:off x="3482548" y="5371130"/>
            <a:ext cx="3795581" cy="1077218"/>
          </a:xfrm>
          <a:prstGeom prst="rect">
            <a:avLst/>
          </a:prstGeom>
          <a:solidFill>
            <a:schemeClr val="bg1"/>
          </a:solidFill>
          <a:ln w="76200">
            <a:solidFill>
              <a:srgbClr val="00B0F0"/>
            </a:solidFill>
          </a:ln>
        </p:spPr>
        <p:txBody>
          <a:bodyPr wrap="square" rtlCol="0">
            <a:spAutoFit/>
          </a:bodyPr>
          <a:lstStyle/>
          <a:p>
            <a:r>
              <a:rPr lang="en-US" sz="1600" dirty="0">
                <a:latin typeface="Arial" panose="020B0604020202020204" pitchFamily="34" charset="0"/>
                <a:cs typeface="Arial" panose="020B0604020202020204" pitchFamily="34" charset="0"/>
              </a:rPr>
              <a:t>Laura </a:t>
            </a:r>
            <a:r>
              <a:rPr lang="en-US" sz="1600" dirty="0" err="1">
                <a:latin typeface="Arial" panose="020B0604020202020204" pitchFamily="34" charset="0"/>
                <a:cs typeface="Arial" panose="020B0604020202020204" pitchFamily="34" charset="0"/>
              </a:rPr>
              <a:t>Twamley</a:t>
            </a:r>
            <a:endParaRPr lang="en-US" sz="1600" dirty="0">
              <a:latin typeface="Arial" panose="020B0604020202020204" pitchFamily="34" charset="0"/>
              <a:cs typeface="Arial" panose="020B0604020202020204" pitchFamily="34" charset="0"/>
            </a:endParaRPr>
          </a:p>
          <a:p>
            <a:r>
              <a:rPr lang="en-US" sz="1600" dirty="0" err="1">
                <a:latin typeface="Arial" panose="020B0604020202020204" pitchFamily="34" charset="0"/>
                <a:cs typeface="Arial" panose="020B0604020202020204" pitchFamily="34" charset="0"/>
              </a:rPr>
              <a:t>Kingskerswell</a:t>
            </a:r>
            <a:r>
              <a:rPr lang="en-US" sz="1600" dirty="0">
                <a:latin typeface="Arial" panose="020B0604020202020204" pitchFamily="34" charset="0"/>
                <a:cs typeface="Arial" panose="020B0604020202020204" pitchFamily="34" charset="0"/>
              </a:rPr>
              <a:t> Primary</a:t>
            </a:r>
          </a:p>
          <a:p>
            <a:r>
              <a:rPr lang="en-US" sz="1600" dirty="0">
                <a:latin typeface="Arial" panose="020B0604020202020204" pitchFamily="34" charset="0"/>
                <a:cs typeface="Arial" panose="020B0604020202020204" pitchFamily="34" charset="0"/>
              </a:rPr>
              <a:t>LTLRE Hub leader</a:t>
            </a:r>
          </a:p>
          <a:p>
            <a:r>
              <a:rPr lang="en-US" sz="1600" dirty="0" err="1">
                <a:latin typeface="Arial" panose="020B0604020202020204" pitchFamily="34" charset="0"/>
                <a:cs typeface="Arial" panose="020B0604020202020204" pitchFamily="34" charset="0"/>
              </a:rPr>
              <a:t>ltwamley@kingskerswell.devon.sch.uk</a:t>
            </a:r>
            <a:endParaRPr lang="en-US" sz="16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8B59E068-0DD8-B761-F448-FAEBBEBB850E}"/>
              </a:ext>
            </a:extLst>
          </p:cNvPr>
          <p:cNvSpPr txBox="1"/>
          <p:nvPr/>
        </p:nvSpPr>
        <p:spPr>
          <a:xfrm>
            <a:off x="645668" y="271471"/>
            <a:ext cx="5448808" cy="707886"/>
          </a:xfrm>
          <a:custGeom>
            <a:avLst/>
            <a:gdLst>
              <a:gd name="connsiteX0" fmla="*/ 0 w 5448808"/>
              <a:gd name="connsiteY0" fmla="*/ 0 h 707886"/>
              <a:gd name="connsiteX1" fmla="*/ 199789 w 5448808"/>
              <a:gd name="connsiteY1" fmla="*/ 0 h 707886"/>
              <a:gd name="connsiteX2" fmla="*/ 508555 w 5448808"/>
              <a:gd name="connsiteY2" fmla="*/ 0 h 707886"/>
              <a:gd name="connsiteX3" fmla="*/ 980785 w 5448808"/>
              <a:gd name="connsiteY3" fmla="*/ 0 h 707886"/>
              <a:gd name="connsiteX4" fmla="*/ 1289550 w 5448808"/>
              <a:gd name="connsiteY4" fmla="*/ 0 h 707886"/>
              <a:gd name="connsiteX5" fmla="*/ 1489340 w 5448808"/>
              <a:gd name="connsiteY5" fmla="*/ 0 h 707886"/>
              <a:gd name="connsiteX6" fmla="*/ 1743618 w 5448808"/>
              <a:gd name="connsiteY6" fmla="*/ 0 h 707886"/>
              <a:gd name="connsiteX7" fmla="*/ 2106872 w 5448808"/>
              <a:gd name="connsiteY7" fmla="*/ 0 h 707886"/>
              <a:gd name="connsiteX8" fmla="*/ 2306661 w 5448808"/>
              <a:gd name="connsiteY8" fmla="*/ 0 h 707886"/>
              <a:gd name="connsiteX9" fmla="*/ 2506451 w 5448808"/>
              <a:gd name="connsiteY9" fmla="*/ 0 h 707886"/>
              <a:gd name="connsiteX10" fmla="*/ 2815217 w 5448808"/>
              <a:gd name="connsiteY10" fmla="*/ 0 h 707886"/>
              <a:gd name="connsiteX11" fmla="*/ 3232959 w 5448808"/>
              <a:gd name="connsiteY11" fmla="*/ 0 h 707886"/>
              <a:gd name="connsiteX12" fmla="*/ 3650701 w 5448808"/>
              <a:gd name="connsiteY12" fmla="*/ 0 h 707886"/>
              <a:gd name="connsiteX13" fmla="*/ 4122931 w 5448808"/>
              <a:gd name="connsiteY13" fmla="*/ 0 h 707886"/>
              <a:gd name="connsiteX14" fmla="*/ 4377209 w 5448808"/>
              <a:gd name="connsiteY14" fmla="*/ 0 h 707886"/>
              <a:gd name="connsiteX15" fmla="*/ 4740463 w 5448808"/>
              <a:gd name="connsiteY15" fmla="*/ 0 h 707886"/>
              <a:gd name="connsiteX16" fmla="*/ 5103716 w 5448808"/>
              <a:gd name="connsiteY16" fmla="*/ 0 h 707886"/>
              <a:gd name="connsiteX17" fmla="*/ 5448808 w 5448808"/>
              <a:gd name="connsiteY17" fmla="*/ 0 h 707886"/>
              <a:gd name="connsiteX18" fmla="*/ 5448808 w 5448808"/>
              <a:gd name="connsiteY18" fmla="*/ 368100 h 707886"/>
              <a:gd name="connsiteX19" fmla="*/ 5448808 w 5448808"/>
              <a:gd name="connsiteY19" fmla="*/ 707886 h 707886"/>
              <a:gd name="connsiteX20" fmla="*/ 5031066 w 5448808"/>
              <a:gd name="connsiteY20" fmla="*/ 707886 h 707886"/>
              <a:gd name="connsiteX21" fmla="*/ 4558836 w 5448808"/>
              <a:gd name="connsiteY21" fmla="*/ 707886 h 707886"/>
              <a:gd name="connsiteX22" fmla="*/ 4086606 w 5448808"/>
              <a:gd name="connsiteY22" fmla="*/ 707886 h 707886"/>
              <a:gd name="connsiteX23" fmla="*/ 3723352 w 5448808"/>
              <a:gd name="connsiteY23" fmla="*/ 707886 h 707886"/>
              <a:gd name="connsiteX24" fmla="*/ 3251122 w 5448808"/>
              <a:gd name="connsiteY24" fmla="*/ 707886 h 707886"/>
              <a:gd name="connsiteX25" fmla="*/ 2887868 w 5448808"/>
              <a:gd name="connsiteY25" fmla="*/ 707886 h 707886"/>
              <a:gd name="connsiteX26" fmla="*/ 2688078 w 5448808"/>
              <a:gd name="connsiteY26" fmla="*/ 707886 h 707886"/>
              <a:gd name="connsiteX27" fmla="*/ 2433800 w 5448808"/>
              <a:gd name="connsiteY27" fmla="*/ 707886 h 707886"/>
              <a:gd name="connsiteX28" fmla="*/ 2016058 w 5448808"/>
              <a:gd name="connsiteY28" fmla="*/ 707886 h 707886"/>
              <a:gd name="connsiteX29" fmla="*/ 1543828 w 5448808"/>
              <a:gd name="connsiteY29" fmla="*/ 707886 h 707886"/>
              <a:gd name="connsiteX30" fmla="*/ 1071598 w 5448808"/>
              <a:gd name="connsiteY30" fmla="*/ 707886 h 707886"/>
              <a:gd name="connsiteX31" fmla="*/ 599368 w 5448808"/>
              <a:gd name="connsiteY31" fmla="*/ 707886 h 707886"/>
              <a:gd name="connsiteX32" fmla="*/ 0 w 5448808"/>
              <a:gd name="connsiteY32" fmla="*/ 707886 h 707886"/>
              <a:gd name="connsiteX33" fmla="*/ 0 w 5448808"/>
              <a:gd name="connsiteY33" fmla="*/ 375178 h 707886"/>
              <a:gd name="connsiteX34" fmla="*/ 0 w 5448808"/>
              <a:gd name="connsiteY34" fmla="*/ 0 h 707886"/>
              <a:gd name="connsiteX0" fmla="*/ 0 w 5448808"/>
              <a:gd name="connsiteY0" fmla="*/ 0 h 707886"/>
              <a:gd name="connsiteX1" fmla="*/ 199789 w 5448808"/>
              <a:gd name="connsiteY1" fmla="*/ 0 h 707886"/>
              <a:gd name="connsiteX2" fmla="*/ 454067 w 5448808"/>
              <a:gd name="connsiteY2" fmla="*/ 0 h 707886"/>
              <a:gd name="connsiteX3" fmla="*/ 926297 w 5448808"/>
              <a:gd name="connsiteY3" fmla="*/ 0 h 707886"/>
              <a:gd name="connsiteX4" fmla="*/ 1289550 w 5448808"/>
              <a:gd name="connsiteY4" fmla="*/ 0 h 707886"/>
              <a:gd name="connsiteX5" fmla="*/ 1489340 w 5448808"/>
              <a:gd name="connsiteY5" fmla="*/ 0 h 707886"/>
              <a:gd name="connsiteX6" fmla="*/ 1852594 w 5448808"/>
              <a:gd name="connsiteY6" fmla="*/ 0 h 707886"/>
              <a:gd name="connsiteX7" fmla="*/ 2106872 w 5448808"/>
              <a:gd name="connsiteY7" fmla="*/ 0 h 707886"/>
              <a:gd name="connsiteX8" fmla="*/ 2361150 w 5448808"/>
              <a:gd name="connsiteY8" fmla="*/ 0 h 707886"/>
              <a:gd name="connsiteX9" fmla="*/ 2560939 w 5448808"/>
              <a:gd name="connsiteY9" fmla="*/ 0 h 707886"/>
              <a:gd name="connsiteX10" fmla="*/ 2869705 w 5448808"/>
              <a:gd name="connsiteY10" fmla="*/ 0 h 707886"/>
              <a:gd name="connsiteX11" fmla="*/ 3232959 w 5448808"/>
              <a:gd name="connsiteY11" fmla="*/ 0 h 707886"/>
              <a:gd name="connsiteX12" fmla="*/ 3541725 w 5448808"/>
              <a:gd name="connsiteY12" fmla="*/ 0 h 707886"/>
              <a:gd name="connsiteX13" fmla="*/ 3850491 w 5448808"/>
              <a:gd name="connsiteY13" fmla="*/ 0 h 707886"/>
              <a:gd name="connsiteX14" fmla="*/ 4159257 w 5448808"/>
              <a:gd name="connsiteY14" fmla="*/ 0 h 707886"/>
              <a:gd name="connsiteX15" fmla="*/ 4359046 w 5448808"/>
              <a:gd name="connsiteY15" fmla="*/ 0 h 707886"/>
              <a:gd name="connsiteX16" fmla="*/ 4776788 w 5448808"/>
              <a:gd name="connsiteY16" fmla="*/ 0 h 707886"/>
              <a:gd name="connsiteX17" fmla="*/ 5140042 w 5448808"/>
              <a:gd name="connsiteY17" fmla="*/ 0 h 707886"/>
              <a:gd name="connsiteX18" fmla="*/ 5448808 w 5448808"/>
              <a:gd name="connsiteY18" fmla="*/ 0 h 707886"/>
              <a:gd name="connsiteX19" fmla="*/ 5448808 w 5448808"/>
              <a:gd name="connsiteY19" fmla="*/ 332704 h 707886"/>
              <a:gd name="connsiteX20" fmla="*/ 5448808 w 5448808"/>
              <a:gd name="connsiteY20" fmla="*/ 707886 h 707886"/>
              <a:gd name="connsiteX21" fmla="*/ 5031066 w 5448808"/>
              <a:gd name="connsiteY21" fmla="*/ 707886 h 707886"/>
              <a:gd name="connsiteX22" fmla="*/ 4831276 w 5448808"/>
              <a:gd name="connsiteY22" fmla="*/ 707886 h 707886"/>
              <a:gd name="connsiteX23" fmla="*/ 4413534 w 5448808"/>
              <a:gd name="connsiteY23" fmla="*/ 707886 h 707886"/>
              <a:gd name="connsiteX24" fmla="*/ 4104768 w 5448808"/>
              <a:gd name="connsiteY24" fmla="*/ 707886 h 707886"/>
              <a:gd name="connsiteX25" fmla="*/ 3687026 w 5448808"/>
              <a:gd name="connsiteY25" fmla="*/ 707886 h 707886"/>
              <a:gd name="connsiteX26" fmla="*/ 3455634 w 5448808"/>
              <a:gd name="connsiteY26" fmla="*/ 707886 h 707886"/>
              <a:gd name="connsiteX27" fmla="*/ 3214796 w 5448808"/>
              <a:gd name="connsiteY27" fmla="*/ 707886 h 707886"/>
              <a:gd name="connsiteX28" fmla="*/ 3015007 w 5448808"/>
              <a:gd name="connsiteY28" fmla="*/ 707886 h 707886"/>
              <a:gd name="connsiteX29" fmla="*/ 2651753 w 5448808"/>
              <a:gd name="connsiteY29" fmla="*/ 707886 h 707886"/>
              <a:gd name="connsiteX30" fmla="*/ 2397475 w 5448808"/>
              <a:gd name="connsiteY30" fmla="*/ 707886 h 707886"/>
              <a:gd name="connsiteX31" fmla="*/ 2197685 w 5448808"/>
              <a:gd name="connsiteY31" fmla="*/ 707886 h 707886"/>
              <a:gd name="connsiteX32" fmla="*/ 1779943 w 5448808"/>
              <a:gd name="connsiteY32" fmla="*/ 707886 h 707886"/>
              <a:gd name="connsiteX33" fmla="*/ 1525666 w 5448808"/>
              <a:gd name="connsiteY33" fmla="*/ 707886 h 707886"/>
              <a:gd name="connsiteX34" fmla="*/ 1053435 w 5448808"/>
              <a:gd name="connsiteY34" fmla="*/ 707886 h 707886"/>
              <a:gd name="connsiteX35" fmla="*/ 690182 w 5448808"/>
              <a:gd name="connsiteY35" fmla="*/ 707886 h 707886"/>
              <a:gd name="connsiteX36" fmla="*/ 0 w 5448808"/>
              <a:gd name="connsiteY36" fmla="*/ 707886 h 707886"/>
              <a:gd name="connsiteX37" fmla="*/ 0 w 5448808"/>
              <a:gd name="connsiteY37" fmla="*/ 361021 h 707886"/>
              <a:gd name="connsiteX38" fmla="*/ 0 w 5448808"/>
              <a:gd name="connsiteY38" fmla="*/ 0 h 707886"/>
              <a:gd name="connsiteX0" fmla="*/ 0 w 5448808"/>
              <a:gd name="connsiteY0" fmla="*/ 0 h 707886"/>
              <a:gd name="connsiteX1" fmla="*/ 199789 w 5448808"/>
              <a:gd name="connsiteY1" fmla="*/ 0 h 707886"/>
              <a:gd name="connsiteX2" fmla="*/ 508555 w 5448808"/>
              <a:gd name="connsiteY2" fmla="*/ 0 h 707886"/>
              <a:gd name="connsiteX3" fmla="*/ 980785 w 5448808"/>
              <a:gd name="connsiteY3" fmla="*/ 0 h 707886"/>
              <a:gd name="connsiteX4" fmla="*/ 1289550 w 5448808"/>
              <a:gd name="connsiteY4" fmla="*/ 0 h 707886"/>
              <a:gd name="connsiteX5" fmla="*/ 1489340 w 5448808"/>
              <a:gd name="connsiteY5" fmla="*/ 0 h 707886"/>
              <a:gd name="connsiteX6" fmla="*/ 1743618 w 5448808"/>
              <a:gd name="connsiteY6" fmla="*/ 0 h 707886"/>
              <a:gd name="connsiteX7" fmla="*/ 2106872 w 5448808"/>
              <a:gd name="connsiteY7" fmla="*/ 0 h 707886"/>
              <a:gd name="connsiteX8" fmla="*/ 2306661 w 5448808"/>
              <a:gd name="connsiteY8" fmla="*/ 0 h 707886"/>
              <a:gd name="connsiteX9" fmla="*/ 2506451 w 5448808"/>
              <a:gd name="connsiteY9" fmla="*/ 0 h 707886"/>
              <a:gd name="connsiteX10" fmla="*/ 2815217 w 5448808"/>
              <a:gd name="connsiteY10" fmla="*/ 0 h 707886"/>
              <a:gd name="connsiteX11" fmla="*/ 3232959 w 5448808"/>
              <a:gd name="connsiteY11" fmla="*/ 0 h 707886"/>
              <a:gd name="connsiteX12" fmla="*/ 3650701 w 5448808"/>
              <a:gd name="connsiteY12" fmla="*/ 0 h 707886"/>
              <a:gd name="connsiteX13" fmla="*/ 4122931 w 5448808"/>
              <a:gd name="connsiteY13" fmla="*/ 0 h 707886"/>
              <a:gd name="connsiteX14" fmla="*/ 4377209 w 5448808"/>
              <a:gd name="connsiteY14" fmla="*/ 0 h 707886"/>
              <a:gd name="connsiteX15" fmla="*/ 4740463 w 5448808"/>
              <a:gd name="connsiteY15" fmla="*/ 0 h 707886"/>
              <a:gd name="connsiteX16" fmla="*/ 5103716 w 5448808"/>
              <a:gd name="connsiteY16" fmla="*/ 0 h 707886"/>
              <a:gd name="connsiteX17" fmla="*/ 5448808 w 5448808"/>
              <a:gd name="connsiteY17" fmla="*/ 0 h 707886"/>
              <a:gd name="connsiteX18" fmla="*/ 5448808 w 5448808"/>
              <a:gd name="connsiteY18" fmla="*/ 368100 h 707886"/>
              <a:gd name="connsiteX19" fmla="*/ 5448808 w 5448808"/>
              <a:gd name="connsiteY19" fmla="*/ 707886 h 707886"/>
              <a:gd name="connsiteX20" fmla="*/ 5031066 w 5448808"/>
              <a:gd name="connsiteY20" fmla="*/ 707886 h 707886"/>
              <a:gd name="connsiteX21" fmla="*/ 4558836 w 5448808"/>
              <a:gd name="connsiteY21" fmla="*/ 707886 h 707886"/>
              <a:gd name="connsiteX22" fmla="*/ 4086606 w 5448808"/>
              <a:gd name="connsiteY22" fmla="*/ 707886 h 707886"/>
              <a:gd name="connsiteX23" fmla="*/ 3723352 w 5448808"/>
              <a:gd name="connsiteY23" fmla="*/ 707886 h 707886"/>
              <a:gd name="connsiteX24" fmla="*/ 3251122 w 5448808"/>
              <a:gd name="connsiteY24" fmla="*/ 707886 h 707886"/>
              <a:gd name="connsiteX25" fmla="*/ 2887868 w 5448808"/>
              <a:gd name="connsiteY25" fmla="*/ 707886 h 707886"/>
              <a:gd name="connsiteX26" fmla="*/ 2688078 w 5448808"/>
              <a:gd name="connsiteY26" fmla="*/ 707886 h 707886"/>
              <a:gd name="connsiteX27" fmla="*/ 2433800 w 5448808"/>
              <a:gd name="connsiteY27" fmla="*/ 707886 h 707886"/>
              <a:gd name="connsiteX28" fmla="*/ 2016058 w 5448808"/>
              <a:gd name="connsiteY28" fmla="*/ 707886 h 707886"/>
              <a:gd name="connsiteX29" fmla="*/ 1543828 w 5448808"/>
              <a:gd name="connsiteY29" fmla="*/ 707886 h 707886"/>
              <a:gd name="connsiteX30" fmla="*/ 1071598 w 5448808"/>
              <a:gd name="connsiteY30" fmla="*/ 707886 h 707886"/>
              <a:gd name="connsiteX31" fmla="*/ 599368 w 5448808"/>
              <a:gd name="connsiteY31" fmla="*/ 707886 h 707886"/>
              <a:gd name="connsiteX32" fmla="*/ 0 w 5448808"/>
              <a:gd name="connsiteY32" fmla="*/ 707886 h 707886"/>
              <a:gd name="connsiteX33" fmla="*/ 0 w 5448808"/>
              <a:gd name="connsiteY33" fmla="*/ 375178 h 707886"/>
              <a:gd name="connsiteX34" fmla="*/ 0 w 5448808"/>
              <a:gd name="connsiteY34" fmla="*/ 0 h 707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448808" h="707886" fill="none" extrusionOk="0">
                <a:moveTo>
                  <a:pt x="0" y="0"/>
                </a:moveTo>
                <a:cubicBezTo>
                  <a:pt x="58810" y="-68417"/>
                  <a:pt x="127625" y="24353"/>
                  <a:pt x="199789" y="0"/>
                </a:cubicBezTo>
                <a:cubicBezTo>
                  <a:pt x="254626" y="-110983"/>
                  <a:pt x="444740" y="8005"/>
                  <a:pt x="508555" y="0"/>
                </a:cubicBezTo>
                <a:cubicBezTo>
                  <a:pt x="541024" y="175389"/>
                  <a:pt x="772878" y="211681"/>
                  <a:pt x="980785" y="0"/>
                </a:cubicBezTo>
                <a:cubicBezTo>
                  <a:pt x="1190386" y="15283"/>
                  <a:pt x="1223162" y="61874"/>
                  <a:pt x="1289550" y="0"/>
                </a:cubicBezTo>
                <a:cubicBezTo>
                  <a:pt x="1350991" y="48479"/>
                  <a:pt x="1439778" y="-72714"/>
                  <a:pt x="1489340" y="0"/>
                </a:cubicBezTo>
                <a:cubicBezTo>
                  <a:pt x="1532940" y="12921"/>
                  <a:pt x="1660417" y="-25095"/>
                  <a:pt x="1743618" y="0"/>
                </a:cubicBezTo>
                <a:cubicBezTo>
                  <a:pt x="1867918" y="-13585"/>
                  <a:pt x="1940112" y="-14214"/>
                  <a:pt x="2106872" y="0"/>
                </a:cubicBezTo>
                <a:cubicBezTo>
                  <a:pt x="2256783" y="-37976"/>
                  <a:pt x="2246633" y="34143"/>
                  <a:pt x="2306661" y="0"/>
                </a:cubicBezTo>
                <a:cubicBezTo>
                  <a:pt x="2361314" y="-71973"/>
                  <a:pt x="2420624" y="48425"/>
                  <a:pt x="2506451" y="0"/>
                </a:cubicBezTo>
                <a:cubicBezTo>
                  <a:pt x="2597220" y="-50314"/>
                  <a:pt x="2708259" y="141467"/>
                  <a:pt x="2815217" y="0"/>
                </a:cubicBezTo>
                <a:cubicBezTo>
                  <a:pt x="2938619" y="-96562"/>
                  <a:pt x="3024327" y="24522"/>
                  <a:pt x="3232959" y="0"/>
                </a:cubicBezTo>
                <a:cubicBezTo>
                  <a:pt x="3448308" y="86296"/>
                  <a:pt x="3580868" y="-51729"/>
                  <a:pt x="3650701" y="0"/>
                </a:cubicBezTo>
                <a:cubicBezTo>
                  <a:pt x="3780747" y="60858"/>
                  <a:pt x="3996208" y="46792"/>
                  <a:pt x="4122931" y="0"/>
                </a:cubicBezTo>
                <a:cubicBezTo>
                  <a:pt x="4294065" y="-89061"/>
                  <a:pt x="4322213" y="-5527"/>
                  <a:pt x="4377209" y="0"/>
                </a:cubicBezTo>
                <a:cubicBezTo>
                  <a:pt x="4402595" y="34338"/>
                  <a:pt x="4576458" y="-22941"/>
                  <a:pt x="4740463" y="0"/>
                </a:cubicBezTo>
                <a:cubicBezTo>
                  <a:pt x="4884395" y="-96924"/>
                  <a:pt x="4977996" y="1523"/>
                  <a:pt x="5103716" y="0"/>
                </a:cubicBezTo>
                <a:cubicBezTo>
                  <a:pt x="5245961" y="-50181"/>
                  <a:pt x="5267180" y="71411"/>
                  <a:pt x="5448808" y="0"/>
                </a:cubicBezTo>
                <a:cubicBezTo>
                  <a:pt x="5504660" y="143867"/>
                  <a:pt x="5434532" y="238845"/>
                  <a:pt x="5448808" y="368100"/>
                </a:cubicBezTo>
                <a:cubicBezTo>
                  <a:pt x="5474531" y="500459"/>
                  <a:pt x="5404550" y="602356"/>
                  <a:pt x="5448808" y="707886"/>
                </a:cubicBezTo>
                <a:cubicBezTo>
                  <a:pt x="5233064" y="810820"/>
                  <a:pt x="5201281" y="701371"/>
                  <a:pt x="5031066" y="707886"/>
                </a:cubicBezTo>
                <a:cubicBezTo>
                  <a:pt x="4932197" y="851077"/>
                  <a:pt x="4768293" y="700012"/>
                  <a:pt x="4558836" y="707886"/>
                </a:cubicBezTo>
                <a:cubicBezTo>
                  <a:pt x="4320098" y="822091"/>
                  <a:pt x="4258944" y="642595"/>
                  <a:pt x="4086606" y="707886"/>
                </a:cubicBezTo>
                <a:cubicBezTo>
                  <a:pt x="3889117" y="773459"/>
                  <a:pt x="3939368" y="610262"/>
                  <a:pt x="3723352" y="707886"/>
                </a:cubicBezTo>
                <a:cubicBezTo>
                  <a:pt x="3536120" y="782362"/>
                  <a:pt x="3461755" y="776258"/>
                  <a:pt x="3251122" y="707886"/>
                </a:cubicBezTo>
                <a:cubicBezTo>
                  <a:pt x="3025681" y="758270"/>
                  <a:pt x="2965232" y="640667"/>
                  <a:pt x="2887868" y="707886"/>
                </a:cubicBezTo>
                <a:cubicBezTo>
                  <a:pt x="2832423" y="744715"/>
                  <a:pt x="2755273" y="698939"/>
                  <a:pt x="2688078" y="707886"/>
                </a:cubicBezTo>
                <a:cubicBezTo>
                  <a:pt x="2642054" y="774228"/>
                  <a:pt x="2481530" y="723655"/>
                  <a:pt x="2433800" y="707886"/>
                </a:cubicBezTo>
                <a:cubicBezTo>
                  <a:pt x="2424232" y="825489"/>
                  <a:pt x="2104986" y="512508"/>
                  <a:pt x="2016058" y="707886"/>
                </a:cubicBezTo>
                <a:cubicBezTo>
                  <a:pt x="1840772" y="655033"/>
                  <a:pt x="1688546" y="595696"/>
                  <a:pt x="1543828" y="707886"/>
                </a:cubicBezTo>
                <a:cubicBezTo>
                  <a:pt x="1336046" y="804220"/>
                  <a:pt x="1259212" y="769954"/>
                  <a:pt x="1071598" y="707886"/>
                </a:cubicBezTo>
                <a:cubicBezTo>
                  <a:pt x="905151" y="622591"/>
                  <a:pt x="817764" y="604439"/>
                  <a:pt x="599368" y="707886"/>
                </a:cubicBezTo>
                <a:cubicBezTo>
                  <a:pt x="401275" y="653558"/>
                  <a:pt x="311430" y="638257"/>
                  <a:pt x="0" y="707886"/>
                </a:cubicBezTo>
                <a:cubicBezTo>
                  <a:pt x="29015" y="600334"/>
                  <a:pt x="23857" y="491892"/>
                  <a:pt x="0" y="375178"/>
                </a:cubicBezTo>
                <a:cubicBezTo>
                  <a:pt x="-24791" y="222275"/>
                  <a:pt x="29675" y="83671"/>
                  <a:pt x="0" y="0"/>
                </a:cubicBezTo>
                <a:close/>
              </a:path>
              <a:path w="5448808" h="707886" stroke="0" extrusionOk="0">
                <a:moveTo>
                  <a:pt x="0" y="0"/>
                </a:moveTo>
                <a:cubicBezTo>
                  <a:pt x="91975" y="28270"/>
                  <a:pt x="116798" y="-6759"/>
                  <a:pt x="199789" y="0"/>
                </a:cubicBezTo>
                <a:cubicBezTo>
                  <a:pt x="268237" y="73623"/>
                  <a:pt x="382636" y="30621"/>
                  <a:pt x="454067" y="0"/>
                </a:cubicBezTo>
                <a:cubicBezTo>
                  <a:pt x="503358" y="127316"/>
                  <a:pt x="686753" y="-227591"/>
                  <a:pt x="926297" y="0"/>
                </a:cubicBezTo>
                <a:cubicBezTo>
                  <a:pt x="1141194" y="-103424"/>
                  <a:pt x="1121894" y="72732"/>
                  <a:pt x="1289550" y="0"/>
                </a:cubicBezTo>
                <a:cubicBezTo>
                  <a:pt x="1458956" y="-3064"/>
                  <a:pt x="1383104" y="49909"/>
                  <a:pt x="1489340" y="0"/>
                </a:cubicBezTo>
                <a:cubicBezTo>
                  <a:pt x="1555898" y="-165358"/>
                  <a:pt x="1751243" y="105342"/>
                  <a:pt x="1852594" y="0"/>
                </a:cubicBezTo>
                <a:cubicBezTo>
                  <a:pt x="2005223" y="-30909"/>
                  <a:pt x="2041851" y="-8903"/>
                  <a:pt x="2106872" y="0"/>
                </a:cubicBezTo>
                <a:cubicBezTo>
                  <a:pt x="2171299" y="18010"/>
                  <a:pt x="2273331" y="60330"/>
                  <a:pt x="2361150" y="0"/>
                </a:cubicBezTo>
                <a:cubicBezTo>
                  <a:pt x="2465893" y="-22333"/>
                  <a:pt x="2472397" y="-605"/>
                  <a:pt x="2560939" y="0"/>
                </a:cubicBezTo>
                <a:cubicBezTo>
                  <a:pt x="2624595" y="-20598"/>
                  <a:pt x="2765069" y="-88549"/>
                  <a:pt x="2869705" y="0"/>
                </a:cubicBezTo>
                <a:cubicBezTo>
                  <a:pt x="2988462" y="43689"/>
                  <a:pt x="3113846" y="-46477"/>
                  <a:pt x="3232959" y="0"/>
                </a:cubicBezTo>
                <a:cubicBezTo>
                  <a:pt x="3341288" y="-32462"/>
                  <a:pt x="3409993" y="-19034"/>
                  <a:pt x="3541725" y="0"/>
                </a:cubicBezTo>
                <a:cubicBezTo>
                  <a:pt x="3711365" y="-46525"/>
                  <a:pt x="3779127" y="-8569"/>
                  <a:pt x="3850491" y="0"/>
                </a:cubicBezTo>
                <a:cubicBezTo>
                  <a:pt x="3990093" y="-86506"/>
                  <a:pt x="4050177" y="1718"/>
                  <a:pt x="4159257" y="0"/>
                </a:cubicBezTo>
                <a:cubicBezTo>
                  <a:pt x="4233071" y="-7058"/>
                  <a:pt x="4265124" y="14406"/>
                  <a:pt x="4359046" y="0"/>
                </a:cubicBezTo>
                <a:cubicBezTo>
                  <a:pt x="4493141" y="-149561"/>
                  <a:pt x="4606555" y="-71739"/>
                  <a:pt x="4776788" y="0"/>
                </a:cubicBezTo>
                <a:cubicBezTo>
                  <a:pt x="4960018" y="9689"/>
                  <a:pt x="5002685" y="40811"/>
                  <a:pt x="5140042" y="0"/>
                </a:cubicBezTo>
                <a:cubicBezTo>
                  <a:pt x="5256168" y="-57189"/>
                  <a:pt x="5320157" y="77256"/>
                  <a:pt x="5448808" y="0"/>
                </a:cubicBezTo>
                <a:cubicBezTo>
                  <a:pt x="5473152" y="138568"/>
                  <a:pt x="5429845" y="235313"/>
                  <a:pt x="5448808" y="332704"/>
                </a:cubicBezTo>
                <a:cubicBezTo>
                  <a:pt x="5456807" y="437319"/>
                  <a:pt x="5431154" y="626746"/>
                  <a:pt x="5448808" y="707886"/>
                </a:cubicBezTo>
                <a:cubicBezTo>
                  <a:pt x="5254412" y="651339"/>
                  <a:pt x="5205692" y="605219"/>
                  <a:pt x="5031066" y="707886"/>
                </a:cubicBezTo>
                <a:cubicBezTo>
                  <a:pt x="4896991" y="714467"/>
                  <a:pt x="4892924" y="694148"/>
                  <a:pt x="4831276" y="707886"/>
                </a:cubicBezTo>
                <a:cubicBezTo>
                  <a:pt x="4802270" y="641928"/>
                  <a:pt x="4633704" y="690869"/>
                  <a:pt x="4413534" y="707886"/>
                </a:cubicBezTo>
                <a:cubicBezTo>
                  <a:pt x="4275305" y="793280"/>
                  <a:pt x="4224534" y="640126"/>
                  <a:pt x="4104768" y="707886"/>
                </a:cubicBezTo>
                <a:cubicBezTo>
                  <a:pt x="3981073" y="660032"/>
                  <a:pt x="3811712" y="636001"/>
                  <a:pt x="3687026" y="707886"/>
                </a:cubicBezTo>
                <a:cubicBezTo>
                  <a:pt x="3653759" y="802038"/>
                  <a:pt x="3553586" y="594573"/>
                  <a:pt x="3455634" y="707886"/>
                </a:cubicBezTo>
                <a:cubicBezTo>
                  <a:pt x="3405687" y="846933"/>
                  <a:pt x="3321756" y="660716"/>
                  <a:pt x="3214796" y="707886"/>
                </a:cubicBezTo>
                <a:cubicBezTo>
                  <a:pt x="3003909" y="752564"/>
                  <a:pt x="3062123" y="728442"/>
                  <a:pt x="3015007" y="707886"/>
                </a:cubicBezTo>
                <a:cubicBezTo>
                  <a:pt x="2987921" y="839263"/>
                  <a:pt x="2829737" y="447941"/>
                  <a:pt x="2651753" y="707886"/>
                </a:cubicBezTo>
                <a:cubicBezTo>
                  <a:pt x="2499244" y="742558"/>
                  <a:pt x="2511699" y="720866"/>
                  <a:pt x="2397475" y="707886"/>
                </a:cubicBezTo>
                <a:cubicBezTo>
                  <a:pt x="2284506" y="710020"/>
                  <a:pt x="2230080" y="689412"/>
                  <a:pt x="2197685" y="707886"/>
                </a:cubicBezTo>
                <a:cubicBezTo>
                  <a:pt x="2151464" y="740982"/>
                  <a:pt x="1881400" y="805076"/>
                  <a:pt x="1779943" y="707886"/>
                </a:cubicBezTo>
                <a:cubicBezTo>
                  <a:pt x="1668548" y="674974"/>
                  <a:pt x="1616762" y="726043"/>
                  <a:pt x="1525666" y="707886"/>
                </a:cubicBezTo>
                <a:cubicBezTo>
                  <a:pt x="1429834" y="585395"/>
                  <a:pt x="1290346" y="682305"/>
                  <a:pt x="1053435" y="707886"/>
                </a:cubicBezTo>
                <a:cubicBezTo>
                  <a:pt x="869778" y="718098"/>
                  <a:pt x="870012" y="663323"/>
                  <a:pt x="690182" y="707886"/>
                </a:cubicBezTo>
                <a:cubicBezTo>
                  <a:pt x="548055" y="601914"/>
                  <a:pt x="203511" y="730841"/>
                  <a:pt x="0" y="707886"/>
                </a:cubicBezTo>
                <a:cubicBezTo>
                  <a:pt x="2580" y="612289"/>
                  <a:pt x="-148" y="445295"/>
                  <a:pt x="0" y="361021"/>
                </a:cubicBezTo>
                <a:cubicBezTo>
                  <a:pt x="-30735" y="318151"/>
                  <a:pt x="20039" y="55621"/>
                  <a:pt x="0" y="0"/>
                </a:cubicBezTo>
                <a:close/>
              </a:path>
              <a:path w="5448808" h="707886" fill="none" stroke="0" extrusionOk="0">
                <a:moveTo>
                  <a:pt x="0" y="0"/>
                </a:moveTo>
                <a:cubicBezTo>
                  <a:pt x="60860" y="17136"/>
                  <a:pt x="154639" y="29541"/>
                  <a:pt x="199789" y="0"/>
                </a:cubicBezTo>
                <a:cubicBezTo>
                  <a:pt x="277282" y="-47212"/>
                  <a:pt x="384996" y="105019"/>
                  <a:pt x="508555" y="0"/>
                </a:cubicBezTo>
                <a:cubicBezTo>
                  <a:pt x="588928" y="-136090"/>
                  <a:pt x="764248" y="92300"/>
                  <a:pt x="980785" y="0"/>
                </a:cubicBezTo>
                <a:cubicBezTo>
                  <a:pt x="1196937" y="-43685"/>
                  <a:pt x="1224973" y="27660"/>
                  <a:pt x="1289550" y="0"/>
                </a:cubicBezTo>
                <a:cubicBezTo>
                  <a:pt x="1363156" y="-57494"/>
                  <a:pt x="1422998" y="-34580"/>
                  <a:pt x="1489340" y="0"/>
                </a:cubicBezTo>
                <a:cubicBezTo>
                  <a:pt x="1547409" y="-76350"/>
                  <a:pt x="1652117" y="-28536"/>
                  <a:pt x="1743618" y="0"/>
                </a:cubicBezTo>
                <a:cubicBezTo>
                  <a:pt x="1781049" y="-57592"/>
                  <a:pt x="1971127" y="154718"/>
                  <a:pt x="2106872" y="0"/>
                </a:cubicBezTo>
                <a:cubicBezTo>
                  <a:pt x="2249956" y="-33496"/>
                  <a:pt x="2252496" y="1072"/>
                  <a:pt x="2306661" y="0"/>
                </a:cubicBezTo>
                <a:cubicBezTo>
                  <a:pt x="2367202" y="-2978"/>
                  <a:pt x="2399479" y="-17017"/>
                  <a:pt x="2506451" y="0"/>
                </a:cubicBezTo>
                <a:cubicBezTo>
                  <a:pt x="2614324" y="45985"/>
                  <a:pt x="2707038" y="28001"/>
                  <a:pt x="2815217" y="0"/>
                </a:cubicBezTo>
                <a:cubicBezTo>
                  <a:pt x="2965410" y="-4796"/>
                  <a:pt x="3064104" y="-1627"/>
                  <a:pt x="3232959" y="0"/>
                </a:cubicBezTo>
                <a:cubicBezTo>
                  <a:pt x="3415118" y="-36056"/>
                  <a:pt x="3553668" y="50217"/>
                  <a:pt x="3650701" y="0"/>
                </a:cubicBezTo>
                <a:cubicBezTo>
                  <a:pt x="3793523" y="103928"/>
                  <a:pt x="3909282" y="77076"/>
                  <a:pt x="4122931" y="0"/>
                </a:cubicBezTo>
                <a:cubicBezTo>
                  <a:pt x="4300192" y="-81461"/>
                  <a:pt x="4330883" y="4147"/>
                  <a:pt x="4377209" y="0"/>
                </a:cubicBezTo>
                <a:cubicBezTo>
                  <a:pt x="4439717" y="58337"/>
                  <a:pt x="4622346" y="7490"/>
                  <a:pt x="4740463" y="0"/>
                </a:cubicBezTo>
                <a:cubicBezTo>
                  <a:pt x="4883039" y="-15401"/>
                  <a:pt x="4946644" y="25555"/>
                  <a:pt x="5103716" y="0"/>
                </a:cubicBezTo>
                <a:cubicBezTo>
                  <a:pt x="5251212" y="-13540"/>
                  <a:pt x="5296965" y="65308"/>
                  <a:pt x="5448808" y="0"/>
                </a:cubicBezTo>
                <a:cubicBezTo>
                  <a:pt x="5515081" y="130290"/>
                  <a:pt x="5422916" y="258529"/>
                  <a:pt x="5448808" y="368100"/>
                </a:cubicBezTo>
                <a:cubicBezTo>
                  <a:pt x="5454098" y="455841"/>
                  <a:pt x="5446576" y="644956"/>
                  <a:pt x="5448808" y="707886"/>
                </a:cubicBezTo>
                <a:cubicBezTo>
                  <a:pt x="5251756" y="790062"/>
                  <a:pt x="5213325" y="660606"/>
                  <a:pt x="5031066" y="707886"/>
                </a:cubicBezTo>
                <a:cubicBezTo>
                  <a:pt x="4876830" y="773983"/>
                  <a:pt x="4798906" y="690576"/>
                  <a:pt x="4558836" y="707886"/>
                </a:cubicBezTo>
                <a:cubicBezTo>
                  <a:pt x="4357956" y="759374"/>
                  <a:pt x="4290527" y="650478"/>
                  <a:pt x="4086606" y="707886"/>
                </a:cubicBezTo>
                <a:cubicBezTo>
                  <a:pt x="3895329" y="747885"/>
                  <a:pt x="3900567" y="690670"/>
                  <a:pt x="3723352" y="707886"/>
                </a:cubicBezTo>
                <a:cubicBezTo>
                  <a:pt x="3554550" y="741182"/>
                  <a:pt x="3484741" y="651154"/>
                  <a:pt x="3251122" y="707886"/>
                </a:cubicBezTo>
                <a:cubicBezTo>
                  <a:pt x="3032290" y="726131"/>
                  <a:pt x="2985316" y="693960"/>
                  <a:pt x="2887868" y="707886"/>
                </a:cubicBezTo>
                <a:cubicBezTo>
                  <a:pt x="2803010" y="748531"/>
                  <a:pt x="2749415" y="707866"/>
                  <a:pt x="2688078" y="707886"/>
                </a:cubicBezTo>
                <a:cubicBezTo>
                  <a:pt x="2618357" y="705697"/>
                  <a:pt x="2490863" y="680702"/>
                  <a:pt x="2433800" y="707886"/>
                </a:cubicBezTo>
                <a:cubicBezTo>
                  <a:pt x="2409094" y="704732"/>
                  <a:pt x="2091991" y="590664"/>
                  <a:pt x="2016058" y="707886"/>
                </a:cubicBezTo>
                <a:cubicBezTo>
                  <a:pt x="1910382" y="696804"/>
                  <a:pt x="1742498" y="630242"/>
                  <a:pt x="1543828" y="707886"/>
                </a:cubicBezTo>
                <a:cubicBezTo>
                  <a:pt x="1372203" y="733389"/>
                  <a:pt x="1198424" y="771833"/>
                  <a:pt x="1071598" y="707886"/>
                </a:cubicBezTo>
                <a:cubicBezTo>
                  <a:pt x="942951" y="826199"/>
                  <a:pt x="765273" y="606349"/>
                  <a:pt x="599368" y="707886"/>
                </a:cubicBezTo>
                <a:cubicBezTo>
                  <a:pt x="423801" y="760846"/>
                  <a:pt x="282717" y="617997"/>
                  <a:pt x="0" y="707886"/>
                </a:cubicBezTo>
                <a:cubicBezTo>
                  <a:pt x="-3344" y="640296"/>
                  <a:pt x="19289" y="519716"/>
                  <a:pt x="0" y="375178"/>
                </a:cubicBezTo>
                <a:cubicBezTo>
                  <a:pt x="-22574" y="256263"/>
                  <a:pt x="10111" y="161592"/>
                  <a:pt x="0" y="0"/>
                </a:cubicBezTo>
                <a:close/>
              </a:path>
              <a:path w="5448808" h="707886" fill="none" stroke="0" extrusionOk="0">
                <a:moveTo>
                  <a:pt x="0" y="0"/>
                </a:moveTo>
                <a:cubicBezTo>
                  <a:pt x="52085" y="-63862"/>
                  <a:pt x="149607" y="15197"/>
                  <a:pt x="199789" y="0"/>
                </a:cubicBezTo>
                <a:cubicBezTo>
                  <a:pt x="270039" y="-103287"/>
                  <a:pt x="424800" y="24158"/>
                  <a:pt x="508555" y="0"/>
                </a:cubicBezTo>
                <a:cubicBezTo>
                  <a:pt x="569490" y="110084"/>
                  <a:pt x="778948" y="205823"/>
                  <a:pt x="980785" y="0"/>
                </a:cubicBezTo>
                <a:cubicBezTo>
                  <a:pt x="1187413" y="-4690"/>
                  <a:pt x="1211332" y="46691"/>
                  <a:pt x="1289550" y="0"/>
                </a:cubicBezTo>
                <a:cubicBezTo>
                  <a:pt x="1364066" y="38616"/>
                  <a:pt x="1421251" y="-65728"/>
                  <a:pt x="1489340" y="0"/>
                </a:cubicBezTo>
                <a:cubicBezTo>
                  <a:pt x="1536886" y="4732"/>
                  <a:pt x="1660702" y="-23608"/>
                  <a:pt x="1743618" y="0"/>
                </a:cubicBezTo>
                <a:cubicBezTo>
                  <a:pt x="1837558" y="-19385"/>
                  <a:pt x="1951938" y="34622"/>
                  <a:pt x="2106872" y="0"/>
                </a:cubicBezTo>
                <a:cubicBezTo>
                  <a:pt x="2236544" y="-36196"/>
                  <a:pt x="2250384" y="27268"/>
                  <a:pt x="2306661" y="0"/>
                </a:cubicBezTo>
                <a:cubicBezTo>
                  <a:pt x="2372471" y="-50112"/>
                  <a:pt x="2403046" y="26004"/>
                  <a:pt x="2506451" y="0"/>
                </a:cubicBezTo>
                <a:cubicBezTo>
                  <a:pt x="2634100" y="-6350"/>
                  <a:pt x="2707368" y="137429"/>
                  <a:pt x="2815217" y="0"/>
                </a:cubicBezTo>
                <a:cubicBezTo>
                  <a:pt x="2955210" y="-72002"/>
                  <a:pt x="3067918" y="8031"/>
                  <a:pt x="3232959" y="0"/>
                </a:cubicBezTo>
                <a:cubicBezTo>
                  <a:pt x="3438637" y="56674"/>
                  <a:pt x="3567309" y="-25836"/>
                  <a:pt x="3650701" y="0"/>
                </a:cubicBezTo>
                <a:cubicBezTo>
                  <a:pt x="3755868" y="51074"/>
                  <a:pt x="3938407" y="70107"/>
                  <a:pt x="4122931" y="0"/>
                </a:cubicBezTo>
                <a:cubicBezTo>
                  <a:pt x="4296519" y="-96866"/>
                  <a:pt x="4323480" y="523"/>
                  <a:pt x="4377209" y="0"/>
                </a:cubicBezTo>
                <a:cubicBezTo>
                  <a:pt x="4427025" y="48377"/>
                  <a:pt x="4589544" y="-17893"/>
                  <a:pt x="4740463" y="0"/>
                </a:cubicBezTo>
                <a:cubicBezTo>
                  <a:pt x="4910629" y="-77594"/>
                  <a:pt x="4954803" y="16417"/>
                  <a:pt x="5103716" y="0"/>
                </a:cubicBezTo>
                <a:cubicBezTo>
                  <a:pt x="5235632" y="-42513"/>
                  <a:pt x="5299092" y="70547"/>
                  <a:pt x="5448808" y="0"/>
                </a:cubicBezTo>
                <a:cubicBezTo>
                  <a:pt x="5502899" y="145764"/>
                  <a:pt x="5454968" y="246759"/>
                  <a:pt x="5448808" y="368100"/>
                </a:cubicBezTo>
                <a:cubicBezTo>
                  <a:pt x="5470619" y="482716"/>
                  <a:pt x="5435281" y="642921"/>
                  <a:pt x="5448808" y="707886"/>
                </a:cubicBezTo>
                <a:cubicBezTo>
                  <a:pt x="5243697" y="820648"/>
                  <a:pt x="5201396" y="672227"/>
                  <a:pt x="5031066" y="707886"/>
                </a:cubicBezTo>
                <a:cubicBezTo>
                  <a:pt x="4891287" y="832519"/>
                  <a:pt x="4797799" y="708715"/>
                  <a:pt x="4558836" y="707886"/>
                </a:cubicBezTo>
                <a:cubicBezTo>
                  <a:pt x="4347594" y="816851"/>
                  <a:pt x="4280887" y="652787"/>
                  <a:pt x="4086606" y="707886"/>
                </a:cubicBezTo>
                <a:cubicBezTo>
                  <a:pt x="3888212" y="767524"/>
                  <a:pt x="3899886" y="659602"/>
                  <a:pt x="3723352" y="707886"/>
                </a:cubicBezTo>
                <a:cubicBezTo>
                  <a:pt x="3563317" y="769489"/>
                  <a:pt x="3470579" y="744624"/>
                  <a:pt x="3251122" y="707886"/>
                </a:cubicBezTo>
                <a:cubicBezTo>
                  <a:pt x="3016318" y="752224"/>
                  <a:pt x="2995084" y="656231"/>
                  <a:pt x="2887868" y="707886"/>
                </a:cubicBezTo>
                <a:cubicBezTo>
                  <a:pt x="2816329" y="745557"/>
                  <a:pt x="2743373" y="706853"/>
                  <a:pt x="2688078" y="707886"/>
                </a:cubicBezTo>
                <a:cubicBezTo>
                  <a:pt x="2632301" y="766384"/>
                  <a:pt x="2486887" y="715958"/>
                  <a:pt x="2433800" y="707886"/>
                </a:cubicBezTo>
                <a:cubicBezTo>
                  <a:pt x="2394245" y="796941"/>
                  <a:pt x="2112142" y="539395"/>
                  <a:pt x="2016058" y="707886"/>
                </a:cubicBezTo>
                <a:cubicBezTo>
                  <a:pt x="1904566" y="668295"/>
                  <a:pt x="1721887" y="594407"/>
                  <a:pt x="1543828" y="707886"/>
                </a:cubicBezTo>
                <a:cubicBezTo>
                  <a:pt x="1338080" y="815972"/>
                  <a:pt x="1230203" y="763499"/>
                  <a:pt x="1071598" y="707886"/>
                </a:cubicBezTo>
                <a:cubicBezTo>
                  <a:pt x="906573" y="672224"/>
                  <a:pt x="795375" y="608974"/>
                  <a:pt x="599368" y="707886"/>
                </a:cubicBezTo>
                <a:cubicBezTo>
                  <a:pt x="420862" y="667052"/>
                  <a:pt x="288267" y="633620"/>
                  <a:pt x="0" y="707886"/>
                </a:cubicBezTo>
                <a:cubicBezTo>
                  <a:pt x="8849" y="620211"/>
                  <a:pt x="14604" y="509902"/>
                  <a:pt x="0" y="375178"/>
                </a:cubicBezTo>
                <a:cubicBezTo>
                  <a:pt x="-16760" y="225856"/>
                  <a:pt x="-7924" y="110039"/>
                  <a:pt x="0" y="0"/>
                </a:cubicBezTo>
                <a:close/>
              </a:path>
            </a:pathLst>
          </a:custGeom>
          <a:solidFill>
            <a:schemeClr val="accent3">
              <a:lumMod val="40000"/>
              <a:lumOff val="60000"/>
            </a:schemeClr>
          </a:solidFill>
          <a:ln>
            <a:solidFill>
              <a:schemeClr val="tx1"/>
            </a:solidFill>
            <a:extLst>
              <a:ext uri="{C807C97D-BFC1-408E-A445-0C87EB9F89A2}">
                <ask:lineSketchStyleProps xmlns:ask="http://schemas.microsoft.com/office/drawing/2018/sketchyshapes" sd="2149863161">
                  <a:custGeom>
                    <a:avLst/>
                    <a:gdLst>
                      <a:gd name="connsiteX0" fmla="*/ 0 w 8892209"/>
                      <a:gd name="connsiteY0" fmla="*/ 0 h 261610"/>
                      <a:gd name="connsiteX1" fmla="*/ 326048 w 8892209"/>
                      <a:gd name="connsiteY1" fmla="*/ 0 h 261610"/>
                      <a:gd name="connsiteX2" fmla="*/ 829940 w 8892209"/>
                      <a:gd name="connsiteY2" fmla="*/ 0 h 261610"/>
                      <a:gd name="connsiteX3" fmla="*/ 1600598 w 8892209"/>
                      <a:gd name="connsiteY3" fmla="*/ 0 h 261610"/>
                      <a:gd name="connsiteX4" fmla="*/ 2104489 w 8892209"/>
                      <a:gd name="connsiteY4" fmla="*/ 0 h 261610"/>
                      <a:gd name="connsiteX5" fmla="*/ 2430537 w 8892209"/>
                      <a:gd name="connsiteY5" fmla="*/ 0 h 261610"/>
                      <a:gd name="connsiteX6" fmla="*/ 2845507 w 8892209"/>
                      <a:gd name="connsiteY6" fmla="*/ 0 h 261610"/>
                      <a:gd name="connsiteX7" fmla="*/ 3438321 w 8892209"/>
                      <a:gd name="connsiteY7" fmla="*/ 0 h 261610"/>
                      <a:gd name="connsiteX8" fmla="*/ 3764368 w 8892209"/>
                      <a:gd name="connsiteY8" fmla="*/ 0 h 261610"/>
                      <a:gd name="connsiteX9" fmla="*/ 4090416 w 8892209"/>
                      <a:gd name="connsiteY9" fmla="*/ 0 h 261610"/>
                      <a:gd name="connsiteX10" fmla="*/ 4594308 w 8892209"/>
                      <a:gd name="connsiteY10" fmla="*/ 0 h 261610"/>
                      <a:gd name="connsiteX11" fmla="*/ 5276044 w 8892209"/>
                      <a:gd name="connsiteY11" fmla="*/ 0 h 261610"/>
                      <a:gd name="connsiteX12" fmla="*/ 5957780 w 8892209"/>
                      <a:gd name="connsiteY12" fmla="*/ 0 h 261610"/>
                      <a:gd name="connsiteX13" fmla="*/ 6728438 w 8892209"/>
                      <a:gd name="connsiteY13" fmla="*/ 0 h 261610"/>
                      <a:gd name="connsiteX14" fmla="*/ 7143408 w 8892209"/>
                      <a:gd name="connsiteY14" fmla="*/ 0 h 261610"/>
                      <a:gd name="connsiteX15" fmla="*/ 7736222 w 8892209"/>
                      <a:gd name="connsiteY15" fmla="*/ 0 h 261610"/>
                      <a:gd name="connsiteX16" fmla="*/ 8329036 w 8892209"/>
                      <a:gd name="connsiteY16" fmla="*/ 0 h 261610"/>
                      <a:gd name="connsiteX17" fmla="*/ 8892209 w 8892209"/>
                      <a:gd name="connsiteY17" fmla="*/ 0 h 261610"/>
                      <a:gd name="connsiteX18" fmla="*/ 8892209 w 8892209"/>
                      <a:gd name="connsiteY18" fmla="*/ 136037 h 261610"/>
                      <a:gd name="connsiteX19" fmla="*/ 8892209 w 8892209"/>
                      <a:gd name="connsiteY19" fmla="*/ 261610 h 261610"/>
                      <a:gd name="connsiteX20" fmla="*/ 8210473 w 8892209"/>
                      <a:gd name="connsiteY20" fmla="*/ 261610 h 261610"/>
                      <a:gd name="connsiteX21" fmla="*/ 7439815 w 8892209"/>
                      <a:gd name="connsiteY21" fmla="*/ 261610 h 261610"/>
                      <a:gd name="connsiteX22" fmla="*/ 6669157 w 8892209"/>
                      <a:gd name="connsiteY22" fmla="*/ 261610 h 261610"/>
                      <a:gd name="connsiteX23" fmla="*/ 6076343 w 8892209"/>
                      <a:gd name="connsiteY23" fmla="*/ 261610 h 261610"/>
                      <a:gd name="connsiteX24" fmla="*/ 5305685 w 8892209"/>
                      <a:gd name="connsiteY24" fmla="*/ 261610 h 261610"/>
                      <a:gd name="connsiteX25" fmla="*/ 4712871 w 8892209"/>
                      <a:gd name="connsiteY25" fmla="*/ 261610 h 261610"/>
                      <a:gd name="connsiteX26" fmla="*/ 4386823 w 8892209"/>
                      <a:gd name="connsiteY26" fmla="*/ 261610 h 261610"/>
                      <a:gd name="connsiteX27" fmla="*/ 3971853 w 8892209"/>
                      <a:gd name="connsiteY27" fmla="*/ 261610 h 261610"/>
                      <a:gd name="connsiteX28" fmla="*/ 3290117 w 8892209"/>
                      <a:gd name="connsiteY28" fmla="*/ 261610 h 261610"/>
                      <a:gd name="connsiteX29" fmla="*/ 2519459 w 8892209"/>
                      <a:gd name="connsiteY29" fmla="*/ 261610 h 261610"/>
                      <a:gd name="connsiteX30" fmla="*/ 1748801 w 8892209"/>
                      <a:gd name="connsiteY30" fmla="*/ 261610 h 261610"/>
                      <a:gd name="connsiteX31" fmla="*/ 978143 w 8892209"/>
                      <a:gd name="connsiteY31" fmla="*/ 261610 h 261610"/>
                      <a:gd name="connsiteX32" fmla="*/ 0 w 8892209"/>
                      <a:gd name="connsiteY32" fmla="*/ 261610 h 261610"/>
                      <a:gd name="connsiteX33" fmla="*/ 0 w 8892209"/>
                      <a:gd name="connsiteY33" fmla="*/ 138653 h 261610"/>
                      <a:gd name="connsiteX34" fmla="*/ 0 w 8892209"/>
                      <a:gd name="connsiteY34" fmla="*/ 0 h 261610"/>
                      <a:gd name="connsiteX0" fmla="*/ 0 w 8892209"/>
                      <a:gd name="connsiteY0" fmla="*/ 0 h 261610"/>
                      <a:gd name="connsiteX1" fmla="*/ 326048 w 8892209"/>
                      <a:gd name="connsiteY1" fmla="*/ 0 h 261610"/>
                      <a:gd name="connsiteX2" fmla="*/ 741017 w 8892209"/>
                      <a:gd name="connsiteY2" fmla="*/ 0 h 261610"/>
                      <a:gd name="connsiteX3" fmla="*/ 1511676 w 8892209"/>
                      <a:gd name="connsiteY3" fmla="*/ 0 h 261610"/>
                      <a:gd name="connsiteX4" fmla="*/ 2104489 w 8892209"/>
                      <a:gd name="connsiteY4" fmla="*/ 0 h 261610"/>
                      <a:gd name="connsiteX5" fmla="*/ 2430537 w 8892209"/>
                      <a:gd name="connsiteY5" fmla="*/ 0 h 261610"/>
                      <a:gd name="connsiteX6" fmla="*/ 3023351 w 8892209"/>
                      <a:gd name="connsiteY6" fmla="*/ 0 h 261610"/>
                      <a:gd name="connsiteX7" fmla="*/ 3438321 w 8892209"/>
                      <a:gd name="connsiteY7" fmla="*/ 0 h 261610"/>
                      <a:gd name="connsiteX8" fmla="*/ 3853291 w 8892209"/>
                      <a:gd name="connsiteY8" fmla="*/ 0 h 261610"/>
                      <a:gd name="connsiteX9" fmla="*/ 4179338 w 8892209"/>
                      <a:gd name="connsiteY9" fmla="*/ 0 h 261610"/>
                      <a:gd name="connsiteX10" fmla="*/ 4683230 w 8892209"/>
                      <a:gd name="connsiteY10" fmla="*/ 0 h 261610"/>
                      <a:gd name="connsiteX11" fmla="*/ 5276044 w 8892209"/>
                      <a:gd name="connsiteY11" fmla="*/ 0 h 261610"/>
                      <a:gd name="connsiteX12" fmla="*/ 5779936 w 8892209"/>
                      <a:gd name="connsiteY12" fmla="*/ 0 h 261610"/>
                      <a:gd name="connsiteX13" fmla="*/ 6283828 w 8892209"/>
                      <a:gd name="connsiteY13" fmla="*/ 0 h 261610"/>
                      <a:gd name="connsiteX14" fmla="*/ 6787720 w 8892209"/>
                      <a:gd name="connsiteY14" fmla="*/ 0 h 261610"/>
                      <a:gd name="connsiteX15" fmla="*/ 7113767 w 8892209"/>
                      <a:gd name="connsiteY15" fmla="*/ 0 h 261610"/>
                      <a:gd name="connsiteX16" fmla="*/ 7795503 w 8892209"/>
                      <a:gd name="connsiteY16" fmla="*/ 0 h 261610"/>
                      <a:gd name="connsiteX17" fmla="*/ 8388317 w 8892209"/>
                      <a:gd name="connsiteY17" fmla="*/ 0 h 261610"/>
                      <a:gd name="connsiteX18" fmla="*/ 8892209 w 8892209"/>
                      <a:gd name="connsiteY18" fmla="*/ 0 h 261610"/>
                      <a:gd name="connsiteX19" fmla="*/ 8892209 w 8892209"/>
                      <a:gd name="connsiteY19" fmla="*/ 122956 h 261610"/>
                      <a:gd name="connsiteX20" fmla="*/ 8892209 w 8892209"/>
                      <a:gd name="connsiteY20" fmla="*/ 261610 h 261610"/>
                      <a:gd name="connsiteX21" fmla="*/ 8210473 w 8892209"/>
                      <a:gd name="connsiteY21" fmla="*/ 261610 h 261610"/>
                      <a:gd name="connsiteX22" fmla="*/ 7884425 w 8892209"/>
                      <a:gd name="connsiteY22" fmla="*/ 261610 h 261610"/>
                      <a:gd name="connsiteX23" fmla="*/ 7202689 w 8892209"/>
                      <a:gd name="connsiteY23" fmla="*/ 261610 h 261610"/>
                      <a:gd name="connsiteX24" fmla="*/ 6698797 w 8892209"/>
                      <a:gd name="connsiteY24" fmla="*/ 261610 h 261610"/>
                      <a:gd name="connsiteX25" fmla="*/ 6017061 w 8892209"/>
                      <a:gd name="connsiteY25" fmla="*/ 261610 h 261610"/>
                      <a:gd name="connsiteX26" fmla="*/ 5639439 w 8892209"/>
                      <a:gd name="connsiteY26" fmla="*/ 261610 h 261610"/>
                      <a:gd name="connsiteX27" fmla="*/ 5246403 w 8892209"/>
                      <a:gd name="connsiteY27" fmla="*/ 261610 h 261610"/>
                      <a:gd name="connsiteX28" fmla="*/ 4920356 w 8892209"/>
                      <a:gd name="connsiteY28" fmla="*/ 261610 h 261610"/>
                      <a:gd name="connsiteX29" fmla="*/ 4327542 w 8892209"/>
                      <a:gd name="connsiteY29" fmla="*/ 261610 h 261610"/>
                      <a:gd name="connsiteX30" fmla="*/ 3912572 w 8892209"/>
                      <a:gd name="connsiteY30" fmla="*/ 261610 h 261610"/>
                      <a:gd name="connsiteX31" fmla="*/ 3586524 w 8892209"/>
                      <a:gd name="connsiteY31" fmla="*/ 261610 h 261610"/>
                      <a:gd name="connsiteX32" fmla="*/ 2904788 w 8892209"/>
                      <a:gd name="connsiteY32" fmla="*/ 261610 h 261610"/>
                      <a:gd name="connsiteX33" fmla="*/ 2489819 w 8892209"/>
                      <a:gd name="connsiteY33" fmla="*/ 261610 h 261610"/>
                      <a:gd name="connsiteX34" fmla="*/ 1719160 w 8892209"/>
                      <a:gd name="connsiteY34" fmla="*/ 261610 h 261610"/>
                      <a:gd name="connsiteX35" fmla="*/ 1126346 w 8892209"/>
                      <a:gd name="connsiteY35" fmla="*/ 261610 h 261610"/>
                      <a:gd name="connsiteX36" fmla="*/ 0 w 8892209"/>
                      <a:gd name="connsiteY36" fmla="*/ 261610 h 261610"/>
                      <a:gd name="connsiteX37" fmla="*/ 0 w 8892209"/>
                      <a:gd name="connsiteY37" fmla="*/ 133421 h 261610"/>
                      <a:gd name="connsiteX38" fmla="*/ 0 w 8892209"/>
                      <a:gd name="connsiteY38" fmla="*/ 0 h 26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892209" h="261610" fill="none" extrusionOk="0">
                        <a:moveTo>
                          <a:pt x="0" y="0"/>
                        </a:moveTo>
                        <a:cubicBezTo>
                          <a:pt x="96303" y="-24729"/>
                          <a:pt x="217422" y="9236"/>
                          <a:pt x="326048" y="0"/>
                        </a:cubicBezTo>
                        <a:cubicBezTo>
                          <a:pt x="416668" y="-40324"/>
                          <a:pt x="697917" y="2400"/>
                          <a:pt x="829940" y="0"/>
                        </a:cubicBezTo>
                        <a:cubicBezTo>
                          <a:pt x="936755" y="51256"/>
                          <a:pt x="1258835" y="61132"/>
                          <a:pt x="1600598" y="0"/>
                        </a:cubicBezTo>
                        <a:cubicBezTo>
                          <a:pt x="1943606" y="2524"/>
                          <a:pt x="1996722" y="17520"/>
                          <a:pt x="2104489" y="0"/>
                        </a:cubicBezTo>
                        <a:cubicBezTo>
                          <a:pt x="2205839" y="16758"/>
                          <a:pt x="2335160" y="-19824"/>
                          <a:pt x="2430537" y="0"/>
                        </a:cubicBezTo>
                        <a:cubicBezTo>
                          <a:pt x="2509446" y="4338"/>
                          <a:pt x="2717837" y="-7612"/>
                          <a:pt x="2845507" y="0"/>
                        </a:cubicBezTo>
                        <a:cubicBezTo>
                          <a:pt x="3012995" y="-4995"/>
                          <a:pt x="3203367" y="1951"/>
                          <a:pt x="3438321" y="0"/>
                        </a:cubicBezTo>
                        <a:cubicBezTo>
                          <a:pt x="3667466" y="-13636"/>
                          <a:pt x="3673635" y="10784"/>
                          <a:pt x="3764368" y="0"/>
                        </a:cubicBezTo>
                        <a:cubicBezTo>
                          <a:pt x="3851880" y="-22578"/>
                          <a:pt x="3940430" y="11062"/>
                          <a:pt x="4090416" y="0"/>
                        </a:cubicBezTo>
                        <a:cubicBezTo>
                          <a:pt x="4242882" y="-9460"/>
                          <a:pt x="4393930" y="36928"/>
                          <a:pt x="4594308" y="0"/>
                        </a:cubicBezTo>
                        <a:cubicBezTo>
                          <a:pt x="4801242" y="-29376"/>
                          <a:pt x="4952716" y="9565"/>
                          <a:pt x="5276044" y="0"/>
                        </a:cubicBezTo>
                        <a:cubicBezTo>
                          <a:pt x="5611839" y="25383"/>
                          <a:pt x="5838779" y="-18158"/>
                          <a:pt x="5957780" y="0"/>
                        </a:cubicBezTo>
                        <a:cubicBezTo>
                          <a:pt x="6113999" y="11565"/>
                          <a:pt x="6456511" y="19806"/>
                          <a:pt x="6728438" y="0"/>
                        </a:cubicBezTo>
                        <a:cubicBezTo>
                          <a:pt x="7012323" y="-30524"/>
                          <a:pt x="7052607" y="279"/>
                          <a:pt x="7143408" y="0"/>
                        </a:cubicBezTo>
                        <a:cubicBezTo>
                          <a:pt x="7228636" y="3645"/>
                          <a:pt x="7492184" y="-4643"/>
                          <a:pt x="7736222" y="0"/>
                        </a:cubicBezTo>
                        <a:cubicBezTo>
                          <a:pt x="7964161" y="-33892"/>
                          <a:pt x="8092083" y="4048"/>
                          <a:pt x="8329036" y="0"/>
                        </a:cubicBezTo>
                        <a:cubicBezTo>
                          <a:pt x="8566053" y="-16648"/>
                          <a:pt x="8630660" y="19850"/>
                          <a:pt x="8892209" y="0"/>
                        </a:cubicBezTo>
                        <a:cubicBezTo>
                          <a:pt x="8954088" y="57443"/>
                          <a:pt x="8867277" y="89030"/>
                          <a:pt x="8892209" y="136037"/>
                        </a:cubicBezTo>
                        <a:cubicBezTo>
                          <a:pt x="8923270" y="183665"/>
                          <a:pt x="8852236" y="228052"/>
                          <a:pt x="8892209" y="261610"/>
                        </a:cubicBezTo>
                        <a:cubicBezTo>
                          <a:pt x="8557289" y="297256"/>
                          <a:pt x="8472755" y="248157"/>
                          <a:pt x="8210473" y="261610"/>
                        </a:cubicBezTo>
                        <a:cubicBezTo>
                          <a:pt x="7982822" y="303351"/>
                          <a:pt x="7786314" y="255799"/>
                          <a:pt x="7439815" y="261610"/>
                        </a:cubicBezTo>
                        <a:cubicBezTo>
                          <a:pt x="7072410" y="298498"/>
                          <a:pt x="7014105" y="237472"/>
                          <a:pt x="6669157" y="261610"/>
                        </a:cubicBezTo>
                        <a:cubicBezTo>
                          <a:pt x="6321740" y="285810"/>
                          <a:pt x="6377874" y="235791"/>
                          <a:pt x="6076343" y="261610"/>
                        </a:cubicBezTo>
                        <a:cubicBezTo>
                          <a:pt x="5780881" y="285116"/>
                          <a:pt x="5655576" y="279432"/>
                          <a:pt x="5305685" y="261610"/>
                        </a:cubicBezTo>
                        <a:cubicBezTo>
                          <a:pt x="4942995" y="278845"/>
                          <a:pt x="4843949" y="239994"/>
                          <a:pt x="4712871" y="261610"/>
                        </a:cubicBezTo>
                        <a:cubicBezTo>
                          <a:pt x="4593837" y="275459"/>
                          <a:pt x="4489351" y="257743"/>
                          <a:pt x="4386823" y="261610"/>
                        </a:cubicBezTo>
                        <a:cubicBezTo>
                          <a:pt x="4304379" y="283811"/>
                          <a:pt x="4053462" y="264485"/>
                          <a:pt x="3971853" y="261610"/>
                        </a:cubicBezTo>
                        <a:cubicBezTo>
                          <a:pt x="3923725" y="299718"/>
                          <a:pt x="3455774" y="203882"/>
                          <a:pt x="3290117" y="261610"/>
                        </a:cubicBezTo>
                        <a:cubicBezTo>
                          <a:pt x="3036719" y="244832"/>
                          <a:pt x="2771200" y="222328"/>
                          <a:pt x="2519459" y="261610"/>
                        </a:cubicBezTo>
                        <a:cubicBezTo>
                          <a:pt x="2204398" y="293020"/>
                          <a:pt x="2022796" y="280144"/>
                          <a:pt x="1748801" y="261610"/>
                        </a:cubicBezTo>
                        <a:cubicBezTo>
                          <a:pt x="1492757" y="236078"/>
                          <a:pt x="1290115" y="231733"/>
                          <a:pt x="978143" y="261610"/>
                        </a:cubicBezTo>
                        <a:cubicBezTo>
                          <a:pt x="668266" y="245322"/>
                          <a:pt x="480601" y="237414"/>
                          <a:pt x="0" y="261610"/>
                        </a:cubicBezTo>
                        <a:cubicBezTo>
                          <a:pt x="-5666" y="223928"/>
                          <a:pt x="39555" y="183709"/>
                          <a:pt x="0" y="138653"/>
                        </a:cubicBezTo>
                        <a:cubicBezTo>
                          <a:pt x="-40135" y="83549"/>
                          <a:pt x="29759" y="41235"/>
                          <a:pt x="0" y="0"/>
                        </a:cubicBezTo>
                        <a:close/>
                      </a:path>
                      <a:path w="8892209" h="261610" stroke="0" extrusionOk="0">
                        <a:moveTo>
                          <a:pt x="0" y="0"/>
                        </a:moveTo>
                        <a:cubicBezTo>
                          <a:pt x="147879" y="9951"/>
                          <a:pt x="193575" y="-2319"/>
                          <a:pt x="326048" y="0"/>
                        </a:cubicBezTo>
                        <a:cubicBezTo>
                          <a:pt x="436008" y="19452"/>
                          <a:pt x="627699" y="11361"/>
                          <a:pt x="741017" y="0"/>
                        </a:cubicBezTo>
                        <a:cubicBezTo>
                          <a:pt x="824467" y="43483"/>
                          <a:pt x="1134555" y="-60223"/>
                          <a:pt x="1511676" y="0"/>
                        </a:cubicBezTo>
                        <a:cubicBezTo>
                          <a:pt x="1876441" y="-27332"/>
                          <a:pt x="1840769" y="19817"/>
                          <a:pt x="2104489" y="0"/>
                        </a:cubicBezTo>
                        <a:cubicBezTo>
                          <a:pt x="2372539" y="-2334"/>
                          <a:pt x="2272448" y="13957"/>
                          <a:pt x="2430537" y="0"/>
                        </a:cubicBezTo>
                        <a:cubicBezTo>
                          <a:pt x="2564407" y="-45960"/>
                          <a:pt x="2798966" y="27823"/>
                          <a:pt x="3023351" y="0"/>
                        </a:cubicBezTo>
                        <a:cubicBezTo>
                          <a:pt x="3272546" y="-10579"/>
                          <a:pt x="3328904" y="-281"/>
                          <a:pt x="3438321" y="0"/>
                        </a:cubicBezTo>
                        <a:cubicBezTo>
                          <a:pt x="3545822" y="4887"/>
                          <a:pt x="3697773" y="17473"/>
                          <a:pt x="3853291" y="0"/>
                        </a:cubicBezTo>
                        <a:cubicBezTo>
                          <a:pt x="4019888" y="-8141"/>
                          <a:pt x="4031712" y="861"/>
                          <a:pt x="4179338" y="0"/>
                        </a:cubicBezTo>
                        <a:cubicBezTo>
                          <a:pt x="4308849" y="-6940"/>
                          <a:pt x="4501388" y="-20028"/>
                          <a:pt x="4683230" y="0"/>
                        </a:cubicBezTo>
                        <a:cubicBezTo>
                          <a:pt x="4873142" y="10035"/>
                          <a:pt x="5104832" y="-9372"/>
                          <a:pt x="5276044" y="0"/>
                        </a:cubicBezTo>
                        <a:cubicBezTo>
                          <a:pt x="5445467" y="-12567"/>
                          <a:pt x="5560810" y="-6129"/>
                          <a:pt x="5779936" y="0"/>
                        </a:cubicBezTo>
                        <a:cubicBezTo>
                          <a:pt x="6045574" y="-16854"/>
                          <a:pt x="6142516" y="-1704"/>
                          <a:pt x="6283828" y="0"/>
                        </a:cubicBezTo>
                        <a:cubicBezTo>
                          <a:pt x="6474132" y="-25614"/>
                          <a:pt x="6615990" y="788"/>
                          <a:pt x="6787720" y="0"/>
                        </a:cubicBezTo>
                        <a:cubicBezTo>
                          <a:pt x="6919404" y="-3468"/>
                          <a:pt x="6961205" y="5067"/>
                          <a:pt x="7113767" y="0"/>
                        </a:cubicBezTo>
                        <a:cubicBezTo>
                          <a:pt x="7311618" y="-50359"/>
                          <a:pt x="7514404" y="-23719"/>
                          <a:pt x="7795503" y="0"/>
                        </a:cubicBezTo>
                        <a:cubicBezTo>
                          <a:pt x="8093369" y="3142"/>
                          <a:pt x="8165344" y="13313"/>
                          <a:pt x="8388317" y="0"/>
                        </a:cubicBezTo>
                        <a:cubicBezTo>
                          <a:pt x="8599209" y="-15278"/>
                          <a:pt x="8671442" y="20267"/>
                          <a:pt x="8892209" y="0"/>
                        </a:cubicBezTo>
                        <a:cubicBezTo>
                          <a:pt x="8940960" y="54509"/>
                          <a:pt x="8856502" y="81107"/>
                          <a:pt x="8892209" y="122956"/>
                        </a:cubicBezTo>
                        <a:cubicBezTo>
                          <a:pt x="8921115" y="164926"/>
                          <a:pt x="8882311" y="222697"/>
                          <a:pt x="8892209" y="261610"/>
                        </a:cubicBezTo>
                        <a:cubicBezTo>
                          <a:pt x="8595758" y="246919"/>
                          <a:pt x="8463924" y="229953"/>
                          <a:pt x="8210473" y="261610"/>
                        </a:cubicBezTo>
                        <a:cubicBezTo>
                          <a:pt x="7991186" y="263499"/>
                          <a:pt x="7986130" y="257808"/>
                          <a:pt x="7884425" y="261610"/>
                        </a:cubicBezTo>
                        <a:cubicBezTo>
                          <a:pt x="7822827" y="239212"/>
                          <a:pt x="7527945" y="253987"/>
                          <a:pt x="7202689" y="261610"/>
                        </a:cubicBezTo>
                        <a:cubicBezTo>
                          <a:pt x="6944511" y="288349"/>
                          <a:pt x="6878643" y="240990"/>
                          <a:pt x="6698797" y="261610"/>
                        </a:cubicBezTo>
                        <a:cubicBezTo>
                          <a:pt x="6502095" y="245175"/>
                          <a:pt x="6207142" y="238713"/>
                          <a:pt x="6017061" y="261610"/>
                        </a:cubicBezTo>
                        <a:cubicBezTo>
                          <a:pt x="5938164" y="306658"/>
                          <a:pt x="5742146" y="221411"/>
                          <a:pt x="5639439" y="261610"/>
                        </a:cubicBezTo>
                        <a:cubicBezTo>
                          <a:pt x="5536732" y="301809"/>
                          <a:pt x="5418958" y="231916"/>
                          <a:pt x="5246403" y="261610"/>
                        </a:cubicBezTo>
                        <a:cubicBezTo>
                          <a:pt x="4894608" y="275213"/>
                          <a:pt x="5020491" y="267174"/>
                          <a:pt x="4920356" y="261610"/>
                        </a:cubicBezTo>
                        <a:cubicBezTo>
                          <a:pt x="4832876" y="301512"/>
                          <a:pt x="4600838" y="187690"/>
                          <a:pt x="4327542" y="261610"/>
                        </a:cubicBezTo>
                        <a:cubicBezTo>
                          <a:pt x="4066660" y="275539"/>
                          <a:pt x="4105065" y="264770"/>
                          <a:pt x="3912572" y="261610"/>
                        </a:cubicBezTo>
                        <a:cubicBezTo>
                          <a:pt x="3720753" y="263452"/>
                          <a:pt x="3649791" y="256370"/>
                          <a:pt x="3586524" y="261610"/>
                        </a:cubicBezTo>
                        <a:cubicBezTo>
                          <a:pt x="3514882" y="270421"/>
                          <a:pt x="3069514" y="295697"/>
                          <a:pt x="2904788" y="261610"/>
                        </a:cubicBezTo>
                        <a:cubicBezTo>
                          <a:pt x="2739521" y="255788"/>
                          <a:pt x="2614825" y="266063"/>
                          <a:pt x="2489819" y="261610"/>
                        </a:cubicBezTo>
                        <a:cubicBezTo>
                          <a:pt x="2356834" y="223389"/>
                          <a:pt x="2017000" y="252466"/>
                          <a:pt x="1719160" y="261610"/>
                        </a:cubicBezTo>
                        <a:cubicBezTo>
                          <a:pt x="1440028" y="268740"/>
                          <a:pt x="1409791" y="247970"/>
                          <a:pt x="1126346" y="261610"/>
                        </a:cubicBezTo>
                        <a:cubicBezTo>
                          <a:pt x="870959" y="231192"/>
                          <a:pt x="320091" y="260301"/>
                          <a:pt x="0" y="261610"/>
                        </a:cubicBezTo>
                        <a:cubicBezTo>
                          <a:pt x="-17759" y="222886"/>
                          <a:pt x="17188" y="164391"/>
                          <a:pt x="0" y="133421"/>
                        </a:cubicBezTo>
                        <a:cubicBezTo>
                          <a:pt x="-35440" y="112061"/>
                          <a:pt x="30638" y="25406"/>
                          <a:pt x="0" y="0"/>
                        </a:cubicBezTo>
                        <a:close/>
                      </a:path>
                      <a:path w="8892209" h="261610" fill="none" stroke="0" extrusionOk="0">
                        <a:moveTo>
                          <a:pt x="0" y="0"/>
                        </a:moveTo>
                        <a:cubicBezTo>
                          <a:pt x="77200" y="8982"/>
                          <a:pt x="228711" y="7319"/>
                          <a:pt x="326048" y="0"/>
                        </a:cubicBezTo>
                        <a:cubicBezTo>
                          <a:pt x="442393" y="-4268"/>
                          <a:pt x="670033" y="41074"/>
                          <a:pt x="829940" y="0"/>
                        </a:cubicBezTo>
                        <a:cubicBezTo>
                          <a:pt x="976622" y="-42727"/>
                          <a:pt x="1263912" y="42410"/>
                          <a:pt x="1600598" y="0"/>
                        </a:cubicBezTo>
                        <a:cubicBezTo>
                          <a:pt x="1942934" y="-9715"/>
                          <a:pt x="1994260" y="12901"/>
                          <a:pt x="2104489" y="0"/>
                        </a:cubicBezTo>
                        <a:cubicBezTo>
                          <a:pt x="2226480" y="-20823"/>
                          <a:pt x="2313208" y="-12255"/>
                          <a:pt x="2430537" y="0"/>
                        </a:cubicBezTo>
                        <a:cubicBezTo>
                          <a:pt x="2532482" y="-34850"/>
                          <a:pt x="2712565" y="-7394"/>
                          <a:pt x="2845507" y="0"/>
                        </a:cubicBezTo>
                        <a:cubicBezTo>
                          <a:pt x="2906118" y="-40830"/>
                          <a:pt x="3199900" y="56227"/>
                          <a:pt x="3438321" y="0"/>
                        </a:cubicBezTo>
                        <a:cubicBezTo>
                          <a:pt x="3657467" y="-12648"/>
                          <a:pt x="3676826" y="685"/>
                          <a:pt x="3764368" y="0"/>
                        </a:cubicBezTo>
                        <a:cubicBezTo>
                          <a:pt x="3859144" y="2661"/>
                          <a:pt x="3922881" y="-4192"/>
                          <a:pt x="4090416" y="0"/>
                        </a:cubicBezTo>
                        <a:cubicBezTo>
                          <a:pt x="4261354" y="9223"/>
                          <a:pt x="4384968" y="13216"/>
                          <a:pt x="4594308" y="0"/>
                        </a:cubicBezTo>
                        <a:cubicBezTo>
                          <a:pt x="4834466" y="7426"/>
                          <a:pt x="4982147" y="-1598"/>
                          <a:pt x="5276044" y="0"/>
                        </a:cubicBezTo>
                        <a:cubicBezTo>
                          <a:pt x="5592232" y="-23074"/>
                          <a:pt x="5809782" y="14918"/>
                          <a:pt x="5957780" y="0"/>
                        </a:cubicBezTo>
                        <a:cubicBezTo>
                          <a:pt x="6113272" y="27938"/>
                          <a:pt x="6416683" y="44910"/>
                          <a:pt x="6728438" y="0"/>
                        </a:cubicBezTo>
                        <a:cubicBezTo>
                          <a:pt x="7015678" y="-29052"/>
                          <a:pt x="7061394" y="476"/>
                          <a:pt x="7143408" y="0"/>
                        </a:cubicBezTo>
                        <a:cubicBezTo>
                          <a:pt x="7232666" y="25220"/>
                          <a:pt x="7520042" y="8612"/>
                          <a:pt x="7736222" y="0"/>
                        </a:cubicBezTo>
                        <a:cubicBezTo>
                          <a:pt x="7981504" y="-2414"/>
                          <a:pt x="8083174" y="11450"/>
                          <a:pt x="8329036" y="0"/>
                        </a:cubicBezTo>
                        <a:cubicBezTo>
                          <a:pt x="8560498" y="-4701"/>
                          <a:pt x="8643717" y="21486"/>
                          <a:pt x="8892209" y="0"/>
                        </a:cubicBezTo>
                        <a:cubicBezTo>
                          <a:pt x="8963447" y="52035"/>
                          <a:pt x="8879880" y="94796"/>
                          <a:pt x="8892209" y="136037"/>
                        </a:cubicBezTo>
                        <a:cubicBezTo>
                          <a:pt x="8920280" y="170001"/>
                          <a:pt x="8860581" y="239970"/>
                          <a:pt x="8892209" y="261610"/>
                        </a:cubicBezTo>
                        <a:cubicBezTo>
                          <a:pt x="8580214" y="293411"/>
                          <a:pt x="8502369" y="247247"/>
                          <a:pt x="8210473" y="261610"/>
                        </a:cubicBezTo>
                        <a:cubicBezTo>
                          <a:pt x="7948892" y="292453"/>
                          <a:pt x="7823501" y="260995"/>
                          <a:pt x="7439815" y="261610"/>
                        </a:cubicBezTo>
                        <a:cubicBezTo>
                          <a:pt x="7094863" y="286547"/>
                          <a:pt x="7024113" y="238617"/>
                          <a:pt x="6669157" y="261610"/>
                        </a:cubicBezTo>
                        <a:cubicBezTo>
                          <a:pt x="6330344" y="278466"/>
                          <a:pt x="6363152" y="257728"/>
                          <a:pt x="6076343" y="261610"/>
                        </a:cubicBezTo>
                        <a:cubicBezTo>
                          <a:pt x="5819905" y="275512"/>
                          <a:pt x="5662707" y="248458"/>
                          <a:pt x="5305685" y="261610"/>
                        </a:cubicBezTo>
                        <a:cubicBezTo>
                          <a:pt x="4945137" y="268400"/>
                          <a:pt x="4876598" y="254902"/>
                          <a:pt x="4712871" y="261610"/>
                        </a:cubicBezTo>
                        <a:cubicBezTo>
                          <a:pt x="4597446" y="278557"/>
                          <a:pt x="4474871" y="261100"/>
                          <a:pt x="4386823" y="261610"/>
                        </a:cubicBezTo>
                        <a:cubicBezTo>
                          <a:pt x="4272504" y="262385"/>
                          <a:pt x="4067538" y="251670"/>
                          <a:pt x="3971853" y="261610"/>
                        </a:cubicBezTo>
                        <a:cubicBezTo>
                          <a:pt x="3878588" y="261717"/>
                          <a:pt x="3450313" y="204471"/>
                          <a:pt x="3290117" y="261610"/>
                        </a:cubicBezTo>
                        <a:cubicBezTo>
                          <a:pt x="3131862" y="274832"/>
                          <a:pt x="2838776" y="239463"/>
                          <a:pt x="2519459" y="261610"/>
                        </a:cubicBezTo>
                        <a:cubicBezTo>
                          <a:pt x="2224372" y="280307"/>
                          <a:pt x="1949684" y="282254"/>
                          <a:pt x="1748801" y="261610"/>
                        </a:cubicBezTo>
                        <a:cubicBezTo>
                          <a:pt x="1501151" y="296447"/>
                          <a:pt x="1274873" y="220520"/>
                          <a:pt x="978143" y="261610"/>
                        </a:cubicBezTo>
                        <a:cubicBezTo>
                          <a:pt x="712784" y="278600"/>
                          <a:pt x="415796" y="220743"/>
                          <a:pt x="0" y="261610"/>
                        </a:cubicBezTo>
                        <a:cubicBezTo>
                          <a:pt x="-10530" y="229522"/>
                          <a:pt x="35771" y="191754"/>
                          <a:pt x="0" y="138653"/>
                        </a:cubicBezTo>
                        <a:cubicBezTo>
                          <a:pt x="-33413" y="90673"/>
                          <a:pt x="11780" y="50718"/>
                          <a:pt x="0" y="0"/>
                        </a:cubicBezTo>
                        <a:close/>
                      </a:path>
                    </a:pathLst>
                  </a:custGeom>
                  <ask:type>
                    <ask:lineSketchScribble/>
                  </ask:type>
                </ask:lineSketchStyleProps>
              </a:ext>
            </a:extLst>
          </a:ln>
        </p:spPr>
        <p:txBody>
          <a:bodyPr wrap="square" lIns="91440" tIns="45720" rIns="91440" bIns="45720" rtlCol="0" anchor="t">
            <a:spAutoFit/>
          </a:bodyPr>
          <a:lstStyle/>
          <a:p>
            <a:r>
              <a:rPr lang="en-US" sz="4000" dirty="0">
                <a:solidFill>
                  <a:srgbClr val="242424"/>
                </a:solidFill>
                <a:latin typeface="SassoonPrimaryInfant" pitchFamily="2" charset="0"/>
                <a:cs typeface="Calibri"/>
              </a:rPr>
              <a:t>LTLRE Conference 2025</a:t>
            </a:r>
            <a:endParaRPr lang="en-US" sz="4000" dirty="0">
              <a:latin typeface="SassoonPrimaryInfant" pitchFamily="2" charset="0"/>
            </a:endParaRPr>
          </a:p>
        </p:txBody>
      </p:sp>
      <p:pic>
        <p:nvPicPr>
          <p:cNvPr id="10" name="Picture 9">
            <a:extLst>
              <a:ext uri="{FF2B5EF4-FFF2-40B4-BE49-F238E27FC236}">
                <a16:creationId xmlns:a16="http://schemas.microsoft.com/office/drawing/2014/main" id="{FA2CD3A9-7EA5-95AE-542C-AE0DF649A4F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182684" y="5835107"/>
            <a:ext cx="2805029" cy="769435"/>
          </a:xfrm>
          <a:prstGeom prst="rect">
            <a:avLst/>
          </a:prstGeom>
        </p:spPr>
      </p:pic>
      <p:pic>
        <p:nvPicPr>
          <p:cNvPr id="11" name="Picture 10">
            <a:extLst>
              <a:ext uri="{FF2B5EF4-FFF2-40B4-BE49-F238E27FC236}">
                <a16:creationId xmlns:a16="http://schemas.microsoft.com/office/drawing/2014/main" id="{29EAF429-C892-106B-0E6D-25D6A4E2732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186050" y="3558149"/>
            <a:ext cx="1721031" cy="1596678"/>
          </a:xfrm>
          <a:prstGeom prst="ellipse">
            <a:avLst/>
          </a:prstGeom>
        </p:spPr>
      </p:pic>
      <p:pic>
        <p:nvPicPr>
          <p:cNvPr id="13" name="Picture 12">
            <a:extLst>
              <a:ext uri="{FF2B5EF4-FFF2-40B4-BE49-F238E27FC236}">
                <a16:creationId xmlns:a16="http://schemas.microsoft.com/office/drawing/2014/main" id="{B48BA7A3-C1A3-4C7A-3FA9-FD38BF62BFD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766279" y="3733959"/>
            <a:ext cx="2215921" cy="1240916"/>
          </a:xfrm>
          <a:prstGeom prst="rect">
            <a:avLst/>
          </a:prstGeom>
        </p:spPr>
      </p:pic>
      <p:pic>
        <p:nvPicPr>
          <p:cNvPr id="15" name="Picture 14">
            <a:extLst>
              <a:ext uri="{FF2B5EF4-FFF2-40B4-BE49-F238E27FC236}">
                <a16:creationId xmlns:a16="http://schemas.microsoft.com/office/drawing/2014/main" id="{E810D1A8-3D91-2694-794B-3893CDAD2AB6}"/>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7912042" y="5111400"/>
            <a:ext cx="955683" cy="1596678"/>
          </a:xfrm>
          <a:prstGeom prst="rect">
            <a:avLst/>
          </a:prstGeom>
        </p:spPr>
      </p:pic>
    </p:spTree>
    <p:extLst>
      <p:ext uri="{BB962C8B-B14F-4D97-AF65-F5344CB8AC3E}">
        <p14:creationId xmlns:p14="http://schemas.microsoft.com/office/powerpoint/2010/main" val="2632775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ADB6A9-1C54-0A1E-A9CB-5BCC4D5AF631}"/>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69BFAD2-8108-8F1B-D706-19918E74D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9A68016-927F-63DE-F904-63EFD52E51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53312" cy="6858000"/>
          </a:xfrm>
          <a:custGeom>
            <a:avLst/>
            <a:gdLst>
              <a:gd name="connsiteX0" fmla="*/ 0 w 7433452"/>
              <a:gd name="connsiteY0" fmla="*/ 0 h 6858000"/>
              <a:gd name="connsiteX1" fmla="*/ 1592736 w 7433452"/>
              <a:gd name="connsiteY1" fmla="*/ 0 h 6858000"/>
              <a:gd name="connsiteX2" fmla="*/ 2171700 w 7433452"/>
              <a:gd name="connsiteY2" fmla="*/ 0 h 6858000"/>
              <a:gd name="connsiteX3" fmla="*/ 2762696 w 7433452"/>
              <a:gd name="connsiteY3" fmla="*/ 0 h 6858000"/>
              <a:gd name="connsiteX4" fmla="*/ 2829254 w 7433452"/>
              <a:gd name="connsiteY4" fmla="*/ 0 h 6858000"/>
              <a:gd name="connsiteX5" fmla="*/ 7415310 w 7433452"/>
              <a:gd name="connsiteY5" fmla="*/ 0 h 6858000"/>
              <a:gd name="connsiteX6" fmla="*/ 7405703 w 7433452"/>
              <a:gd name="connsiteY6" fmla="*/ 94814 h 6858000"/>
              <a:gd name="connsiteX7" fmla="*/ 7410754 w 7433452"/>
              <a:gd name="connsiteY7" fmla="*/ 421796 h 6858000"/>
              <a:gd name="connsiteX8" fmla="*/ 7414688 w 7433452"/>
              <a:gd name="connsiteY8" fmla="*/ 812192 h 6858000"/>
              <a:gd name="connsiteX9" fmla="*/ 7395017 w 7433452"/>
              <a:gd name="connsiteY9" fmla="*/ 1113642 h 6858000"/>
              <a:gd name="connsiteX10" fmla="*/ 7422810 w 7433452"/>
              <a:gd name="connsiteY10" fmla="*/ 1796708 h 6858000"/>
              <a:gd name="connsiteX11" fmla="*/ 7421161 w 7433452"/>
              <a:gd name="connsiteY11" fmla="*/ 2327333 h 6858000"/>
              <a:gd name="connsiteX12" fmla="*/ 7412023 w 7433452"/>
              <a:gd name="connsiteY12" fmla="*/ 2784280 h 6858000"/>
              <a:gd name="connsiteX13" fmla="*/ 7417480 w 7433452"/>
              <a:gd name="connsiteY13" fmla="*/ 2985458 h 6858000"/>
              <a:gd name="connsiteX14" fmla="*/ 7403774 w 7433452"/>
              <a:gd name="connsiteY14" fmla="*/ 3531096 h 6858000"/>
              <a:gd name="connsiteX15" fmla="*/ 7414307 w 7433452"/>
              <a:gd name="connsiteY15" fmla="*/ 4336830 h 6858000"/>
              <a:gd name="connsiteX16" fmla="*/ 7413419 w 7433452"/>
              <a:gd name="connsiteY16" fmla="*/ 5026893 h 6858000"/>
              <a:gd name="connsiteX17" fmla="*/ 7417734 w 7433452"/>
              <a:gd name="connsiteY17" fmla="*/ 5252632 h 6858000"/>
              <a:gd name="connsiteX18" fmla="*/ 7417734 w 7433452"/>
              <a:gd name="connsiteY18" fmla="*/ 5466282 h 6858000"/>
              <a:gd name="connsiteX19" fmla="*/ 7379659 w 7433452"/>
              <a:gd name="connsiteY19" fmla="*/ 6121225 h 6858000"/>
              <a:gd name="connsiteX20" fmla="*/ 7395115 w 7433452"/>
              <a:gd name="connsiteY20" fmla="*/ 6708907 h 6858000"/>
              <a:gd name="connsiteX21" fmla="*/ 7412408 w 7433452"/>
              <a:gd name="connsiteY21" fmla="*/ 6858000 h 6858000"/>
              <a:gd name="connsiteX22" fmla="*/ 2829254 w 7433452"/>
              <a:gd name="connsiteY22" fmla="*/ 6858000 h 6858000"/>
              <a:gd name="connsiteX23" fmla="*/ 2762696 w 7433452"/>
              <a:gd name="connsiteY23" fmla="*/ 6858000 h 6858000"/>
              <a:gd name="connsiteX24" fmla="*/ 2171700 w 7433452"/>
              <a:gd name="connsiteY24" fmla="*/ 6858000 h 6858000"/>
              <a:gd name="connsiteX25" fmla="*/ 1592736 w 7433452"/>
              <a:gd name="connsiteY25" fmla="*/ 6858000 h 6858000"/>
              <a:gd name="connsiteX26" fmla="*/ 0 w 7433452"/>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433452" h="6858000">
                <a:moveTo>
                  <a:pt x="0" y="0"/>
                </a:moveTo>
                <a:lnTo>
                  <a:pt x="1592736" y="0"/>
                </a:lnTo>
                <a:lnTo>
                  <a:pt x="2171700" y="0"/>
                </a:lnTo>
                <a:lnTo>
                  <a:pt x="2762696" y="0"/>
                </a:lnTo>
                <a:lnTo>
                  <a:pt x="2829254" y="0"/>
                </a:lnTo>
                <a:lnTo>
                  <a:pt x="7415310" y="0"/>
                </a:lnTo>
                <a:lnTo>
                  <a:pt x="7405703" y="94814"/>
                </a:lnTo>
                <a:cubicBezTo>
                  <a:pt x="7398856" y="203629"/>
                  <a:pt x="7403520" y="312712"/>
                  <a:pt x="7410754" y="421796"/>
                </a:cubicBezTo>
                <a:cubicBezTo>
                  <a:pt x="7421580" y="551656"/>
                  <a:pt x="7422900" y="682144"/>
                  <a:pt x="7414688" y="812192"/>
                </a:cubicBezTo>
                <a:cubicBezTo>
                  <a:pt x="7406693" y="912591"/>
                  <a:pt x="7397682" y="1012988"/>
                  <a:pt x="7395017" y="1113642"/>
                </a:cubicBezTo>
                <a:cubicBezTo>
                  <a:pt x="7388670" y="1342689"/>
                  <a:pt x="7407708" y="1569316"/>
                  <a:pt x="7422810" y="1796708"/>
                </a:cubicBezTo>
                <a:cubicBezTo>
                  <a:pt x="7434487" y="1973710"/>
                  <a:pt x="7439944" y="2150457"/>
                  <a:pt x="7421161" y="2327333"/>
                </a:cubicBezTo>
                <a:cubicBezTo>
                  <a:pt x="7405170" y="2479266"/>
                  <a:pt x="7396793" y="2631453"/>
                  <a:pt x="7412023" y="2784280"/>
                </a:cubicBezTo>
                <a:cubicBezTo>
                  <a:pt x="7418749" y="2851085"/>
                  <a:pt x="7425984" y="2918653"/>
                  <a:pt x="7417480" y="2985458"/>
                </a:cubicBezTo>
                <a:cubicBezTo>
                  <a:pt x="7394508" y="3167039"/>
                  <a:pt x="7398063" y="3349132"/>
                  <a:pt x="7403774" y="3531096"/>
                </a:cubicBezTo>
                <a:cubicBezTo>
                  <a:pt x="7412277" y="3799715"/>
                  <a:pt x="7426364" y="4067954"/>
                  <a:pt x="7414307" y="4336830"/>
                </a:cubicBezTo>
                <a:cubicBezTo>
                  <a:pt x="7404027" y="4566639"/>
                  <a:pt x="7420653" y="4796831"/>
                  <a:pt x="7413419" y="5026893"/>
                </a:cubicBezTo>
                <a:cubicBezTo>
                  <a:pt x="7410982" y="5102162"/>
                  <a:pt x="7412429" y="5177504"/>
                  <a:pt x="7417734" y="5252632"/>
                </a:cubicBezTo>
                <a:cubicBezTo>
                  <a:pt x="7424271" y="5323700"/>
                  <a:pt x="7424271" y="5395213"/>
                  <a:pt x="7417734" y="5466282"/>
                </a:cubicBezTo>
                <a:cubicBezTo>
                  <a:pt x="7393239" y="5683875"/>
                  <a:pt x="7383214" y="5902486"/>
                  <a:pt x="7379659" y="6121225"/>
                </a:cubicBezTo>
                <a:cubicBezTo>
                  <a:pt x="7376423" y="6317442"/>
                  <a:pt x="7378041" y="6513586"/>
                  <a:pt x="7395115" y="6708907"/>
                </a:cubicBezTo>
                <a:lnTo>
                  <a:pt x="7412408" y="6858000"/>
                </a:lnTo>
                <a:lnTo>
                  <a:pt x="2829254" y="6858000"/>
                </a:lnTo>
                <a:lnTo>
                  <a:pt x="2762696" y="6858000"/>
                </a:lnTo>
                <a:lnTo>
                  <a:pt x="2171700" y="6858000"/>
                </a:lnTo>
                <a:lnTo>
                  <a:pt x="159273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18571AB3-F80A-1389-A738-1ADE46211152}"/>
              </a:ext>
            </a:extLst>
          </p:cNvPr>
          <p:cNvSpPr txBox="1"/>
          <p:nvPr/>
        </p:nvSpPr>
        <p:spPr>
          <a:xfrm>
            <a:off x="838200" y="484632"/>
            <a:ext cx="6081713" cy="356616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600">
                <a:solidFill>
                  <a:srgbClr val="FFFFFF"/>
                </a:solidFill>
                <a:latin typeface="+mj-lt"/>
                <a:ea typeface="+mj-ea"/>
                <a:cs typeface="+mj-cs"/>
              </a:rPr>
              <a:t>Purpose of this workshop</a:t>
            </a:r>
          </a:p>
        </p:txBody>
      </p:sp>
      <p:pic>
        <p:nvPicPr>
          <p:cNvPr id="6" name="Picture 5">
            <a:extLst>
              <a:ext uri="{FF2B5EF4-FFF2-40B4-BE49-F238E27FC236}">
                <a16:creationId xmlns:a16="http://schemas.microsoft.com/office/drawing/2014/main" id="{4003E83E-D8C3-2A83-00D6-BAF73E6A2AE6}"/>
              </a:ext>
            </a:extLst>
          </p:cNvPr>
          <p:cNvPicPr>
            <a:picLocks noChangeAspect="1"/>
          </p:cNvPicPr>
          <p:nvPr/>
        </p:nvPicPr>
        <p:blipFill>
          <a:blip r:embed="rId3"/>
          <a:stretch>
            <a:fillRect/>
          </a:stretch>
        </p:blipFill>
        <p:spPr>
          <a:xfrm>
            <a:off x="8733778" y="283464"/>
            <a:ext cx="2279671" cy="2904040"/>
          </a:xfrm>
          <a:prstGeom prst="rect">
            <a:avLst/>
          </a:prstGeom>
        </p:spPr>
      </p:pic>
      <p:sp>
        <p:nvSpPr>
          <p:cNvPr id="29" name="sketch line">
            <a:extLst>
              <a:ext uri="{FF2B5EF4-FFF2-40B4-BE49-F238E27FC236}">
                <a16:creationId xmlns:a16="http://schemas.microsoft.com/office/drawing/2014/main" id="{C5538A20-554A-837F-18AB-65D72F97EA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5475" y="4252192"/>
            <a:ext cx="4056549" cy="18288"/>
          </a:xfrm>
          <a:custGeom>
            <a:avLst/>
            <a:gdLst>
              <a:gd name="connsiteX0" fmla="*/ 0 w 4056549"/>
              <a:gd name="connsiteY0" fmla="*/ 0 h 18288"/>
              <a:gd name="connsiteX1" fmla="*/ 676092 w 4056549"/>
              <a:gd name="connsiteY1" fmla="*/ 0 h 18288"/>
              <a:gd name="connsiteX2" fmla="*/ 1271052 w 4056549"/>
              <a:gd name="connsiteY2" fmla="*/ 0 h 18288"/>
              <a:gd name="connsiteX3" fmla="*/ 1947144 w 4056549"/>
              <a:gd name="connsiteY3" fmla="*/ 0 h 18288"/>
              <a:gd name="connsiteX4" fmla="*/ 2501539 w 4056549"/>
              <a:gd name="connsiteY4" fmla="*/ 0 h 18288"/>
              <a:gd name="connsiteX5" fmla="*/ 3137065 w 4056549"/>
              <a:gd name="connsiteY5" fmla="*/ 0 h 18288"/>
              <a:gd name="connsiteX6" fmla="*/ 4056549 w 4056549"/>
              <a:gd name="connsiteY6" fmla="*/ 0 h 18288"/>
              <a:gd name="connsiteX7" fmla="*/ 4056549 w 4056549"/>
              <a:gd name="connsiteY7" fmla="*/ 18288 h 18288"/>
              <a:gd name="connsiteX8" fmla="*/ 3380458 w 4056549"/>
              <a:gd name="connsiteY8" fmla="*/ 18288 h 18288"/>
              <a:gd name="connsiteX9" fmla="*/ 2663801 w 4056549"/>
              <a:gd name="connsiteY9" fmla="*/ 18288 h 18288"/>
              <a:gd name="connsiteX10" fmla="*/ 2068840 w 4056549"/>
              <a:gd name="connsiteY10" fmla="*/ 18288 h 18288"/>
              <a:gd name="connsiteX11" fmla="*/ 1311618 w 4056549"/>
              <a:gd name="connsiteY11" fmla="*/ 18288 h 18288"/>
              <a:gd name="connsiteX12" fmla="*/ 716657 w 4056549"/>
              <a:gd name="connsiteY12" fmla="*/ 18288 h 18288"/>
              <a:gd name="connsiteX13" fmla="*/ 0 w 4056549"/>
              <a:gd name="connsiteY13" fmla="*/ 18288 h 18288"/>
              <a:gd name="connsiteX14" fmla="*/ 0 w 4056549"/>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56549" h="18288" fill="none" extrusionOk="0">
                <a:moveTo>
                  <a:pt x="0" y="0"/>
                </a:moveTo>
                <a:cubicBezTo>
                  <a:pt x="324395" y="-12272"/>
                  <a:pt x="437185" y="20747"/>
                  <a:pt x="676092" y="0"/>
                </a:cubicBezTo>
                <a:cubicBezTo>
                  <a:pt x="914999" y="-20747"/>
                  <a:pt x="980886" y="20074"/>
                  <a:pt x="1271052" y="0"/>
                </a:cubicBezTo>
                <a:cubicBezTo>
                  <a:pt x="1561218" y="-20074"/>
                  <a:pt x="1609815" y="19965"/>
                  <a:pt x="1947144" y="0"/>
                </a:cubicBezTo>
                <a:cubicBezTo>
                  <a:pt x="2284473" y="-19965"/>
                  <a:pt x="2317816" y="-23682"/>
                  <a:pt x="2501539" y="0"/>
                </a:cubicBezTo>
                <a:cubicBezTo>
                  <a:pt x="2685262" y="23682"/>
                  <a:pt x="2879461" y="12712"/>
                  <a:pt x="3137065" y="0"/>
                </a:cubicBezTo>
                <a:cubicBezTo>
                  <a:pt x="3394669" y="-12712"/>
                  <a:pt x="3618306" y="-41742"/>
                  <a:pt x="4056549" y="0"/>
                </a:cubicBezTo>
                <a:cubicBezTo>
                  <a:pt x="4056201" y="6465"/>
                  <a:pt x="4056979" y="10922"/>
                  <a:pt x="4056549" y="18288"/>
                </a:cubicBezTo>
                <a:cubicBezTo>
                  <a:pt x="3807729" y="-7540"/>
                  <a:pt x="3536237" y="12619"/>
                  <a:pt x="3380458" y="18288"/>
                </a:cubicBezTo>
                <a:cubicBezTo>
                  <a:pt x="3224679" y="23957"/>
                  <a:pt x="2967497" y="23368"/>
                  <a:pt x="2663801" y="18288"/>
                </a:cubicBezTo>
                <a:cubicBezTo>
                  <a:pt x="2360105" y="13208"/>
                  <a:pt x="2359716" y="-8821"/>
                  <a:pt x="2068840" y="18288"/>
                </a:cubicBezTo>
                <a:cubicBezTo>
                  <a:pt x="1777964" y="45397"/>
                  <a:pt x="1641909" y="31681"/>
                  <a:pt x="1311618" y="18288"/>
                </a:cubicBezTo>
                <a:cubicBezTo>
                  <a:pt x="981327" y="4895"/>
                  <a:pt x="990410" y="11155"/>
                  <a:pt x="716657" y="18288"/>
                </a:cubicBezTo>
                <a:cubicBezTo>
                  <a:pt x="442904" y="25421"/>
                  <a:pt x="330722" y="13665"/>
                  <a:pt x="0" y="18288"/>
                </a:cubicBezTo>
                <a:cubicBezTo>
                  <a:pt x="75" y="12069"/>
                  <a:pt x="515" y="5650"/>
                  <a:pt x="0" y="0"/>
                </a:cubicBezTo>
                <a:close/>
              </a:path>
              <a:path w="4056549" h="18288" stroke="0" extrusionOk="0">
                <a:moveTo>
                  <a:pt x="0" y="0"/>
                </a:moveTo>
                <a:cubicBezTo>
                  <a:pt x="175099" y="13469"/>
                  <a:pt x="459673" y="14529"/>
                  <a:pt x="594961" y="0"/>
                </a:cubicBezTo>
                <a:cubicBezTo>
                  <a:pt x="730249" y="-14529"/>
                  <a:pt x="873178" y="22015"/>
                  <a:pt x="1149356" y="0"/>
                </a:cubicBezTo>
                <a:cubicBezTo>
                  <a:pt x="1425534" y="-22015"/>
                  <a:pt x="1498871" y="-21513"/>
                  <a:pt x="1744316" y="0"/>
                </a:cubicBezTo>
                <a:cubicBezTo>
                  <a:pt x="1989761" y="21513"/>
                  <a:pt x="2112991" y="-46"/>
                  <a:pt x="2420408" y="0"/>
                </a:cubicBezTo>
                <a:cubicBezTo>
                  <a:pt x="2727825" y="46"/>
                  <a:pt x="2880256" y="-10040"/>
                  <a:pt x="3137065" y="0"/>
                </a:cubicBezTo>
                <a:cubicBezTo>
                  <a:pt x="3393874" y="10040"/>
                  <a:pt x="3704325" y="-6685"/>
                  <a:pt x="4056549" y="0"/>
                </a:cubicBezTo>
                <a:cubicBezTo>
                  <a:pt x="4055732" y="6895"/>
                  <a:pt x="4055770" y="11206"/>
                  <a:pt x="4056549" y="18288"/>
                </a:cubicBezTo>
                <a:cubicBezTo>
                  <a:pt x="3812770" y="11959"/>
                  <a:pt x="3533996" y="-5717"/>
                  <a:pt x="3299327" y="18288"/>
                </a:cubicBezTo>
                <a:cubicBezTo>
                  <a:pt x="3064658" y="42293"/>
                  <a:pt x="2940381" y="24492"/>
                  <a:pt x="2744931" y="18288"/>
                </a:cubicBezTo>
                <a:cubicBezTo>
                  <a:pt x="2549481" y="12084"/>
                  <a:pt x="2252169" y="51841"/>
                  <a:pt x="1987709" y="18288"/>
                </a:cubicBezTo>
                <a:cubicBezTo>
                  <a:pt x="1723249" y="-15265"/>
                  <a:pt x="1438946" y="3423"/>
                  <a:pt x="1230487" y="18288"/>
                </a:cubicBezTo>
                <a:cubicBezTo>
                  <a:pt x="1022028" y="33153"/>
                  <a:pt x="795957" y="18596"/>
                  <a:pt x="676092" y="18288"/>
                </a:cubicBezTo>
                <a:cubicBezTo>
                  <a:pt x="556227" y="17980"/>
                  <a:pt x="334853" y="39451"/>
                  <a:pt x="0" y="18288"/>
                </a:cubicBezTo>
                <a:cubicBezTo>
                  <a:pt x="95" y="14343"/>
                  <a:pt x="742" y="6860"/>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3C6447D-6F2D-6F3E-122E-24DCBB842CC9}"/>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8142678" y="3452310"/>
            <a:ext cx="3461871" cy="2904040"/>
          </a:xfrm>
          <a:prstGeom prst="rect">
            <a:avLst/>
          </a:prstGeom>
        </p:spPr>
      </p:pic>
      <p:sp>
        <p:nvSpPr>
          <p:cNvPr id="4" name="Slide Number Placeholder 3">
            <a:extLst>
              <a:ext uri="{FF2B5EF4-FFF2-40B4-BE49-F238E27FC236}">
                <a16:creationId xmlns:a16="http://schemas.microsoft.com/office/drawing/2014/main" id="{AFF7EE71-BB7B-C279-6302-F836DFD53B7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330EA680-D336-4FF7-8B7A-9848BB0A1C32}" type="slidenum">
              <a:rPr lang="en-US">
                <a:solidFill>
                  <a:schemeClr val="tx1">
                    <a:tint val="75000"/>
                  </a:schemeClr>
                </a:solidFill>
              </a:rPr>
              <a:pPr>
                <a:spcAft>
                  <a:spcPts val="600"/>
                </a:spcAft>
              </a:pPr>
              <a:t>2</a:t>
            </a:fld>
            <a:endParaRPr lang="en-US">
              <a:solidFill>
                <a:schemeClr val="tx1">
                  <a:tint val="75000"/>
                </a:schemeClr>
              </a:solidFill>
            </a:endParaRPr>
          </a:p>
        </p:txBody>
      </p:sp>
    </p:spTree>
    <p:extLst>
      <p:ext uri="{BB962C8B-B14F-4D97-AF65-F5344CB8AC3E}">
        <p14:creationId xmlns:p14="http://schemas.microsoft.com/office/powerpoint/2010/main" val="2918151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6C8D6E9-A7DC-C856-980E-562137C70081}"/>
              </a:ext>
            </a:extLst>
          </p:cNvPr>
          <p:cNvSpPr txBox="1"/>
          <p:nvPr/>
        </p:nvSpPr>
        <p:spPr>
          <a:xfrm>
            <a:off x="726449" y="784163"/>
            <a:ext cx="6096000" cy="646331"/>
          </a:xfrm>
          <a:prstGeom prst="rect">
            <a:avLst/>
          </a:prstGeom>
          <a:noFill/>
        </p:spPr>
        <p:txBody>
          <a:bodyPr wrap="square">
            <a:spAutoFit/>
          </a:bodyPr>
          <a:lstStyle/>
          <a:p>
            <a:r>
              <a:rPr lang="en-US" sz="3600" dirty="0">
                <a:latin typeface="Comic Sans MS" panose="030F0902030302020204" pitchFamily="66" charset="0"/>
              </a:rPr>
              <a:t>SACRE to the Classroom</a:t>
            </a:r>
            <a:endParaRPr lang="en-GB" sz="3600" dirty="0"/>
          </a:p>
        </p:txBody>
      </p:sp>
      <p:sp>
        <p:nvSpPr>
          <p:cNvPr id="7" name="Arrow: Striped Right 6">
            <a:extLst>
              <a:ext uri="{FF2B5EF4-FFF2-40B4-BE49-F238E27FC236}">
                <a16:creationId xmlns:a16="http://schemas.microsoft.com/office/drawing/2014/main" id="{7C8E543D-B5AC-69AE-F25F-F5E91772BFE8}"/>
              </a:ext>
            </a:extLst>
          </p:cNvPr>
          <p:cNvSpPr/>
          <p:nvPr/>
        </p:nvSpPr>
        <p:spPr>
          <a:xfrm rot="5400000">
            <a:off x="7832250" y="735812"/>
            <a:ext cx="3014338" cy="2372038"/>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a:extLst>
              <a:ext uri="{FF2B5EF4-FFF2-40B4-BE49-F238E27FC236}">
                <a16:creationId xmlns:a16="http://schemas.microsoft.com/office/drawing/2014/main" id="{2BADD950-48E5-D4B1-7817-A2734331040E}"/>
              </a:ext>
            </a:extLst>
          </p:cNvPr>
          <p:cNvPicPr>
            <a:picLocks noChangeAspect="1"/>
          </p:cNvPicPr>
          <p:nvPr/>
        </p:nvPicPr>
        <p:blipFill>
          <a:blip r:embed="rId3"/>
          <a:stretch>
            <a:fillRect/>
          </a:stretch>
        </p:blipFill>
        <p:spPr>
          <a:xfrm>
            <a:off x="8153400" y="3652982"/>
            <a:ext cx="3336997" cy="2900218"/>
          </a:xfrm>
          <a:prstGeom prst="rect">
            <a:avLst/>
          </a:prstGeom>
        </p:spPr>
      </p:pic>
      <p:graphicFrame>
        <p:nvGraphicFramePr>
          <p:cNvPr id="9" name="Content Placeholder 5">
            <a:extLst>
              <a:ext uri="{FF2B5EF4-FFF2-40B4-BE49-F238E27FC236}">
                <a16:creationId xmlns:a16="http://schemas.microsoft.com/office/drawing/2014/main" id="{3DE51426-6444-2FE3-32A9-7C8D0F3AABE3}"/>
              </a:ext>
            </a:extLst>
          </p:cNvPr>
          <p:cNvGraphicFramePr>
            <a:graphicFrameLocks/>
          </p:cNvGraphicFramePr>
          <p:nvPr>
            <p:extLst>
              <p:ext uri="{D42A27DB-BD31-4B8C-83A1-F6EECF244321}">
                <p14:modId xmlns:p14="http://schemas.microsoft.com/office/powerpoint/2010/main" val="431797460"/>
              </p:ext>
            </p:extLst>
          </p:nvPr>
        </p:nvGraphicFramePr>
        <p:xfrm>
          <a:off x="726449" y="2051304"/>
          <a:ext cx="7018271" cy="3014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09370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49314-6F49-E98A-0879-3B3041822B6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177AB16-1611-712E-0295-1121B4EE1483}"/>
              </a:ext>
            </a:extLst>
          </p:cNvPr>
          <p:cNvSpPr txBox="1"/>
          <p:nvPr/>
        </p:nvSpPr>
        <p:spPr>
          <a:xfrm>
            <a:off x="726449" y="501134"/>
            <a:ext cx="11095437" cy="1261884"/>
          </a:xfrm>
          <a:prstGeom prst="rect">
            <a:avLst/>
          </a:prstGeom>
          <a:noFill/>
        </p:spPr>
        <p:txBody>
          <a:bodyPr wrap="square">
            <a:spAutoFit/>
          </a:bodyPr>
          <a:lstStyle/>
          <a:p>
            <a:r>
              <a:rPr lang="en-US" sz="4800" dirty="0">
                <a:latin typeface="+mj-lt"/>
              </a:rPr>
              <a:t>SACRE </a:t>
            </a:r>
          </a:p>
          <a:p>
            <a:r>
              <a:rPr lang="en-US" sz="2800" dirty="0"/>
              <a:t>The Standing Advisory Council on Religious Education </a:t>
            </a:r>
            <a:endParaRPr lang="en-GB" sz="2800" dirty="0"/>
          </a:p>
        </p:txBody>
      </p:sp>
      <p:graphicFrame>
        <p:nvGraphicFramePr>
          <p:cNvPr id="9" name="Content Placeholder 5">
            <a:extLst>
              <a:ext uri="{FF2B5EF4-FFF2-40B4-BE49-F238E27FC236}">
                <a16:creationId xmlns:a16="http://schemas.microsoft.com/office/drawing/2014/main" id="{B1F0B83E-657F-52EE-844F-A44657DB695D}"/>
              </a:ext>
            </a:extLst>
          </p:cNvPr>
          <p:cNvGraphicFramePr>
            <a:graphicFrameLocks/>
          </p:cNvGraphicFramePr>
          <p:nvPr>
            <p:extLst>
              <p:ext uri="{D42A27DB-BD31-4B8C-83A1-F6EECF244321}">
                <p14:modId xmlns:p14="http://schemas.microsoft.com/office/powerpoint/2010/main" val="979086740"/>
              </p:ext>
            </p:extLst>
          </p:nvPr>
        </p:nvGraphicFramePr>
        <p:xfrm>
          <a:off x="726449" y="2051304"/>
          <a:ext cx="8417551" cy="4305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a:extLst>
              <a:ext uri="{FF2B5EF4-FFF2-40B4-BE49-F238E27FC236}">
                <a16:creationId xmlns:a16="http://schemas.microsoft.com/office/drawing/2014/main" id="{B84D8327-DE2A-8F7D-333A-D816651B21C4}"/>
              </a:ext>
            </a:extLst>
          </p:cNvPr>
          <p:cNvPicPr>
            <a:picLocks noChangeAspect="1"/>
          </p:cNvPicPr>
          <p:nvPr/>
        </p:nvPicPr>
        <p:blipFill>
          <a:blip r:embed="rId8" cstate="email">
            <a:extLst>
              <a:ext uri="{28A0092B-C50C-407E-A947-70E740481C1C}">
                <a14:useLocalDpi xmlns:a14="http://schemas.microsoft.com/office/drawing/2010/main"/>
              </a:ext>
            </a:extLst>
          </a:blip>
          <a:srcRect t="14520" b="5687"/>
          <a:stretch>
            <a:fillRect/>
          </a:stretch>
        </p:blipFill>
        <p:spPr>
          <a:xfrm>
            <a:off x="8978538" y="1760550"/>
            <a:ext cx="2487013" cy="1285545"/>
          </a:xfrm>
          <a:prstGeom prst="rect">
            <a:avLst/>
          </a:prstGeom>
        </p:spPr>
      </p:pic>
      <p:pic>
        <p:nvPicPr>
          <p:cNvPr id="3" name="Picture 2">
            <a:extLst>
              <a:ext uri="{FF2B5EF4-FFF2-40B4-BE49-F238E27FC236}">
                <a16:creationId xmlns:a16="http://schemas.microsoft.com/office/drawing/2014/main" id="{6E46EDBC-4A49-1870-EDF1-2E835A9B1BF4}"/>
              </a:ext>
            </a:extLst>
          </p:cNvPr>
          <p:cNvPicPr>
            <a:picLocks noChangeAspect="1"/>
          </p:cNvPicPr>
          <p:nvPr/>
        </p:nvPicPr>
        <p:blipFill>
          <a:blip r:embed="rId9" cstate="email">
            <a:extLst>
              <a:ext uri="{28A0092B-C50C-407E-A947-70E740481C1C}">
                <a14:useLocalDpi xmlns:a14="http://schemas.microsoft.com/office/drawing/2010/main"/>
              </a:ext>
            </a:extLst>
          </a:blip>
          <a:srcRect r="12820" b="2"/>
          <a:stretch>
            <a:fillRect/>
          </a:stretch>
        </p:blipFill>
        <p:spPr>
          <a:xfrm>
            <a:off x="9144000" y="3321270"/>
            <a:ext cx="2487013" cy="1285545"/>
          </a:xfrm>
          <a:prstGeom prst="rect">
            <a:avLst/>
          </a:prstGeom>
        </p:spPr>
      </p:pic>
      <p:pic>
        <p:nvPicPr>
          <p:cNvPr id="4" name="Picture 3">
            <a:extLst>
              <a:ext uri="{FF2B5EF4-FFF2-40B4-BE49-F238E27FC236}">
                <a16:creationId xmlns:a16="http://schemas.microsoft.com/office/drawing/2014/main" id="{067EA178-75F6-3639-9D33-8CAB3300F40E}"/>
              </a:ext>
            </a:extLst>
          </p:cNvPr>
          <p:cNvPicPr>
            <a:picLocks noChangeAspect="1"/>
          </p:cNvPicPr>
          <p:nvPr/>
        </p:nvPicPr>
        <p:blipFill>
          <a:blip r:embed="rId10" cstate="email">
            <a:extLst>
              <a:ext uri="{28A0092B-C50C-407E-A947-70E740481C1C}">
                <a14:useLocalDpi xmlns:a14="http://schemas.microsoft.com/office/drawing/2010/main"/>
              </a:ext>
            </a:extLst>
          </a:blip>
          <a:srcRect t="6399" r="-3" b="-3"/>
          <a:stretch>
            <a:fillRect/>
          </a:stretch>
        </p:blipFill>
        <p:spPr>
          <a:xfrm>
            <a:off x="9144000" y="4839068"/>
            <a:ext cx="2487013" cy="1285545"/>
          </a:xfrm>
          <a:prstGeom prst="rect">
            <a:avLst/>
          </a:prstGeom>
        </p:spPr>
      </p:pic>
    </p:spTree>
    <p:extLst>
      <p:ext uri="{BB962C8B-B14F-4D97-AF65-F5344CB8AC3E}">
        <p14:creationId xmlns:p14="http://schemas.microsoft.com/office/powerpoint/2010/main" val="570946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A4BD6EE-7B51-447C-AAB3-028B7A3E5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2ACDA06-AF82-D79A-36C0-08F736DFE4BC}"/>
              </a:ext>
            </a:extLst>
          </p:cNvPr>
          <p:cNvSpPr txBox="1"/>
          <p:nvPr/>
        </p:nvSpPr>
        <p:spPr>
          <a:xfrm>
            <a:off x="648224" y="657731"/>
            <a:ext cx="5032744" cy="3365646"/>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pPr>
            <a:r>
              <a:rPr lang="en-US" sz="4100" dirty="0">
                <a:latin typeface="+mj-lt"/>
                <a:ea typeface="+mj-ea"/>
                <a:cs typeface="+mj-cs"/>
              </a:rPr>
              <a:t>Cornwall Agreed Syllabus (2025-2030)</a:t>
            </a:r>
            <a:br>
              <a:rPr lang="en-US" sz="4100" dirty="0">
                <a:latin typeface="+mj-lt"/>
                <a:ea typeface="+mj-ea"/>
                <a:cs typeface="+mj-cs"/>
              </a:rPr>
            </a:br>
            <a:endParaRPr lang="en-US" sz="4100" dirty="0">
              <a:latin typeface="+mj-lt"/>
              <a:ea typeface="+mj-ea"/>
              <a:cs typeface="+mj-cs"/>
            </a:endParaRPr>
          </a:p>
          <a:p>
            <a:pPr>
              <a:lnSpc>
                <a:spcPct val="90000"/>
              </a:lnSpc>
              <a:spcBef>
                <a:spcPct val="0"/>
              </a:spcBef>
              <a:spcAft>
                <a:spcPts val="600"/>
              </a:spcAft>
            </a:pPr>
            <a:r>
              <a:rPr lang="en-US" sz="4100" dirty="0">
                <a:latin typeface="+mj-lt"/>
                <a:ea typeface="+mj-ea"/>
                <a:cs typeface="+mj-cs"/>
              </a:rPr>
              <a:t>Devon &amp; Torbay Agreed Syllabus (2024-2029) </a:t>
            </a:r>
            <a:br>
              <a:rPr lang="en-US" sz="4100" dirty="0">
                <a:latin typeface="+mj-lt"/>
                <a:ea typeface="+mj-ea"/>
                <a:cs typeface="+mj-cs"/>
              </a:rPr>
            </a:br>
            <a:endParaRPr lang="en-US" sz="4100" dirty="0">
              <a:latin typeface="+mj-lt"/>
              <a:ea typeface="+mj-ea"/>
              <a:cs typeface="+mj-cs"/>
            </a:endParaRPr>
          </a:p>
        </p:txBody>
      </p:sp>
      <p:pic>
        <p:nvPicPr>
          <p:cNvPr id="4" name="Picture 3">
            <a:extLst>
              <a:ext uri="{FF2B5EF4-FFF2-40B4-BE49-F238E27FC236}">
                <a16:creationId xmlns:a16="http://schemas.microsoft.com/office/drawing/2014/main" id="{263C94BD-CCD7-1740-9A27-2C860CED4A69}"/>
              </a:ext>
            </a:extLst>
          </p:cNvPr>
          <p:cNvPicPr>
            <a:picLocks noChangeAspect="1"/>
          </p:cNvPicPr>
          <p:nvPr/>
        </p:nvPicPr>
        <p:blipFill>
          <a:blip r:embed="rId3"/>
          <a:stretch>
            <a:fillRect/>
          </a:stretch>
        </p:blipFill>
        <p:spPr>
          <a:xfrm>
            <a:off x="5453413" y="4089860"/>
            <a:ext cx="3317177" cy="2060448"/>
          </a:xfrm>
          <a:prstGeom prst="rect">
            <a:avLst/>
          </a:prstGeom>
        </p:spPr>
      </p:pic>
      <p:sp>
        <p:nvSpPr>
          <p:cNvPr id="13" name="sketch line">
            <a:extLst>
              <a:ext uri="{FF2B5EF4-FFF2-40B4-BE49-F238E27FC236}">
                <a16:creationId xmlns:a16="http://schemas.microsoft.com/office/drawing/2014/main" id="{6B5FF7CD-712E-4187-BFF5-B192FFB33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005089"/>
            <a:ext cx="4343400" cy="18288"/>
          </a:xfrm>
          <a:custGeom>
            <a:avLst/>
            <a:gdLst>
              <a:gd name="connsiteX0" fmla="*/ 0 w 4343400"/>
              <a:gd name="connsiteY0" fmla="*/ 0 h 18288"/>
              <a:gd name="connsiteX1" fmla="*/ 577052 w 4343400"/>
              <a:gd name="connsiteY1" fmla="*/ 0 h 18288"/>
              <a:gd name="connsiteX2" fmla="*/ 1067235 w 4343400"/>
              <a:gd name="connsiteY2" fmla="*/ 0 h 18288"/>
              <a:gd name="connsiteX3" fmla="*/ 1600853 w 4343400"/>
              <a:gd name="connsiteY3" fmla="*/ 0 h 18288"/>
              <a:gd name="connsiteX4" fmla="*/ 2264773 w 4343400"/>
              <a:gd name="connsiteY4" fmla="*/ 0 h 18288"/>
              <a:gd name="connsiteX5" fmla="*/ 2841825 w 4343400"/>
              <a:gd name="connsiteY5" fmla="*/ 0 h 18288"/>
              <a:gd name="connsiteX6" fmla="*/ 3375442 w 4343400"/>
              <a:gd name="connsiteY6" fmla="*/ 0 h 18288"/>
              <a:gd name="connsiteX7" fmla="*/ 4343400 w 4343400"/>
              <a:gd name="connsiteY7" fmla="*/ 0 h 18288"/>
              <a:gd name="connsiteX8" fmla="*/ 4343400 w 4343400"/>
              <a:gd name="connsiteY8" fmla="*/ 18288 h 18288"/>
              <a:gd name="connsiteX9" fmla="*/ 3722914 w 4343400"/>
              <a:gd name="connsiteY9" fmla="*/ 18288 h 18288"/>
              <a:gd name="connsiteX10" fmla="*/ 3189297 w 4343400"/>
              <a:gd name="connsiteY10" fmla="*/ 18288 h 18288"/>
              <a:gd name="connsiteX11" fmla="*/ 2481943 w 4343400"/>
              <a:gd name="connsiteY11" fmla="*/ 18288 h 18288"/>
              <a:gd name="connsiteX12" fmla="*/ 1904891 w 4343400"/>
              <a:gd name="connsiteY12" fmla="*/ 18288 h 18288"/>
              <a:gd name="connsiteX13" fmla="*/ 1414707 w 4343400"/>
              <a:gd name="connsiteY13" fmla="*/ 18288 h 18288"/>
              <a:gd name="connsiteX14" fmla="*/ 750788 w 4343400"/>
              <a:gd name="connsiteY14" fmla="*/ 18288 h 18288"/>
              <a:gd name="connsiteX15" fmla="*/ 0 w 4343400"/>
              <a:gd name="connsiteY15" fmla="*/ 18288 h 18288"/>
              <a:gd name="connsiteX16" fmla="*/ 0 w 43434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35C3EC1-63B1-B991-6A2D-44B19B116C26}"/>
              </a:ext>
            </a:extLst>
          </p:cNvPr>
          <p:cNvPicPr>
            <a:picLocks noChangeAspect="1"/>
          </p:cNvPicPr>
          <p:nvPr/>
        </p:nvPicPr>
        <p:blipFill>
          <a:blip r:embed="rId4"/>
          <a:stretch>
            <a:fillRect/>
          </a:stretch>
        </p:blipFill>
        <p:spPr>
          <a:xfrm>
            <a:off x="6653905" y="433387"/>
            <a:ext cx="4889871" cy="3461369"/>
          </a:xfrm>
          <a:prstGeom prst="rect">
            <a:avLst/>
          </a:prstGeom>
        </p:spPr>
      </p:pic>
      <p:pic>
        <p:nvPicPr>
          <p:cNvPr id="6" name="Picture 5">
            <a:extLst>
              <a:ext uri="{FF2B5EF4-FFF2-40B4-BE49-F238E27FC236}">
                <a16:creationId xmlns:a16="http://schemas.microsoft.com/office/drawing/2014/main" id="{25E841B5-7D92-E8C8-CB74-4D6755D1209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770590" y="4089860"/>
            <a:ext cx="2840801" cy="1981458"/>
          </a:xfrm>
          <a:prstGeom prst="rect">
            <a:avLst/>
          </a:prstGeom>
        </p:spPr>
      </p:pic>
      <p:sp>
        <p:nvSpPr>
          <p:cNvPr id="2" name="TextBox 1">
            <a:extLst>
              <a:ext uri="{FF2B5EF4-FFF2-40B4-BE49-F238E27FC236}">
                <a16:creationId xmlns:a16="http://schemas.microsoft.com/office/drawing/2014/main" id="{02134D3A-42BD-AB44-BDC8-67A7D83F3A75}"/>
              </a:ext>
            </a:extLst>
          </p:cNvPr>
          <p:cNvSpPr txBox="1"/>
          <p:nvPr/>
        </p:nvSpPr>
        <p:spPr>
          <a:xfrm>
            <a:off x="457200" y="4504267"/>
            <a:ext cx="4555067" cy="923330"/>
          </a:xfrm>
          <a:prstGeom prst="rect">
            <a:avLst/>
          </a:prstGeom>
          <a:noFill/>
        </p:spPr>
        <p:txBody>
          <a:bodyPr wrap="square" rtlCol="0">
            <a:spAutoFit/>
          </a:bodyPr>
          <a:lstStyle/>
          <a:p>
            <a:r>
              <a:rPr lang="en-US" dirty="0">
                <a:latin typeface="Comic Sans MS" panose="030F0902030302020204" pitchFamily="66" charset="0"/>
              </a:rPr>
              <a:t>Unpacking the new RE syllabus: Belinda Twiggs</a:t>
            </a:r>
          </a:p>
          <a:p>
            <a:endParaRPr lang="en-US" dirty="0"/>
          </a:p>
        </p:txBody>
      </p:sp>
    </p:spTree>
    <p:extLst>
      <p:ext uri="{BB962C8B-B14F-4D97-AF65-F5344CB8AC3E}">
        <p14:creationId xmlns:p14="http://schemas.microsoft.com/office/powerpoint/2010/main" val="2695294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374821-659D-D72F-9CC1-594E5B6EAF5F}"/>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7ABD086-0B43-7036-4474-A829E1966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2030C8C-42A9-9F2A-4EDF-96A9C68EBC0E}"/>
              </a:ext>
            </a:extLst>
          </p:cNvPr>
          <p:cNvSpPr txBox="1"/>
          <p:nvPr/>
        </p:nvSpPr>
        <p:spPr>
          <a:xfrm>
            <a:off x="648224" y="657731"/>
            <a:ext cx="5032744" cy="336564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100" dirty="0">
                <a:latin typeface="+mj-lt"/>
                <a:ea typeface="+mj-ea"/>
                <a:cs typeface="+mj-cs"/>
              </a:rPr>
              <a:t>RE Policy</a:t>
            </a:r>
          </a:p>
        </p:txBody>
      </p:sp>
      <p:pic>
        <p:nvPicPr>
          <p:cNvPr id="4" name="Picture 3">
            <a:extLst>
              <a:ext uri="{FF2B5EF4-FFF2-40B4-BE49-F238E27FC236}">
                <a16:creationId xmlns:a16="http://schemas.microsoft.com/office/drawing/2014/main" id="{532ECFE3-7677-C9D2-9A9B-15C2961D61D0}"/>
              </a:ext>
            </a:extLst>
          </p:cNvPr>
          <p:cNvPicPr>
            <a:picLocks noChangeAspect="1"/>
          </p:cNvPicPr>
          <p:nvPr/>
        </p:nvPicPr>
        <p:blipFill>
          <a:blip r:embed="rId3"/>
          <a:stretch>
            <a:fillRect/>
          </a:stretch>
        </p:blipFill>
        <p:spPr>
          <a:xfrm>
            <a:off x="5453413" y="4089860"/>
            <a:ext cx="3317177" cy="2060448"/>
          </a:xfrm>
          <a:prstGeom prst="rect">
            <a:avLst/>
          </a:prstGeom>
        </p:spPr>
      </p:pic>
      <p:sp>
        <p:nvSpPr>
          <p:cNvPr id="13" name="sketch line">
            <a:extLst>
              <a:ext uri="{FF2B5EF4-FFF2-40B4-BE49-F238E27FC236}">
                <a16:creationId xmlns:a16="http://schemas.microsoft.com/office/drawing/2014/main" id="{6A3D4B7A-BA46-BBEC-023C-72229BDB4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005089"/>
            <a:ext cx="4343400" cy="18288"/>
          </a:xfrm>
          <a:custGeom>
            <a:avLst/>
            <a:gdLst>
              <a:gd name="connsiteX0" fmla="*/ 0 w 4343400"/>
              <a:gd name="connsiteY0" fmla="*/ 0 h 18288"/>
              <a:gd name="connsiteX1" fmla="*/ 577052 w 4343400"/>
              <a:gd name="connsiteY1" fmla="*/ 0 h 18288"/>
              <a:gd name="connsiteX2" fmla="*/ 1067235 w 4343400"/>
              <a:gd name="connsiteY2" fmla="*/ 0 h 18288"/>
              <a:gd name="connsiteX3" fmla="*/ 1600853 w 4343400"/>
              <a:gd name="connsiteY3" fmla="*/ 0 h 18288"/>
              <a:gd name="connsiteX4" fmla="*/ 2264773 w 4343400"/>
              <a:gd name="connsiteY4" fmla="*/ 0 h 18288"/>
              <a:gd name="connsiteX5" fmla="*/ 2841825 w 4343400"/>
              <a:gd name="connsiteY5" fmla="*/ 0 h 18288"/>
              <a:gd name="connsiteX6" fmla="*/ 3375442 w 4343400"/>
              <a:gd name="connsiteY6" fmla="*/ 0 h 18288"/>
              <a:gd name="connsiteX7" fmla="*/ 4343400 w 4343400"/>
              <a:gd name="connsiteY7" fmla="*/ 0 h 18288"/>
              <a:gd name="connsiteX8" fmla="*/ 4343400 w 4343400"/>
              <a:gd name="connsiteY8" fmla="*/ 18288 h 18288"/>
              <a:gd name="connsiteX9" fmla="*/ 3722914 w 4343400"/>
              <a:gd name="connsiteY9" fmla="*/ 18288 h 18288"/>
              <a:gd name="connsiteX10" fmla="*/ 3189297 w 4343400"/>
              <a:gd name="connsiteY10" fmla="*/ 18288 h 18288"/>
              <a:gd name="connsiteX11" fmla="*/ 2481943 w 4343400"/>
              <a:gd name="connsiteY11" fmla="*/ 18288 h 18288"/>
              <a:gd name="connsiteX12" fmla="*/ 1904891 w 4343400"/>
              <a:gd name="connsiteY12" fmla="*/ 18288 h 18288"/>
              <a:gd name="connsiteX13" fmla="*/ 1414707 w 4343400"/>
              <a:gd name="connsiteY13" fmla="*/ 18288 h 18288"/>
              <a:gd name="connsiteX14" fmla="*/ 750788 w 4343400"/>
              <a:gd name="connsiteY14" fmla="*/ 18288 h 18288"/>
              <a:gd name="connsiteX15" fmla="*/ 0 w 4343400"/>
              <a:gd name="connsiteY15" fmla="*/ 18288 h 18288"/>
              <a:gd name="connsiteX16" fmla="*/ 0 w 43434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B51C8EE-020A-E910-1189-B3224054126C}"/>
              </a:ext>
            </a:extLst>
          </p:cNvPr>
          <p:cNvPicPr>
            <a:picLocks noChangeAspect="1"/>
          </p:cNvPicPr>
          <p:nvPr/>
        </p:nvPicPr>
        <p:blipFill>
          <a:blip r:embed="rId4"/>
          <a:stretch>
            <a:fillRect/>
          </a:stretch>
        </p:blipFill>
        <p:spPr>
          <a:xfrm>
            <a:off x="6653905" y="433387"/>
            <a:ext cx="4889871" cy="3461369"/>
          </a:xfrm>
          <a:prstGeom prst="rect">
            <a:avLst/>
          </a:prstGeom>
        </p:spPr>
      </p:pic>
      <p:pic>
        <p:nvPicPr>
          <p:cNvPr id="6" name="Picture 5">
            <a:extLst>
              <a:ext uri="{FF2B5EF4-FFF2-40B4-BE49-F238E27FC236}">
                <a16:creationId xmlns:a16="http://schemas.microsoft.com/office/drawing/2014/main" id="{F5B58EA2-9D38-A9D9-D503-4F2A2D7611B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770590" y="4089860"/>
            <a:ext cx="2840801" cy="1981458"/>
          </a:xfrm>
          <a:prstGeom prst="rect">
            <a:avLst/>
          </a:prstGeom>
        </p:spPr>
      </p:pic>
    </p:spTree>
    <p:extLst>
      <p:ext uri="{BB962C8B-B14F-4D97-AF65-F5344CB8AC3E}">
        <p14:creationId xmlns:p14="http://schemas.microsoft.com/office/powerpoint/2010/main" val="1292793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E2C0EC-FBF1-937E-409F-A361529E451D}"/>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82D2263-A80C-2CA4-CD72-31EE1ACA07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Arc 19">
            <a:extLst>
              <a:ext uri="{FF2B5EF4-FFF2-40B4-BE49-F238E27FC236}">
                <a16:creationId xmlns:a16="http://schemas.microsoft.com/office/drawing/2014/main" id="{ADDE0E5F-CC20-CC3D-B06A-EF1B9F506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CAA3306-E620-9081-E627-9C64F3CA9CCD}"/>
              </a:ext>
            </a:extLst>
          </p:cNvPr>
          <p:cNvPicPr>
            <a:picLocks noChangeAspect="1"/>
          </p:cNvPicPr>
          <p:nvPr/>
        </p:nvPicPr>
        <p:blipFill>
          <a:blip r:embed="rId3"/>
          <a:stretch>
            <a:fillRect/>
          </a:stretch>
        </p:blipFill>
        <p:spPr>
          <a:xfrm>
            <a:off x="0" y="0"/>
            <a:ext cx="9712067" cy="3070912"/>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9" name="TextBox 8">
            <a:extLst>
              <a:ext uri="{FF2B5EF4-FFF2-40B4-BE49-F238E27FC236}">
                <a16:creationId xmlns:a16="http://schemas.microsoft.com/office/drawing/2014/main" id="{E42E78FD-D1F6-B1C2-4464-252C405F2DF5}"/>
              </a:ext>
            </a:extLst>
          </p:cNvPr>
          <p:cNvSpPr txBox="1"/>
          <p:nvPr/>
        </p:nvSpPr>
        <p:spPr>
          <a:xfrm>
            <a:off x="3800335" y="5656860"/>
            <a:ext cx="7499036" cy="369332"/>
          </a:xfrm>
          <a:prstGeom prst="rect">
            <a:avLst/>
          </a:prstGeom>
          <a:noFill/>
        </p:spPr>
        <p:txBody>
          <a:bodyPr wrap="square">
            <a:spAutoFit/>
          </a:bodyPr>
          <a:lstStyle/>
          <a:p>
            <a:r>
              <a:rPr lang="en-GB" dirty="0"/>
              <a:t>Source: Devon and Torbay Agreed Syllabus for RE 2024–2029, page 9</a:t>
            </a:r>
          </a:p>
        </p:txBody>
      </p:sp>
      <p:pic>
        <p:nvPicPr>
          <p:cNvPr id="3" name="Picture 2">
            <a:extLst>
              <a:ext uri="{FF2B5EF4-FFF2-40B4-BE49-F238E27FC236}">
                <a16:creationId xmlns:a16="http://schemas.microsoft.com/office/drawing/2014/main" id="{E07BB5DB-EC3C-7A4B-9BC7-F78A3323203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510552" y="2368034"/>
            <a:ext cx="9521371" cy="4349792"/>
          </a:xfrm>
          <a:prstGeom prst="rect">
            <a:avLst/>
          </a:prstGeom>
        </p:spPr>
      </p:pic>
    </p:spTree>
    <p:extLst>
      <p:ext uri="{BB962C8B-B14F-4D97-AF65-F5344CB8AC3E}">
        <p14:creationId xmlns:p14="http://schemas.microsoft.com/office/powerpoint/2010/main" val="79429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3E66A-7EDB-EA18-B8D5-B445424722A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E8C12C9-8B15-601B-5547-B27F9171E1BC}"/>
              </a:ext>
            </a:extLst>
          </p:cNvPr>
          <p:cNvSpPr txBox="1"/>
          <p:nvPr/>
        </p:nvSpPr>
        <p:spPr>
          <a:xfrm>
            <a:off x="726449" y="784163"/>
            <a:ext cx="6096000" cy="646331"/>
          </a:xfrm>
          <a:prstGeom prst="rect">
            <a:avLst/>
          </a:prstGeom>
          <a:noFill/>
        </p:spPr>
        <p:txBody>
          <a:bodyPr wrap="square">
            <a:spAutoFit/>
          </a:bodyPr>
          <a:lstStyle/>
          <a:p>
            <a:r>
              <a:rPr lang="en-US" sz="3600" dirty="0">
                <a:latin typeface="Comic Sans MS" panose="030F0902030302020204" pitchFamily="66" charset="0"/>
              </a:rPr>
              <a:t>RE Policy</a:t>
            </a:r>
            <a:endParaRPr lang="en-GB" sz="3600" dirty="0"/>
          </a:p>
        </p:txBody>
      </p:sp>
      <p:sp>
        <p:nvSpPr>
          <p:cNvPr id="7" name="Arrow: Striped Right 6">
            <a:extLst>
              <a:ext uri="{FF2B5EF4-FFF2-40B4-BE49-F238E27FC236}">
                <a16:creationId xmlns:a16="http://schemas.microsoft.com/office/drawing/2014/main" id="{9559F18A-1DA4-15B0-6E00-9879E93B821B}"/>
              </a:ext>
            </a:extLst>
          </p:cNvPr>
          <p:cNvSpPr/>
          <p:nvPr/>
        </p:nvSpPr>
        <p:spPr>
          <a:xfrm rot="5400000">
            <a:off x="8006421" y="735812"/>
            <a:ext cx="3014338" cy="2372038"/>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a:extLst>
              <a:ext uri="{FF2B5EF4-FFF2-40B4-BE49-F238E27FC236}">
                <a16:creationId xmlns:a16="http://schemas.microsoft.com/office/drawing/2014/main" id="{FD0555FF-9E34-440E-4CBE-4E321C8B43D3}"/>
              </a:ext>
            </a:extLst>
          </p:cNvPr>
          <p:cNvPicPr>
            <a:picLocks noChangeAspect="1"/>
          </p:cNvPicPr>
          <p:nvPr/>
        </p:nvPicPr>
        <p:blipFill>
          <a:blip r:embed="rId3"/>
          <a:stretch>
            <a:fillRect/>
          </a:stretch>
        </p:blipFill>
        <p:spPr>
          <a:xfrm>
            <a:off x="8327571" y="3543120"/>
            <a:ext cx="3336997" cy="2900218"/>
          </a:xfrm>
          <a:prstGeom prst="rect">
            <a:avLst/>
          </a:prstGeom>
        </p:spPr>
      </p:pic>
      <p:graphicFrame>
        <p:nvGraphicFramePr>
          <p:cNvPr id="9" name="Content Placeholder 5">
            <a:extLst>
              <a:ext uri="{FF2B5EF4-FFF2-40B4-BE49-F238E27FC236}">
                <a16:creationId xmlns:a16="http://schemas.microsoft.com/office/drawing/2014/main" id="{4E9F9940-F89D-EB54-F0FF-FD4E1C129DF0}"/>
              </a:ext>
            </a:extLst>
          </p:cNvPr>
          <p:cNvGraphicFramePr>
            <a:graphicFrameLocks/>
          </p:cNvGraphicFramePr>
          <p:nvPr>
            <p:extLst>
              <p:ext uri="{D42A27DB-BD31-4B8C-83A1-F6EECF244321}">
                <p14:modId xmlns:p14="http://schemas.microsoft.com/office/powerpoint/2010/main" val="697556876"/>
              </p:ext>
            </p:extLst>
          </p:nvPr>
        </p:nvGraphicFramePr>
        <p:xfrm>
          <a:off x="726449" y="1681803"/>
          <a:ext cx="7426951" cy="43920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36788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C7948F-29F7-A4A5-D11F-AC36421F140E}"/>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33EB058-9DD3-0D0F-9AAF-8697D9D06A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88920D9-2984-4E38-B12D-DC6F1005F1ED}"/>
              </a:ext>
            </a:extLst>
          </p:cNvPr>
          <p:cNvSpPr txBox="1"/>
          <p:nvPr/>
        </p:nvSpPr>
        <p:spPr>
          <a:xfrm>
            <a:off x="648224" y="657731"/>
            <a:ext cx="5032744" cy="336564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100">
                <a:latin typeface="+mj-lt"/>
                <a:ea typeface="+mj-ea"/>
                <a:cs typeface="+mj-cs"/>
              </a:rPr>
              <a:t>School Curriculum</a:t>
            </a:r>
            <a:endParaRPr lang="en-US" sz="4100" dirty="0">
              <a:latin typeface="+mj-lt"/>
              <a:ea typeface="+mj-ea"/>
              <a:cs typeface="+mj-cs"/>
            </a:endParaRPr>
          </a:p>
        </p:txBody>
      </p:sp>
      <p:pic>
        <p:nvPicPr>
          <p:cNvPr id="4" name="Picture 3">
            <a:extLst>
              <a:ext uri="{FF2B5EF4-FFF2-40B4-BE49-F238E27FC236}">
                <a16:creationId xmlns:a16="http://schemas.microsoft.com/office/drawing/2014/main" id="{358022AC-DF26-9837-6BE3-CB68CD3AF76A}"/>
              </a:ext>
            </a:extLst>
          </p:cNvPr>
          <p:cNvPicPr>
            <a:picLocks noChangeAspect="1"/>
          </p:cNvPicPr>
          <p:nvPr/>
        </p:nvPicPr>
        <p:blipFill>
          <a:blip r:embed="rId3"/>
          <a:stretch>
            <a:fillRect/>
          </a:stretch>
        </p:blipFill>
        <p:spPr>
          <a:xfrm>
            <a:off x="5453413" y="4089860"/>
            <a:ext cx="3317177" cy="2060448"/>
          </a:xfrm>
          <a:prstGeom prst="rect">
            <a:avLst/>
          </a:prstGeom>
        </p:spPr>
      </p:pic>
      <p:sp>
        <p:nvSpPr>
          <p:cNvPr id="13" name="sketch line">
            <a:extLst>
              <a:ext uri="{FF2B5EF4-FFF2-40B4-BE49-F238E27FC236}">
                <a16:creationId xmlns:a16="http://schemas.microsoft.com/office/drawing/2014/main" id="{EF4D38AB-8FFE-FDE4-4720-BFD96CA9E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005089"/>
            <a:ext cx="4343400" cy="18288"/>
          </a:xfrm>
          <a:custGeom>
            <a:avLst/>
            <a:gdLst>
              <a:gd name="connsiteX0" fmla="*/ 0 w 4343400"/>
              <a:gd name="connsiteY0" fmla="*/ 0 h 18288"/>
              <a:gd name="connsiteX1" fmla="*/ 577052 w 4343400"/>
              <a:gd name="connsiteY1" fmla="*/ 0 h 18288"/>
              <a:gd name="connsiteX2" fmla="*/ 1067235 w 4343400"/>
              <a:gd name="connsiteY2" fmla="*/ 0 h 18288"/>
              <a:gd name="connsiteX3" fmla="*/ 1600853 w 4343400"/>
              <a:gd name="connsiteY3" fmla="*/ 0 h 18288"/>
              <a:gd name="connsiteX4" fmla="*/ 2264773 w 4343400"/>
              <a:gd name="connsiteY4" fmla="*/ 0 h 18288"/>
              <a:gd name="connsiteX5" fmla="*/ 2841825 w 4343400"/>
              <a:gd name="connsiteY5" fmla="*/ 0 h 18288"/>
              <a:gd name="connsiteX6" fmla="*/ 3375442 w 4343400"/>
              <a:gd name="connsiteY6" fmla="*/ 0 h 18288"/>
              <a:gd name="connsiteX7" fmla="*/ 4343400 w 4343400"/>
              <a:gd name="connsiteY7" fmla="*/ 0 h 18288"/>
              <a:gd name="connsiteX8" fmla="*/ 4343400 w 4343400"/>
              <a:gd name="connsiteY8" fmla="*/ 18288 h 18288"/>
              <a:gd name="connsiteX9" fmla="*/ 3722914 w 4343400"/>
              <a:gd name="connsiteY9" fmla="*/ 18288 h 18288"/>
              <a:gd name="connsiteX10" fmla="*/ 3189297 w 4343400"/>
              <a:gd name="connsiteY10" fmla="*/ 18288 h 18288"/>
              <a:gd name="connsiteX11" fmla="*/ 2481943 w 4343400"/>
              <a:gd name="connsiteY11" fmla="*/ 18288 h 18288"/>
              <a:gd name="connsiteX12" fmla="*/ 1904891 w 4343400"/>
              <a:gd name="connsiteY12" fmla="*/ 18288 h 18288"/>
              <a:gd name="connsiteX13" fmla="*/ 1414707 w 4343400"/>
              <a:gd name="connsiteY13" fmla="*/ 18288 h 18288"/>
              <a:gd name="connsiteX14" fmla="*/ 750788 w 4343400"/>
              <a:gd name="connsiteY14" fmla="*/ 18288 h 18288"/>
              <a:gd name="connsiteX15" fmla="*/ 0 w 4343400"/>
              <a:gd name="connsiteY15" fmla="*/ 18288 h 18288"/>
              <a:gd name="connsiteX16" fmla="*/ 0 w 43434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5866E64-AC39-144A-21E6-DDE6FEFB225D}"/>
              </a:ext>
            </a:extLst>
          </p:cNvPr>
          <p:cNvPicPr>
            <a:picLocks noChangeAspect="1"/>
          </p:cNvPicPr>
          <p:nvPr/>
        </p:nvPicPr>
        <p:blipFill>
          <a:blip r:embed="rId4"/>
          <a:stretch>
            <a:fillRect/>
          </a:stretch>
        </p:blipFill>
        <p:spPr>
          <a:xfrm>
            <a:off x="6653905" y="433387"/>
            <a:ext cx="4889871" cy="3461369"/>
          </a:xfrm>
          <a:prstGeom prst="rect">
            <a:avLst/>
          </a:prstGeom>
        </p:spPr>
      </p:pic>
      <p:pic>
        <p:nvPicPr>
          <p:cNvPr id="6" name="Picture 5">
            <a:extLst>
              <a:ext uri="{FF2B5EF4-FFF2-40B4-BE49-F238E27FC236}">
                <a16:creationId xmlns:a16="http://schemas.microsoft.com/office/drawing/2014/main" id="{9FADF9CC-31C2-772B-0AAA-384840C2142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770590" y="4089860"/>
            <a:ext cx="2840801" cy="1981458"/>
          </a:xfrm>
          <a:prstGeom prst="rect">
            <a:avLst/>
          </a:prstGeom>
        </p:spPr>
      </p:pic>
    </p:spTree>
    <p:extLst>
      <p:ext uri="{BB962C8B-B14F-4D97-AF65-F5344CB8AC3E}">
        <p14:creationId xmlns:p14="http://schemas.microsoft.com/office/powerpoint/2010/main" val="1548809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AB1D84-0259-0279-8CD8-B9FF0BA109A5}"/>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45CD53C-B5F1-03D7-0781-2E05E6EAD5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Arc 19">
            <a:extLst>
              <a:ext uri="{FF2B5EF4-FFF2-40B4-BE49-F238E27FC236}">
                <a16:creationId xmlns:a16="http://schemas.microsoft.com/office/drawing/2014/main" id="{CC61EBF2-9759-DBFB-3539-CBBBB9B87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Content Placeholder 4">
            <a:extLst>
              <a:ext uri="{FF2B5EF4-FFF2-40B4-BE49-F238E27FC236}">
                <a16:creationId xmlns:a16="http://schemas.microsoft.com/office/drawing/2014/main" id="{C26A1BD3-3C88-6C4A-DDFD-DC9C91D15613}"/>
              </a:ext>
            </a:extLst>
          </p:cNvPr>
          <p:cNvPicPr>
            <a:picLocks noChangeAspect="1"/>
          </p:cNvPicPr>
          <p:nvPr/>
        </p:nvPicPr>
        <p:blipFill>
          <a:blip r:embed="rId3"/>
          <a:stretch>
            <a:fillRect/>
          </a:stretch>
        </p:blipFill>
        <p:spPr>
          <a:xfrm>
            <a:off x="160077" y="204647"/>
            <a:ext cx="12150790" cy="6579567"/>
          </a:xfrm>
          <a:prstGeom prst="rect">
            <a:avLst/>
          </a:prstGeom>
        </p:spPr>
      </p:pic>
      <p:sp>
        <p:nvSpPr>
          <p:cNvPr id="5" name="TextBox 4">
            <a:extLst>
              <a:ext uri="{FF2B5EF4-FFF2-40B4-BE49-F238E27FC236}">
                <a16:creationId xmlns:a16="http://schemas.microsoft.com/office/drawing/2014/main" id="{0940CC63-1B6F-BE5E-7DC4-BBF5896981B5}"/>
              </a:ext>
            </a:extLst>
          </p:cNvPr>
          <p:cNvSpPr txBox="1"/>
          <p:nvPr/>
        </p:nvSpPr>
        <p:spPr>
          <a:xfrm>
            <a:off x="7315200" y="700931"/>
            <a:ext cx="4936233" cy="1815882"/>
          </a:xfrm>
          <a:prstGeom prst="rect">
            <a:avLst/>
          </a:prstGeom>
          <a:solidFill>
            <a:schemeClr val="bg1"/>
          </a:solidFill>
          <a:ln>
            <a:solidFill>
              <a:schemeClr val="accent6">
                <a:lumMod val="50000"/>
              </a:schemeClr>
            </a:solidFill>
          </a:ln>
        </p:spPr>
        <p:txBody>
          <a:bodyPr wrap="square" rtlCol="0">
            <a:spAutoFit/>
          </a:bodyPr>
          <a:lstStyle/>
          <a:p>
            <a:r>
              <a:rPr lang="en-US" sz="2800" dirty="0">
                <a:latin typeface="SassoonPrimaryInfant" pitchFamily="2" charset="0"/>
              </a:rPr>
              <a:t>These plans are example only. </a:t>
            </a:r>
          </a:p>
          <a:p>
            <a:r>
              <a:rPr lang="en-US" sz="2800" dirty="0">
                <a:latin typeface="SassoonPrimaryInfant" pitchFamily="2" charset="0"/>
              </a:rPr>
              <a:t>You will need to draw up your curriculum long-term plan that fits your setting.</a:t>
            </a:r>
          </a:p>
        </p:txBody>
      </p:sp>
    </p:spTree>
    <p:extLst>
      <p:ext uri="{BB962C8B-B14F-4D97-AF65-F5344CB8AC3E}">
        <p14:creationId xmlns:p14="http://schemas.microsoft.com/office/powerpoint/2010/main" val="3701251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96C8F6-67F3-613E-C9F4-8C262607E714}"/>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FDF1A46-C008-C43D-34BE-8B755C3B2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Arc 19">
            <a:extLst>
              <a:ext uri="{FF2B5EF4-FFF2-40B4-BE49-F238E27FC236}">
                <a16:creationId xmlns:a16="http://schemas.microsoft.com/office/drawing/2014/main" id="{46A7CECE-FD7A-5981-1178-039FDF8EE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D6A5B73F-9B75-7460-079E-CEF5BE5F2A0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2273" y="130443"/>
            <a:ext cx="7954109" cy="4515730"/>
          </a:xfrm>
          <a:prstGeom prst="rect">
            <a:avLst/>
          </a:prstGeom>
        </p:spPr>
      </p:pic>
      <p:pic>
        <p:nvPicPr>
          <p:cNvPr id="3" name="Picture 2">
            <a:extLst>
              <a:ext uri="{FF2B5EF4-FFF2-40B4-BE49-F238E27FC236}">
                <a16:creationId xmlns:a16="http://schemas.microsoft.com/office/drawing/2014/main" id="{37794CF4-D235-0FE2-E8A9-FCE5E7C30CF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990557" y="2445531"/>
            <a:ext cx="8862646" cy="3910819"/>
          </a:xfrm>
          <a:prstGeom prst="rect">
            <a:avLst/>
          </a:prstGeom>
        </p:spPr>
      </p:pic>
      <p:sp>
        <p:nvSpPr>
          <p:cNvPr id="4" name="TextBox 3">
            <a:extLst>
              <a:ext uri="{FF2B5EF4-FFF2-40B4-BE49-F238E27FC236}">
                <a16:creationId xmlns:a16="http://schemas.microsoft.com/office/drawing/2014/main" id="{9E20C6FE-C465-6B11-6A2E-EEDB4C74B44C}"/>
              </a:ext>
            </a:extLst>
          </p:cNvPr>
          <p:cNvSpPr txBox="1"/>
          <p:nvPr/>
        </p:nvSpPr>
        <p:spPr>
          <a:xfrm>
            <a:off x="8153400" y="337625"/>
            <a:ext cx="3916680" cy="1569660"/>
          </a:xfrm>
          <a:prstGeom prst="rect">
            <a:avLst/>
          </a:prstGeom>
          <a:noFill/>
        </p:spPr>
        <p:txBody>
          <a:bodyPr wrap="square" rtlCol="0">
            <a:spAutoFit/>
          </a:bodyPr>
          <a:lstStyle/>
          <a:p>
            <a:r>
              <a:rPr lang="en-US" sz="2400" dirty="0">
                <a:latin typeface="Comic Sans MS" panose="030F0902030302020204" pitchFamily="66" charset="0"/>
              </a:rPr>
              <a:t>This is an example of a two-year rolling program for a 1 ½ form entry school.</a:t>
            </a:r>
          </a:p>
        </p:txBody>
      </p:sp>
    </p:spTree>
    <p:extLst>
      <p:ext uri="{BB962C8B-B14F-4D97-AF65-F5344CB8AC3E}">
        <p14:creationId xmlns:p14="http://schemas.microsoft.com/office/powerpoint/2010/main" val="3796440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8C56C2B-82A4-25D4-EF69-A5EC88245E4F}"/>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Arc 19">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DE9376E8-B98C-1826-2A4B-0DCDA91E4E6E}"/>
              </a:ext>
            </a:extLst>
          </p:cNvPr>
          <p:cNvPicPr>
            <a:picLocks noChangeAspect="1"/>
          </p:cNvPicPr>
          <p:nvPr/>
        </p:nvPicPr>
        <p:blipFill>
          <a:blip r:embed="rId3"/>
          <a:stretch>
            <a:fillRect/>
          </a:stretch>
        </p:blipFill>
        <p:spPr>
          <a:xfrm>
            <a:off x="864051" y="237304"/>
            <a:ext cx="8370679" cy="5984526"/>
          </a:xfrm>
          <a:prstGeom prst="rect">
            <a:avLst/>
          </a:prstGeom>
        </p:spPr>
      </p:pic>
      <p:sp>
        <p:nvSpPr>
          <p:cNvPr id="12" name="TextBox 11">
            <a:extLst>
              <a:ext uri="{FF2B5EF4-FFF2-40B4-BE49-F238E27FC236}">
                <a16:creationId xmlns:a16="http://schemas.microsoft.com/office/drawing/2014/main" id="{3C31D87E-E86F-73FA-D7F3-BBCAAAAE4591}"/>
              </a:ext>
            </a:extLst>
          </p:cNvPr>
          <p:cNvSpPr txBox="1"/>
          <p:nvPr/>
        </p:nvSpPr>
        <p:spPr>
          <a:xfrm>
            <a:off x="9394807" y="841070"/>
            <a:ext cx="2153508" cy="1938992"/>
          </a:xfrm>
          <a:prstGeom prst="rect">
            <a:avLst/>
          </a:prstGeom>
          <a:noFill/>
        </p:spPr>
        <p:txBody>
          <a:bodyPr wrap="square" rtlCol="0">
            <a:spAutoFit/>
          </a:bodyPr>
          <a:lstStyle/>
          <a:p>
            <a:r>
              <a:rPr lang="en-US" sz="2400" dirty="0">
                <a:latin typeface="Comic Sans MS" panose="030F0902030302020204" pitchFamily="66" charset="0"/>
              </a:rPr>
              <a:t>This is an example of a LTP for a 2-form entry school.</a:t>
            </a:r>
          </a:p>
        </p:txBody>
      </p:sp>
    </p:spTree>
    <p:extLst>
      <p:ext uri="{BB962C8B-B14F-4D97-AF65-F5344CB8AC3E}">
        <p14:creationId xmlns:p14="http://schemas.microsoft.com/office/powerpoint/2010/main" val="2693756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D68663-97DE-B58D-41BC-FC01E61EBB27}"/>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D2DFB99A-2BD2-A6CC-466F-EA0C66A3EC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4B2B1086-A829-CA20-3B86-F271A2A4E4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53312" cy="6858000"/>
          </a:xfrm>
          <a:custGeom>
            <a:avLst/>
            <a:gdLst>
              <a:gd name="connsiteX0" fmla="*/ 0 w 7433452"/>
              <a:gd name="connsiteY0" fmla="*/ 0 h 6858000"/>
              <a:gd name="connsiteX1" fmla="*/ 1592736 w 7433452"/>
              <a:gd name="connsiteY1" fmla="*/ 0 h 6858000"/>
              <a:gd name="connsiteX2" fmla="*/ 2171700 w 7433452"/>
              <a:gd name="connsiteY2" fmla="*/ 0 h 6858000"/>
              <a:gd name="connsiteX3" fmla="*/ 2762696 w 7433452"/>
              <a:gd name="connsiteY3" fmla="*/ 0 h 6858000"/>
              <a:gd name="connsiteX4" fmla="*/ 2829254 w 7433452"/>
              <a:gd name="connsiteY4" fmla="*/ 0 h 6858000"/>
              <a:gd name="connsiteX5" fmla="*/ 7415310 w 7433452"/>
              <a:gd name="connsiteY5" fmla="*/ 0 h 6858000"/>
              <a:gd name="connsiteX6" fmla="*/ 7405703 w 7433452"/>
              <a:gd name="connsiteY6" fmla="*/ 94814 h 6858000"/>
              <a:gd name="connsiteX7" fmla="*/ 7410754 w 7433452"/>
              <a:gd name="connsiteY7" fmla="*/ 421796 h 6858000"/>
              <a:gd name="connsiteX8" fmla="*/ 7414688 w 7433452"/>
              <a:gd name="connsiteY8" fmla="*/ 812192 h 6858000"/>
              <a:gd name="connsiteX9" fmla="*/ 7395017 w 7433452"/>
              <a:gd name="connsiteY9" fmla="*/ 1113642 h 6858000"/>
              <a:gd name="connsiteX10" fmla="*/ 7422810 w 7433452"/>
              <a:gd name="connsiteY10" fmla="*/ 1796708 h 6858000"/>
              <a:gd name="connsiteX11" fmla="*/ 7421161 w 7433452"/>
              <a:gd name="connsiteY11" fmla="*/ 2327333 h 6858000"/>
              <a:gd name="connsiteX12" fmla="*/ 7412023 w 7433452"/>
              <a:gd name="connsiteY12" fmla="*/ 2784280 h 6858000"/>
              <a:gd name="connsiteX13" fmla="*/ 7417480 w 7433452"/>
              <a:gd name="connsiteY13" fmla="*/ 2985458 h 6858000"/>
              <a:gd name="connsiteX14" fmla="*/ 7403774 w 7433452"/>
              <a:gd name="connsiteY14" fmla="*/ 3531096 h 6858000"/>
              <a:gd name="connsiteX15" fmla="*/ 7414307 w 7433452"/>
              <a:gd name="connsiteY15" fmla="*/ 4336830 h 6858000"/>
              <a:gd name="connsiteX16" fmla="*/ 7413419 w 7433452"/>
              <a:gd name="connsiteY16" fmla="*/ 5026893 h 6858000"/>
              <a:gd name="connsiteX17" fmla="*/ 7417734 w 7433452"/>
              <a:gd name="connsiteY17" fmla="*/ 5252632 h 6858000"/>
              <a:gd name="connsiteX18" fmla="*/ 7417734 w 7433452"/>
              <a:gd name="connsiteY18" fmla="*/ 5466282 h 6858000"/>
              <a:gd name="connsiteX19" fmla="*/ 7379659 w 7433452"/>
              <a:gd name="connsiteY19" fmla="*/ 6121225 h 6858000"/>
              <a:gd name="connsiteX20" fmla="*/ 7395115 w 7433452"/>
              <a:gd name="connsiteY20" fmla="*/ 6708907 h 6858000"/>
              <a:gd name="connsiteX21" fmla="*/ 7412408 w 7433452"/>
              <a:gd name="connsiteY21" fmla="*/ 6858000 h 6858000"/>
              <a:gd name="connsiteX22" fmla="*/ 2829254 w 7433452"/>
              <a:gd name="connsiteY22" fmla="*/ 6858000 h 6858000"/>
              <a:gd name="connsiteX23" fmla="*/ 2762696 w 7433452"/>
              <a:gd name="connsiteY23" fmla="*/ 6858000 h 6858000"/>
              <a:gd name="connsiteX24" fmla="*/ 2171700 w 7433452"/>
              <a:gd name="connsiteY24" fmla="*/ 6858000 h 6858000"/>
              <a:gd name="connsiteX25" fmla="*/ 1592736 w 7433452"/>
              <a:gd name="connsiteY25" fmla="*/ 6858000 h 6858000"/>
              <a:gd name="connsiteX26" fmla="*/ 0 w 7433452"/>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433452" h="6858000">
                <a:moveTo>
                  <a:pt x="0" y="0"/>
                </a:moveTo>
                <a:lnTo>
                  <a:pt x="1592736" y="0"/>
                </a:lnTo>
                <a:lnTo>
                  <a:pt x="2171700" y="0"/>
                </a:lnTo>
                <a:lnTo>
                  <a:pt x="2762696" y="0"/>
                </a:lnTo>
                <a:lnTo>
                  <a:pt x="2829254" y="0"/>
                </a:lnTo>
                <a:lnTo>
                  <a:pt x="7415310" y="0"/>
                </a:lnTo>
                <a:lnTo>
                  <a:pt x="7405703" y="94814"/>
                </a:lnTo>
                <a:cubicBezTo>
                  <a:pt x="7398856" y="203629"/>
                  <a:pt x="7403520" y="312712"/>
                  <a:pt x="7410754" y="421796"/>
                </a:cubicBezTo>
                <a:cubicBezTo>
                  <a:pt x="7421580" y="551656"/>
                  <a:pt x="7422900" y="682144"/>
                  <a:pt x="7414688" y="812192"/>
                </a:cubicBezTo>
                <a:cubicBezTo>
                  <a:pt x="7406693" y="912591"/>
                  <a:pt x="7397682" y="1012988"/>
                  <a:pt x="7395017" y="1113642"/>
                </a:cubicBezTo>
                <a:cubicBezTo>
                  <a:pt x="7388670" y="1342689"/>
                  <a:pt x="7407708" y="1569316"/>
                  <a:pt x="7422810" y="1796708"/>
                </a:cubicBezTo>
                <a:cubicBezTo>
                  <a:pt x="7434487" y="1973710"/>
                  <a:pt x="7439944" y="2150457"/>
                  <a:pt x="7421161" y="2327333"/>
                </a:cubicBezTo>
                <a:cubicBezTo>
                  <a:pt x="7405170" y="2479266"/>
                  <a:pt x="7396793" y="2631453"/>
                  <a:pt x="7412023" y="2784280"/>
                </a:cubicBezTo>
                <a:cubicBezTo>
                  <a:pt x="7418749" y="2851085"/>
                  <a:pt x="7425984" y="2918653"/>
                  <a:pt x="7417480" y="2985458"/>
                </a:cubicBezTo>
                <a:cubicBezTo>
                  <a:pt x="7394508" y="3167039"/>
                  <a:pt x="7398063" y="3349132"/>
                  <a:pt x="7403774" y="3531096"/>
                </a:cubicBezTo>
                <a:cubicBezTo>
                  <a:pt x="7412277" y="3799715"/>
                  <a:pt x="7426364" y="4067954"/>
                  <a:pt x="7414307" y="4336830"/>
                </a:cubicBezTo>
                <a:cubicBezTo>
                  <a:pt x="7404027" y="4566639"/>
                  <a:pt x="7420653" y="4796831"/>
                  <a:pt x="7413419" y="5026893"/>
                </a:cubicBezTo>
                <a:cubicBezTo>
                  <a:pt x="7410982" y="5102162"/>
                  <a:pt x="7412429" y="5177504"/>
                  <a:pt x="7417734" y="5252632"/>
                </a:cubicBezTo>
                <a:cubicBezTo>
                  <a:pt x="7424271" y="5323700"/>
                  <a:pt x="7424271" y="5395213"/>
                  <a:pt x="7417734" y="5466282"/>
                </a:cubicBezTo>
                <a:cubicBezTo>
                  <a:pt x="7393239" y="5683875"/>
                  <a:pt x="7383214" y="5902486"/>
                  <a:pt x="7379659" y="6121225"/>
                </a:cubicBezTo>
                <a:cubicBezTo>
                  <a:pt x="7376423" y="6317442"/>
                  <a:pt x="7378041" y="6513586"/>
                  <a:pt x="7395115" y="6708907"/>
                </a:cubicBezTo>
                <a:lnTo>
                  <a:pt x="7412408" y="6858000"/>
                </a:lnTo>
                <a:lnTo>
                  <a:pt x="2829254" y="6858000"/>
                </a:lnTo>
                <a:lnTo>
                  <a:pt x="2762696" y="6858000"/>
                </a:lnTo>
                <a:lnTo>
                  <a:pt x="2171700" y="6858000"/>
                </a:lnTo>
                <a:lnTo>
                  <a:pt x="159273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5257C98C-1FF5-91F2-5CCB-467862BCF76A}"/>
              </a:ext>
            </a:extLst>
          </p:cNvPr>
          <p:cNvSpPr txBox="1"/>
          <p:nvPr/>
        </p:nvSpPr>
        <p:spPr>
          <a:xfrm>
            <a:off x="838200" y="484632"/>
            <a:ext cx="6081713" cy="356616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600" dirty="0"/>
              <a:t>Getting down to it…</a:t>
            </a:r>
          </a:p>
        </p:txBody>
      </p:sp>
      <p:sp>
        <p:nvSpPr>
          <p:cNvPr id="29" name="sketch line">
            <a:extLst>
              <a:ext uri="{FF2B5EF4-FFF2-40B4-BE49-F238E27FC236}">
                <a16:creationId xmlns:a16="http://schemas.microsoft.com/office/drawing/2014/main" id="{5920664D-16BB-0D7E-805A-AF0694F5CA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5475" y="4252192"/>
            <a:ext cx="4056549" cy="18288"/>
          </a:xfrm>
          <a:custGeom>
            <a:avLst/>
            <a:gdLst>
              <a:gd name="connsiteX0" fmla="*/ 0 w 4056549"/>
              <a:gd name="connsiteY0" fmla="*/ 0 h 18288"/>
              <a:gd name="connsiteX1" fmla="*/ 676092 w 4056549"/>
              <a:gd name="connsiteY1" fmla="*/ 0 h 18288"/>
              <a:gd name="connsiteX2" fmla="*/ 1271052 w 4056549"/>
              <a:gd name="connsiteY2" fmla="*/ 0 h 18288"/>
              <a:gd name="connsiteX3" fmla="*/ 1947144 w 4056549"/>
              <a:gd name="connsiteY3" fmla="*/ 0 h 18288"/>
              <a:gd name="connsiteX4" fmla="*/ 2501539 w 4056549"/>
              <a:gd name="connsiteY4" fmla="*/ 0 h 18288"/>
              <a:gd name="connsiteX5" fmla="*/ 3137065 w 4056549"/>
              <a:gd name="connsiteY5" fmla="*/ 0 h 18288"/>
              <a:gd name="connsiteX6" fmla="*/ 4056549 w 4056549"/>
              <a:gd name="connsiteY6" fmla="*/ 0 h 18288"/>
              <a:gd name="connsiteX7" fmla="*/ 4056549 w 4056549"/>
              <a:gd name="connsiteY7" fmla="*/ 18288 h 18288"/>
              <a:gd name="connsiteX8" fmla="*/ 3380458 w 4056549"/>
              <a:gd name="connsiteY8" fmla="*/ 18288 h 18288"/>
              <a:gd name="connsiteX9" fmla="*/ 2663801 w 4056549"/>
              <a:gd name="connsiteY9" fmla="*/ 18288 h 18288"/>
              <a:gd name="connsiteX10" fmla="*/ 2068840 w 4056549"/>
              <a:gd name="connsiteY10" fmla="*/ 18288 h 18288"/>
              <a:gd name="connsiteX11" fmla="*/ 1311618 w 4056549"/>
              <a:gd name="connsiteY11" fmla="*/ 18288 h 18288"/>
              <a:gd name="connsiteX12" fmla="*/ 716657 w 4056549"/>
              <a:gd name="connsiteY12" fmla="*/ 18288 h 18288"/>
              <a:gd name="connsiteX13" fmla="*/ 0 w 4056549"/>
              <a:gd name="connsiteY13" fmla="*/ 18288 h 18288"/>
              <a:gd name="connsiteX14" fmla="*/ 0 w 4056549"/>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56549" h="18288" fill="none" extrusionOk="0">
                <a:moveTo>
                  <a:pt x="0" y="0"/>
                </a:moveTo>
                <a:cubicBezTo>
                  <a:pt x="324395" y="-12272"/>
                  <a:pt x="437185" y="20747"/>
                  <a:pt x="676092" y="0"/>
                </a:cubicBezTo>
                <a:cubicBezTo>
                  <a:pt x="914999" y="-20747"/>
                  <a:pt x="980886" y="20074"/>
                  <a:pt x="1271052" y="0"/>
                </a:cubicBezTo>
                <a:cubicBezTo>
                  <a:pt x="1561218" y="-20074"/>
                  <a:pt x="1609815" y="19965"/>
                  <a:pt x="1947144" y="0"/>
                </a:cubicBezTo>
                <a:cubicBezTo>
                  <a:pt x="2284473" y="-19965"/>
                  <a:pt x="2317816" y="-23682"/>
                  <a:pt x="2501539" y="0"/>
                </a:cubicBezTo>
                <a:cubicBezTo>
                  <a:pt x="2685262" y="23682"/>
                  <a:pt x="2879461" y="12712"/>
                  <a:pt x="3137065" y="0"/>
                </a:cubicBezTo>
                <a:cubicBezTo>
                  <a:pt x="3394669" y="-12712"/>
                  <a:pt x="3618306" y="-41742"/>
                  <a:pt x="4056549" y="0"/>
                </a:cubicBezTo>
                <a:cubicBezTo>
                  <a:pt x="4056201" y="6465"/>
                  <a:pt x="4056979" y="10922"/>
                  <a:pt x="4056549" y="18288"/>
                </a:cubicBezTo>
                <a:cubicBezTo>
                  <a:pt x="3807729" y="-7540"/>
                  <a:pt x="3536237" y="12619"/>
                  <a:pt x="3380458" y="18288"/>
                </a:cubicBezTo>
                <a:cubicBezTo>
                  <a:pt x="3224679" y="23957"/>
                  <a:pt x="2967497" y="23368"/>
                  <a:pt x="2663801" y="18288"/>
                </a:cubicBezTo>
                <a:cubicBezTo>
                  <a:pt x="2360105" y="13208"/>
                  <a:pt x="2359716" y="-8821"/>
                  <a:pt x="2068840" y="18288"/>
                </a:cubicBezTo>
                <a:cubicBezTo>
                  <a:pt x="1777964" y="45397"/>
                  <a:pt x="1641909" y="31681"/>
                  <a:pt x="1311618" y="18288"/>
                </a:cubicBezTo>
                <a:cubicBezTo>
                  <a:pt x="981327" y="4895"/>
                  <a:pt x="990410" y="11155"/>
                  <a:pt x="716657" y="18288"/>
                </a:cubicBezTo>
                <a:cubicBezTo>
                  <a:pt x="442904" y="25421"/>
                  <a:pt x="330722" y="13665"/>
                  <a:pt x="0" y="18288"/>
                </a:cubicBezTo>
                <a:cubicBezTo>
                  <a:pt x="75" y="12069"/>
                  <a:pt x="515" y="5650"/>
                  <a:pt x="0" y="0"/>
                </a:cubicBezTo>
                <a:close/>
              </a:path>
              <a:path w="4056549" h="18288" stroke="0" extrusionOk="0">
                <a:moveTo>
                  <a:pt x="0" y="0"/>
                </a:moveTo>
                <a:cubicBezTo>
                  <a:pt x="175099" y="13469"/>
                  <a:pt x="459673" y="14529"/>
                  <a:pt x="594961" y="0"/>
                </a:cubicBezTo>
                <a:cubicBezTo>
                  <a:pt x="730249" y="-14529"/>
                  <a:pt x="873178" y="22015"/>
                  <a:pt x="1149356" y="0"/>
                </a:cubicBezTo>
                <a:cubicBezTo>
                  <a:pt x="1425534" y="-22015"/>
                  <a:pt x="1498871" y="-21513"/>
                  <a:pt x="1744316" y="0"/>
                </a:cubicBezTo>
                <a:cubicBezTo>
                  <a:pt x="1989761" y="21513"/>
                  <a:pt x="2112991" y="-46"/>
                  <a:pt x="2420408" y="0"/>
                </a:cubicBezTo>
                <a:cubicBezTo>
                  <a:pt x="2727825" y="46"/>
                  <a:pt x="2880256" y="-10040"/>
                  <a:pt x="3137065" y="0"/>
                </a:cubicBezTo>
                <a:cubicBezTo>
                  <a:pt x="3393874" y="10040"/>
                  <a:pt x="3704325" y="-6685"/>
                  <a:pt x="4056549" y="0"/>
                </a:cubicBezTo>
                <a:cubicBezTo>
                  <a:pt x="4055732" y="6895"/>
                  <a:pt x="4055770" y="11206"/>
                  <a:pt x="4056549" y="18288"/>
                </a:cubicBezTo>
                <a:cubicBezTo>
                  <a:pt x="3812770" y="11959"/>
                  <a:pt x="3533996" y="-5717"/>
                  <a:pt x="3299327" y="18288"/>
                </a:cubicBezTo>
                <a:cubicBezTo>
                  <a:pt x="3064658" y="42293"/>
                  <a:pt x="2940381" y="24492"/>
                  <a:pt x="2744931" y="18288"/>
                </a:cubicBezTo>
                <a:cubicBezTo>
                  <a:pt x="2549481" y="12084"/>
                  <a:pt x="2252169" y="51841"/>
                  <a:pt x="1987709" y="18288"/>
                </a:cubicBezTo>
                <a:cubicBezTo>
                  <a:pt x="1723249" y="-15265"/>
                  <a:pt x="1438946" y="3423"/>
                  <a:pt x="1230487" y="18288"/>
                </a:cubicBezTo>
                <a:cubicBezTo>
                  <a:pt x="1022028" y="33153"/>
                  <a:pt x="795957" y="18596"/>
                  <a:pt x="676092" y="18288"/>
                </a:cubicBezTo>
                <a:cubicBezTo>
                  <a:pt x="556227" y="17980"/>
                  <a:pt x="334853" y="39451"/>
                  <a:pt x="0" y="18288"/>
                </a:cubicBezTo>
                <a:cubicBezTo>
                  <a:pt x="95" y="14343"/>
                  <a:pt x="742" y="6860"/>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0941A6D7-9D63-A85B-1011-30A4D6DEC66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330EA680-D336-4FF7-8B7A-9848BB0A1C32}" type="slidenum">
              <a:rPr lang="en-US">
                <a:solidFill>
                  <a:schemeClr val="tx1">
                    <a:tint val="75000"/>
                  </a:schemeClr>
                </a:solidFill>
              </a:rPr>
              <a:pPr>
                <a:spcAft>
                  <a:spcPts val="600"/>
                </a:spcAft>
              </a:pPr>
              <a:t>13</a:t>
            </a:fld>
            <a:endParaRPr lang="en-US">
              <a:solidFill>
                <a:schemeClr val="tx1">
                  <a:tint val="75000"/>
                </a:schemeClr>
              </a:solidFill>
            </a:endParaRPr>
          </a:p>
        </p:txBody>
      </p:sp>
      <p:pic>
        <p:nvPicPr>
          <p:cNvPr id="3" name="Picture 2">
            <a:extLst>
              <a:ext uri="{FF2B5EF4-FFF2-40B4-BE49-F238E27FC236}">
                <a16:creationId xmlns:a16="http://schemas.microsoft.com/office/drawing/2014/main" id="{04F57B8E-5D02-42C4-26A8-01BF7E300488}"/>
              </a:ext>
            </a:extLst>
          </p:cNvPr>
          <p:cNvPicPr>
            <a:picLocks noChangeAspect="1"/>
          </p:cNvPicPr>
          <p:nvPr/>
        </p:nvPicPr>
        <p:blipFill>
          <a:blip r:embed="rId3"/>
          <a:stretch>
            <a:fillRect/>
          </a:stretch>
        </p:blipFill>
        <p:spPr>
          <a:xfrm>
            <a:off x="8371434" y="911986"/>
            <a:ext cx="3016490" cy="2711452"/>
          </a:xfrm>
          <a:prstGeom prst="rect">
            <a:avLst/>
          </a:prstGeom>
        </p:spPr>
      </p:pic>
    </p:spTree>
    <p:extLst>
      <p:ext uri="{BB962C8B-B14F-4D97-AF65-F5344CB8AC3E}">
        <p14:creationId xmlns:p14="http://schemas.microsoft.com/office/powerpoint/2010/main" val="1418312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30B3B-5F91-391F-CEBA-DE724215B92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A9E708C-419B-EDD9-A7B6-5ECCCF91D7F0}"/>
              </a:ext>
            </a:extLst>
          </p:cNvPr>
          <p:cNvSpPr txBox="1"/>
          <p:nvPr/>
        </p:nvSpPr>
        <p:spPr>
          <a:xfrm>
            <a:off x="726449" y="784163"/>
            <a:ext cx="6096000" cy="646331"/>
          </a:xfrm>
          <a:prstGeom prst="rect">
            <a:avLst/>
          </a:prstGeom>
          <a:noFill/>
        </p:spPr>
        <p:txBody>
          <a:bodyPr wrap="square">
            <a:spAutoFit/>
          </a:bodyPr>
          <a:lstStyle/>
          <a:p>
            <a:r>
              <a:rPr lang="en-US" sz="3600" dirty="0">
                <a:latin typeface="Comic Sans MS" panose="030F0902030302020204" pitchFamily="66" charset="0"/>
              </a:rPr>
              <a:t>Teaching &amp; Learning</a:t>
            </a:r>
            <a:endParaRPr lang="en-GB" sz="3600" dirty="0"/>
          </a:p>
        </p:txBody>
      </p:sp>
      <p:graphicFrame>
        <p:nvGraphicFramePr>
          <p:cNvPr id="9" name="Content Placeholder 5">
            <a:extLst>
              <a:ext uri="{FF2B5EF4-FFF2-40B4-BE49-F238E27FC236}">
                <a16:creationId xmlns:a16="http://schemas.microsoft.com/office/drawing/2014/main" id="{F3A9B5FC-C05A-D2E5-97BF-B2B1ED9C2A50}"/>
              </a:ext>
            </a:extLst>
          </p:cNvPr>
          <p:cNvGraphicFramePr>
            <a:graphicFrameLocks/>
          </p:cNvGraphicFramePr>
          <p:nvPr>
            <p:extLst>
              <p:ext uri="{D42A27DB-BD31-4B8C-83A1-F6EECF244321}">
                <p14:modId xmlns:p14="http://schemas.microsoft.com/office/powerpoint/2010/main" val="4099263854"/>
              </p:ext>
            </p:extLst>
          </p:nvPr>
        </p:nvGraphicFramePr>
        <p:xfrm>
          <a:off x="726449" y="1681803"/>
          <a:ext cx="8383684" cy="49899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06312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191559-A628-914F-EF22-B8BCBF9875D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82570" y="549728"/>
            <a:ext cx="8483648" cy="4566557"/>
          </a:xfrm>
          <a:prstGeom prst="rect">
            <a:avLst/>
          </a:prstGeom>
        </p:spPr>
      </p:pic>
      <p:sp>
        <p:nvSpPr>
          <p:cNvPr id="3" name="Rectangle 2">
            <a:extLst>
              <a:ext uri="{FF2B5EF4-FFF2-40B4-BE49-F238E27FC236}">
                <a16:creationId xmlns:a16="http://schemas.microsoft.com/office/drawing/2014/main" id="{5F8EDF56-2122-1A43-9628-B4202A08F7ED}"/>
              </a:ext>
            </a:extLst>
          </p:cNvPr>
          <p:cNvSpPr/>
          <p:nvPr/>
        </p:nvSpPr>
        <p:spPr>
          <a:xfrm>
            <a:off x="3070218" y="5544235"/>
            <a:ext cx="6096000" cy="646331"/>
          </a:xfrm>
          <a:prstGeom prst="rect">
            <a:avLst/>
          </a:prstGeom>
        </p:spPr>
        <p:txBody>
          <a:bodyPr>
            <a:spAutoFit/>
          </a:bodyPr>
          <a:lstStyle/>
          <a:p>
            <a:r>
              <a:rPr lang="en-US" dirty="0">
                <a:latin typeface="Comic Sans MS" panose="030F0902030302020204" pitchFamily="66" charset="0"/>
              </a:rPr>
              <a:t>Abby Needs – Ways of Knowing in RE: Using disciplinary characters.</a:t>
            </a:r>
          </a:p>
        </p:txBody>
      </p:sp>
    </p:spTree>
    <p:extLst>
      <p:ext uri="{BB962C8B-B14F-4D97-AF65-F5344CB8AC3E}">
        <p14:creationId xmlns:p14="http://schemas.microsoft.com/office/powerpoint/2010/main" val="2441414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DF930-54A9-2794-1DF3-883D91A4424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C64025E-5883-6B6C-5E95-8C0034438975}"/>
              </a:ext>
            </a:extLst>
          </p:cNvPr>
          <p:cNvSpPr txBox="1"/>
          <p:nvPr/>
        </p:nvSpPr>
        <p:spPr>
          <a:xfrm>
            <a:off x="726449" y="784163"/>
            <a:ext cx="6096000" cy="646331"/>
          </a:xfrm>
          <a:prstGeom prst="rect">
            <a:avLst/>
          </a:prstGeom>
          <a:noFill/>
        </p:spPr>
        <p:txBody>
          <a:bodyPr wrap="square">
            <a:spAutoFit/>
          </a:bodyPr>
          <a:lstStyle/>
          <a:p>
            <a:r>
              <a:rPr lang="en-US" sz="3600" dirty="0">
                <a:latin typeface="Comic Sans MS" panose="030F0902030302020204" pitchFamily="66" charset="0"/>
              </a:rPr>
              <a:t>Use the Senses</a:t>
            </a:r>
            <a:endParaRPr lang="en-GB" sz="3600" dirty="0"/>
          </a:p>
        </p:txBody>
      </p:sp>
      <p:graphicFrame>
        <p:nvGraphicFramePr>
          <p:cNvPr id="9" name="Content Placeholder 5">
            <a:extLst>
              <a:ext uri="{FF2B5EF4-FFF2-40B4-BE49-F238E27FC236}">
                <a16:creationId xmlns:a16="http://schemas.microsoft.com/office/drawing/2014/main" id="{95E14C48-1D8D-D615-1C6F-5BDBB5580724}"/>
              </a:ext>
            </a:extLst>
          </p:cNvPr>
          <p:cNvGraphicFramePr>
            <a:graphicFrameLocks/>
          </p:cNvGraphicFramePr>
          <p:nvPr>
            <p:extLst>
              <p:ext uri="{D42A27DB-BD31-4B8C-83A1-F6EECF244321}">
                <p14:modId xmlns:p14="http://schemas.microsoft.com/office/powerpoint/2010/main" val="898491562"/>
              </p:ext>
            </p:extLst>
          </p:nvPr>
        </p:nvGraphicFramePr>
        <p:xfrm>
          <a:off x="726449" y="1681803"/>
          <a:ext cx="7426951" cy="4392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196D25E9-40C3-D44E-A3DE-FE7FDAEF42C3}"/>
              </a:ext>
            </a:extLst>
          </p:cNvPr>
          <p:cNvSpPr txBox="1"/>
          <p:nvPr/>
        </p:nvSpPr>
        <p:spPr>
          <a:xfrm>
            <a:off x="726449" y="76277"/>
            <a:ext cx="5181600" cy="707886"/>
          </a:xfrm>
          <a:prstGeom prst="rect">
            <a:avLst/>
          </a:prstGeom>
          <a:noFill/>
        </p:spPr>
        <p:txBody>
          <a:bodyPr wrap="square" rtlCol="0">
            <a:spAutoFit/>
          </a:bodyPr>
          <a:lstStyle/>
          <a:p>
            <a:r>
              <a:rPr lang="en-US" sz="4000" dirty="0">
                <a:latin typeface="Comic Sans MS" panose="030F0902030302020204" pitchFamily="66" charset="0"/>
              </a:rPr>
              <a:t>Enrichment…</a:t>
            </a:r>
          </a:p>
        </p:txBody>
      </p:sp>
    </p:spTree>
    <p:extLst>
      <p:ext uri="{BB962C8B-B14F-4D97-AF65-F5344CB8AC3E}">
        <p14:creationId xmlns:p14="http://schemas.microsoft.com/office/powerpoint/2010/main" val="1253639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89D2C8-11E0-8A57-AF94-6D5C6C6A5B65}"/>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5FC12EF-D884-A06B-3386-5455FA2EE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F430552C-8536-5D1A-AE7C-38597F8A37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53312" cy="6858000"/>
          </a:xfrm>
          <a:custGeom>
            <a:avLst/>
            <a:gdLst>
              <a:gd name="connsiteX0" fmla="*/ 0 w 7433452"/>
              <a:gd name="connsiteY0" fmla="*/ 0 h 6858000"/>
              <a:gd name="connsiteX1" fmla="*/ 1592736 w 7433452"/>
              <a:gd name="connsiteY1" fmla="*/ 0 h 6858000"/>
              <a:gd name="connsiteX2" fmla="*/ 2171700 w 7433452"/>
              <a:gd name="connsiteY2" fmla="*/ 0 h 6858000"/>
              <a:gd name="connsiteX3" fmla="*/ 2762696 w 7433452"/>
              <a:gd name="connsiteY3" fmla="*/ 0 h 6858000"/>
              <a:gd name="connsiteX4" fmla="*/ 2829254 w 7433452"/>
              <a:gd name="connsiteY4" fmla="*/ 0 h 6858000"/>
              <a:gd name="connsiteX5" fmla="*/ 7415310 w 7433452"/>
              <a:gd name="connsiteY5" fmla="*/ 0 h 6858000"/>
              <a:gd name="connsiteX6" fmla="*/ 7405703 w 7433452"/>
              <a:gd name="connsiteY6" fmla="*/ 94814 h 6858000"/>
              <a:gd name="connsiteX7" fmla="*/ 7410754 w 7433452"/>
              <a:gd name="connsiteY7" fmla="*/ 421796 h 6858000"/>
              <a:gd name="connsiteX8" fmla="*/ 7414688 w 7433452"/>
              <a:gd name="connsiteY8" fmla="*/ 812192 h 6858000"/>
              <a:gd name="connsiteX9" fmla="*/ 7395017 w 7433452"/>
              <a:gd name="connsiteY9" fmla="*/ 1113642 h 6858000"/>
              <a:gd name="connsiteX10" fmla="*/ 7422810 w 7433452"/>
              <a:gd name="connsiteY10" fmla="*/ 1796708 h 6858000"/>
              <a:gd name="connsiteX11" fmla="*/ 7421161 w 7433452"/>
              <a:gd name="connsiteY11" fmla="*/ 2327333 h 6858000"/>
              <a:gd name="connsiteX12" fmla="*/ 7412023 w 7433452"/>
              <a:gd name="connsiteY12" fmla="*/ 2784280 h 6858000"/>
              <a:gd name="connsiteX13" fmla="*/ 7417480 w 7433452"/>
              <a:gd name="connsiteY13" fmla="*/ 2985458 h 6858000"/>
              <a:gd name="connsiteX14" fmla="*/ 7403774 w 7433452"/>
              <a:gd name="connsiteY14" fmla="*/ 3531096 h 6858000"/>
              <a:gd name="connsiteX15" fmla="*/ 7414307 w 7433452"/>
              <a:gd name="connsiteY15" fmla="*/ 4336830 h 6858000"/>
              <a:gd name="connsiteX16" fmla="*/ 7413419 w 7433452"/>
              <a:gd name="connsiteY16" fmla="*/ 5026893 h 6858000"/>
              <a:gd name="connsiteX17" fmla="*/ 7417734 w 7433452"/>
              <a:gd name="connsiteY17" fmla="*/ 5252632 h 6858000"/>
              <a:gd name="connsiteX18" fmla="*/ 7417734 w 7433452"/>
              <a:gd name="connsiteY18" fmla="*/ 5466282 h 6858000"/>
              <a:gd name="connsiteX19" fmla="*/ 7379659 w 7433452"/>
              <a:gd name="connsiteY19" fmla="*/ 6121225 h 6858000"/>
              <a:gd name="connsiteX20" fmla="*/ 7395115 w 7433452"/>
              <a:gd name="connsiteY20" fmla="*/ 6708907 h 6858000"/>
              <a:gd name="connsiteX21" fmla="*/ 7412408 w 7433452"/>
              <a:gd name="connsiteY21" fmla="*/ 6858000 h 6858000"/>
              <a:gd name="connsiteX22" fmla="*/ 2829254 w 7433452"/>
              <a:gd name="connsiteY22" fmla="*/ 6858000 h 6858000"/>
              <a:gd name="connsiteX23" fmla="*/ 2762696 w 7433452"/>
              <a:gd name="connsiteY23" fmla="*/ 6858000 h 6858000"/>
              <a:gd name="connsiteX24" fmla="*/ 2171700 w 7433452"/>
              <a:gd name="connsiteY24" fmla="*/ 6858000 h 6858000"/>
              <a:gd name="connsiteX25" fmla="*/ 1592736 w 7433452"/>
              <a:gd name="connsiteY25" fmla="*/ 6858000 h 6858000"/>
              <a:gd name="connsiteX26" fmla="*/ 0 w 7433452"/>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433452" h="6858000">
                <a:moveTo>
                  <a:pt x="0" y="0"/>
                </a:moveTo>
                <a:lnTo>
                  <a:pt x="1592736" y="0"/>
                </a:lnTo>
                <a:lnTo>
                  <a:pt x="2171700" y="0"/>
                </a:lnTo>
                <a:lnTo>
                  <a:pt x="2762696" y="0"/>
                </a:lnTo>
                <a:lnTo>
                  <a:pt x="2829254" y="0"/>
                </a:lnTo>
                <a:lnTo>
                  <a:pt x="7415310" y="0"/>
                </a:lnTo>
                <a:lnTo>
                  <a:pt x="7405703" y="94814"/>
                </a:lnTo>
                <a:cubicBezTo>
                  <a:pt x="7398856" y="203629"/>
                  <a:pt x="7403520" y="312712"/>
                  <a:pt x="7410754" y="421796"/>
                </a:cubicBezTo>
                <a:cubicBezTo>
                  <a:pt x="7421580" y="551656"/>
                  <a:pt x="7422900" y="682144"/>
                  <a:pt x="7414688" y="812192"/>
                </a:cubicBezTo>
                <a:cubicBezTo>
                  <a:pt x="7406693" y="912591"/>
                  <a:pt x="7397682" y="1012988"/>
                  <a:pt x="7395017" y="1113642"/>
                </a:cubicBezTo>
                <a:cubicBezTo>
                  <a:pt x="7388670" y="1342689"/>
                  <a:pt x="7407708" y="1569316"/>
                  <a:pt x="7422810" y="1796708"/>
                </a:cubicBezTo>
                <a:cubicBezTo>
                  <a:pt x="7434487" y="1973710"/>
                  <a:pt x="7439944" y="2150457"/>
                  <a:pt x="7421161" y="2327333"/>
                </a:cubicBezTo>
                <a:cubicBezTo>
                  <a:pt x="7405170" y="2479266"/>
                  <a:pt x="7396793" y="2631453"/>
                  <a:pt x="7412023" y="2784280"/>
                </a:cubicBezTo>
                <a:cubicBezTo>
                  <a:pt x="7418749" y="2851085"/>
                  <a:pt x="7425984" y="2918653"/>
                  <a:pt x="7417480" y="2985458"/>
                </a:cubicBezTo>
                <a:cubicBezTo>
                  <a:pt x="7394508" y="3167039"/>
                  <a:pt x="7398063" y="3349132"/>
                  <a:pt x="7403774" y="3531096"/>
                </a:cubicBezTo>
                <a:cubicBezTo>
                  <a:pt x="7412277" y="3799715"/>
                  <a:pt x="7426364" y="4067954"/>
                  <a:pt x="7414307" y="4336830"/>
                </a:cubicBezTo>
                <a:cubicBezTo>
                  <a:pt x="7404027" y="4566639"/>
                  <a:pt x="7420653" y="4796831"/>
                  <a:pt x="7413419" y="5026893"/>
                </a:cubicBezTo>
                <a:cubicBezTo>
                  <a:pt x="7410982" y="5102162"/>
                  <a:pt x="7412429" y="5177504"/>
                  <a:pt x="7417734" y="5252632"/>
                </a:cubicBezTo>
                <a:cubicBezTo>
                  <a:pt x="7424271" y="5323700"/>
                  <a:pt x="7424271" y="5395213"/>
                  <a:pt x="7417734" y="5466282"/>
                </a:cubicBezTo>
                <a:cubicBezTo>
                  <a:pt x="7393239" y="5683875"/>
                  <a:pt x="7383214" y="5902486"/>
                  <a:pt x="7379659" y="6121225"/>
                </a:cubicBezTo>
                <a:cubicBezTo>
                  <a:pt x="7376423" y="6317442"/>
                  <a:pt x="7378041" y="6513586"/>
                  <a:pt x="7395115" y="6708907"/>
                </a:cubicBezTo>
                <a:lnTo>
                  <a:pt x="7412408" y="6858000"/>
                </a:lnTo>
                <a:lnTo>
                  <a:pt x="2829254" y="6858000"/>
                </a:lnTo>
                <a:lnTo>
                  <a:pt x="2762696" y="6858000"/>
                </a:lnTo>
                <a:lnTo>
                  <a:pt x="2171700" y="6858000"/>
                </a:lnTo>
                <a:lnTo>
                  <a:pt x="159273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63F06B11-F912-C2C8-AEF8-FE72B045C51C}"/>
              </a:ext>
            </a:extLst>
          </p:cNvPr>
          <p:cNvSpPr txBox="1"/>
          <p:nvPr/>
        </p:nvSpPr>
        <p:spPr>
          <a:xfrm>
            <a:off x="489856" y="2267712"/>
            <a:ext cx="6081713" cy="356616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600" dirty="0"/>
              <a:t>Assessment </a:t>
            </a:r>
          </a:p>
          <a:p>
            <a:pPr>
              <a:lnSpc>
                <a:spcPct val="90000"/>
              </a:lnSpc>
              <a:spcBef>
                <a:spcPct val="0"/>
              </a:spcBef>
              <a:spcAft>
                <a:spcPts val="600"/>
              </a:spcAft>
            </a:pPr>
            <a:endParaRPr lang="en-US" sz="6600" dirty="0"/>
          </a:p>
          <a:p>
            <a:pPr>
              <a:lnSpc>
                <a:spcPct val="90000"/>
              </a:lnSpc>
              <a:spcBef>
                <a:spcPct val="0"/>
              </a:spcBef>
              <a:spcAft>
                <a:spcPts val="600"/>
              </a:spcAft>
            </a:pPr>
            <a:endParaRPr lang="en-US" sz="6600" dirty="0"/>
          </a:p>
        </p:txBody>
      </p:sp>
      <p:sp>
        <p:nvSpPr>
          <p:cNvPr id="29" name="sketch line">
            <a:extLst>
              <a:ext uri="{FF2B5EF4-FFF2-40B4-BE49-F238E27FC236}">
                <a16:creationId xmlns:a16="http://schemas.microsoft.com/office/drawing/2014/main" id="{41641402-1641-118A-D703-A4BF47AC5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5475" y="4252192"/>
            <a:ext cx="4056549" cy="18288"/>
          </a:xfrm>
          <a:custGeom>
            <a:avLst/>
            <a:gdLst>
              <a:gd name="connsiteX0" fmla="*/ 0 w 4056549"/>
              <a:gd name="connsiteY0" fmla="*/ 0 h 18288"/>
              <a:gd name="connsiteX1" fmla="*/ 676092 w 4056549"/>
              <a:gd name="connsiteY1" fmla="*/ 0 h 18288"/>
              <a:gd name="connsiteX2" fmla="*/ 1271052 w 4056549"/>
              <a:gd name="connsiteY2" fmla="*/ 0 h 18288"/>
              <a:gd name="connsiteX3" fmla="*/ 1947144 w 4056549"/>
              <a:gd name="connsiteY3" fmla="*/ 0 h 18288"/>
              <a:gd name="connsiteX4" fmla="*/ 2501539 w 4056549"/>
              <a:gd name="connsiteY4" fmla="*/ 0 h 18288"/>
              <a:gd name="connsiteX5" fmla="*/ 3137065 w 4056549"/>
              <a:gd name="connsiteY5" fmla="*/ 0 h 18288"/>
              <a:gd name="connsiteX6" fmla="*/ 4056549 w 4056549"/>
              <a:gd name="connsiteY6" fmla="*/ 0 h 18288"/>
              <a:gd name="connsiteX7" fmla="*/ 4056549 w 4056549"/>
              <a:gd name="connsiteY7" fmla="*/ 18288 h 18288"/>
              <a:gd name="connsiteX8" fmla="*/ 3380458 w 4056549"/>
              <a:gd name="connsiteY8" fmla="*/ 18288 h 18288"/>
              <a:gd name="connsiteX9" fmla="*/ 2663801 w 4056549"/>
              <a:gd name="connsiteY9" fmla="*/ 18288 h 18288"/>
              <a:gd name="connsiteX10" fmla="*/ 2068840 w 4056549"/>
              <a:gd name="connsiteY10" fmla="*/ 18288 h 18288"/>
              <a:gd name="connsiteX11" fmla="*/ 1311618 w 4056549"/>
              <a:gd name="connsiteY11" fmla="*/ 18288 h 18288"/>
              <a:gd name="connsiteX12" fmla="*/ 716657 w 4056549"/>
              <a:gd name="connsiteY12" fmla="*/ 18288 h 18288"/>
              <a:gd name="connsiteX13" fmla="*/ 0 w 4056549"/>
              <a:gd name="connsiteY13" fmla="*/ 18288 h 18288"/>
              <a:gd name="connsiteX14" fmla="*/ 0 w 4056549"/>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56549" h="18288" fill="none" extrusionOk="0">
                <a:moveTo>
                  <a:pt x="0" y="0"/>
                </a:moveTo>
                <a:cubicBezTo>
                  <a:pt x="324395" y="-12272"/>
                  <a:pt x="437185" y="20747"/>
                  <a:pt x="676092" y="0"/>
                </a:cubicBezTo>
                <a:cubicBezTo>
                  <a:pt x="914999" y="-20747"/>
                  <a:pt x="980886" y="20074"/>
                  <a:pt x="1271052" y="0"/>
                </a:cubicBezTo>
                <a:cubicBezTo>
                  <a:pt x="1561218" y="-20074"/>
                  <a:pt x="1609815" y="19965"/>
                  <a:pt x="1947144" y="0"/>
                </a:cubicBezTo>
                <a:cubicBezTo>
                  <a:pt x="2284473" y="-19965"/>
                  <a:pt x="2317816" y="-23682"/>
                  <a:pt x="2501539" y="0"/>
                </a:cubicBezTo>
                <a:cubicBezTo>
                  <a:pt x="2685262" y="23682"/>
                  <a:pt x="2879461" y="12712"/>
                  <a:pt x="3137065" y="0"/>
                </a:cubicBezTo>
                <a:cubicBezTo>
                  <a:pt x="3394669" y="-12712"/>
                  <a:pt x="3618306" y="-41742"/>
                  <a:pt x="4056549" y="0"/>
                </a:cubicBezTo>
                <a:cubicBezTo>
                  <a:pt x="4056201" y="6465"/>
                  <a:pt x="4056979" y="10922"/>
                  <a:pt x="4056549" y="18288"/>
                </a:cubicBezTo>
                <a:cubicBezTo>
                  <a:pt x="3807729" y="-7540"/>
                  <a:pt x="3536237" y="12619"/>
                  <a:pt x="3380458" y="18288"/>
                </a:cubicBezTo>
                <a:cubicBezTo>
                  <a:pt x="3224679" y="23957"/>
                  <a:pt x="2967497" y="23368"/>
                  <a:pt x="2663801" y="18288"/>
                </a:cubicBezTo>
                <a:cubicBezTo>
                  <a:pt x="2360105" y="13208"/>
                  <a:pt x="2359716" y="-8821"/>
                  <a:pt x="2068840" y="18288"/>
                </a:cubicBezTo>
                <a:cubicBezTo>
                  <a:pt x="1777964" y="45397"/>
                  <a:pt x="1641909" y="31681"/>
                  <a:pt x="1311618" y="18288"/>
                </a:cubicBezTo>
                <a:cubicBezTo>
                  <a:pt x="981327" y="4895"/>
                  <a:pt x="990410" y="11155"/>
                  <a:pt x="716657" y="18288"/>
                </a:cubicBezTo>
                <a:cubicBezTo>
                  <a:pt x="442904" y="25421"/>
                  <a:pt x="330722" y="13665"/>
                  <a:pt x="0" y="18288"/>
                </a:cubicBezTo>
                <a:cubicBezTo>
                  <a:pt x="75" y="12069"/>
                  <a:pt x="515" y="5650"/>
                  <a:pt x="0" y="0"/>
                </a:cubicBezTo>
                <a:close/>
              </a:path>
              <a:path w="4056549" h="18288" stroke="0" extrusionOk="0">
                <a:moveTo>
                  <a:pt x="0" y="0"/>
                </a:moveTo>
                <a:cubicBezTo>
                  <a:pt x="175099" y="13469"/>
                  <a:pt x="459673" y="14529"/>
                  <a:pt x="594961" y="0"/>
                </a:cubicBezTo>
                <a:cubicBezTo>
                  <a:pt x="730249" y="-14529"/>
                  <a:pt x="873178" y="22015"/>
                  <a:pt x="1149356" y="0"/>
                </a:cubicBezTo>
                <a:cubicBezTo>
                  <a:pt x="1425534" y="-22015"/>
                  <a:pt x="1498871" y="-21513"/>
                  <a:pt x="1744316" y="0"/>
                </a:cubicBezTo>
                <a:cubicBezTo>
                  <a:pt x="1989761" y="21513"/>
                  <a:pt x="2112991" y="-46"/>
                  <a:pt x="2420408" y="0"/>
                </a:cubicBezTo>
                <a:cubicBezTo>
                  <a:pt x="2727825" y="46"/>
                  <a:pt x="2880256" y="-10040"/>
                  <a:pt x="3137065" y="0"/>
                </a:cubicBezTo>
                <a:cubicBezTo>
                  <a:pt x="3393874" y="10040"/>
                  <a:pt x="3704325" y="-6685"/>
                  <a:pt x="4056549" y="0"/>
                </a:cubicBezTo>
                <a:cubicBezTo>
                  <a:pt x="4055732" y="6895"/>
                  <a:pt x="4055770" y="11206"/>
                  <a:pt x="4056549" y="18288"/>
                </a:cubicBezTo>
                <a:cubicBezTo>
                  <a:pt x="3812770" y="11959"/>
                  <a:pt x="3533996" y="-5717"/>
                  <a:pt x="3299327" y="18288"/>
                </a:cubicBezTo>
                <a:cubicBezTo>
                  <a:pt x="3064658" y="42293"/>
                  <a:pt x="2940381" y="24492"/>
                  <a:pt x="2744931" y="18288"/>
                </a:cubicBezTo>
                <a:cubicBezTo>
                  <a:pt x="2549481" y="12084"/>
                  <a:pt x="2252169" y="51841"/>
                  <a:pt x="1987709" y="18288"/>
                </a:cubicBezTo>
                <a:cubicBezTo>
                  <a:pt x="1723249" y="-15265"/>
                  <a:pt x="1438946" y="3423"/>
                  <a:pt x="1230487" y="18288"/>
                </a:cubicBezTo>
                <a:cubicBezTo>
                  <a:pt x="1022028" y="33153"/>
                  <a:pt x="795957" y="18596"/>
                  <a:pt x="676092" y="18288"/>
                </a:cubicBezTo>
                <a:cubicBezTo>
                  <a:pt x="556227" y="17980"/>
                  <a:pt x="334853" y="39451"/>
                  <a:pt x="0" y="18288"/>
                </a:cubicBezTo>
                <a:cubicBezTo>
                  <a:pt x="95" y="14343"/>
                  <a:pt x="742" y="6860"/>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0695550-EE94-AA4E-99FE-76011179DA4F}"/>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330EA680-D336-4FF7-8B7A-9848BB0A1C32}" type="slidenum">
              <a:rPr lang="en-US">
                <a:solidFill>
                  <a:schemeClr val="tx1">
                    <a:tint val="75000"/>
                  </a:schemeClr>
                </a:solidFill>
              </a:rPr>
              <a:pPr>
                <a:spcAft>
                  <a:spcPts val="600"/>
                </a:spcAft>
              </a:pPr>
              <a:t>17</a:t>
            </a:fld>
            <a:endParaRPr lang="en-US">
              <a:solidFill>
                <a:schemeClr val="tx1">
                  <a:tint val="75000"/>
                </a:schemeClr>
              </a:solidFill>
            </a:endParaRPr>
          </a:p>
        </p:txBody>
      </p:sp>
      <p:pic>
        <p:nvPicPr>
          <p:cNvPr id="3" name="Picture 2">
            <a:extLst>
              <a:ext uri="{FF2B5EF4-FFF2-40B4-BE49-F238E27FC236}">
                <a16:creationId xmlns:a16="http://schemas.microsoft.com/office/drawing/2014/main" id="{07BE0368-316D-7708-7F7A-EA93AAC537E0}"/>
              </a:ext>
            </a:extLst>
          </p:cNvPr>
          <p:cNvPicPr>
            <a:picLocks noChangeAspect="1"/>
          </p:cNvPicPr>
          <p:nvPr/>
        </p:nvPicPr>
        <p:blipFill>
          <a:blip r:embed="rId3"/>
          <a:stretch>
            <a:fillRect/>
          </a:stretch>
        </p:blipFill>
        <p:spPr>
          <a:xfrm>
            <a:off x="8371434" y="911986"/>
            <a:ext cx="3016490" cy="2711452"/>
          </a:xfrm>
          <a:prstGeom prst="rect">
            <a:avLst/>
          </a:prstGeom>
        </p:spPr>
      </p:pic>
    </p:spTree>
    <p:extLst>
      <p:ext uri="{BB962C8B-B14F-4D97-AF65-F5344CB8AC3E}">
        <p14:creationId xmlns:p14="http://schemas.microsoft.com/office/powerpoint/2010/main" val="2487840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3E61B-1B01-48EF-9A06-512F985BADA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D156E7B-D677-6F3D-124A-68B6824AE95B}"/>
              </a:ext>
            </a:extLst>
          </p:cNvPr>
          <p:cNvSpPr txBox="1"/>
          <p:nvPr/>
        </p:nvSpPr>
        <p:spPr>
          <a:xfrm>
            <a:off x="726449" y="784163"/>
            <a:ext cx="6096000" cy="646331"/>
          </a:xfrm>
          <a:prstGeom prst="rect">
            <a:avLst/>
          </a:prstGeom>
          <a:noFill/>
        </p:spPr>
        <p:txBody>
          <a:bodyPr wrap="square">
            <a:spAutoFit/>
          </a:bodyPr>
          <a:lstStyle/>
          <a:p>
            <a:r>
              <a:rPr lang="en-US" sz="3600" u="sng" dirty="0">
                <a:latin typeface="Comic Sans MS" panose="030F0902030302020204" pitchFamily="66" charset="0"/>
              </a:rPr>
              <a:t>The ‘so what? And ‘how?’</a:t>
            </a:r>
            <a:endParaRPr lang="en-GB" sz="3600" u="sng" dirty="0"/>
          </a:p>
        </p:txBody>
      </p:sp>
      <p:graphicFrame>
        <p:nvGraphicFramePr>
          <p:cNvPr id="9" name="Content Placeholder 5">
            <a:extLst>
              <a:ext uri="{FF2B5EF4-FFF2-40B4-BE49-F238E27FC236}">
                <a16:creationId xmlns:a16="http://schemas.microsoft.com/office/drawing/2014/main" id="{C1CFABC5-0A53-F5B0-7684-0F0C31AF6F59}"/>
              </a:ext>
            </a:extLst>
          </p:cNvPr>
          <p:cNvGraphicFramePr>
            <a:graphicFrameLocks/>
          </p:cNvGraphicFramePr>
          <p:nvPr>
            <p:extLst>
              <p:ext uri="{D42A27DB-BD31-4B8C-83A1-F6EECF244321}">
                <p14:modId xmlns:p14="http://schemas.microsoft.com/office/powerpoint/2010/main" val="3660822641"/>
              </p:ext>
            </p:extLst>
          </p:nvPr>
        </p:nvGraphicFramePr>
        <p:xfrm>
          <a:off x="726449" y="1681803"/>
          <a:ext cx="7426951" cy="4392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3486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EF0C224-CBDF-2841-B32B-AB3FCD4898C3}"/>
              </a:ext>
            </a:extLst>
          </p:cNvPr>
          <p:cNvSpPr>
            <a:spLocks noGrp="1"/>
          </p:cNvSpPr>
          <p:nvPr>
            <p:ph type="dt" sz="half" idx="10"/>
          </p:nvPr>
        </p:nvSpPr>
        <p:spPr/>
        <p:txBody>
          <a:bodyPr/>
          <a:lstStyle/>
          <a:p>
            <a:fld id="{A79549C9-5A54-EA41-9EA5-B8460FD90A7F}" type="datetime1">
              <a:rPr lang="en-GB" smtClean="0"/>
              <a:t>17/10/2025</a:t>
            </a:fld>
            <a:endParaRPr lang="en-US"/>
          </a:p>
        </p:txBody>
      </p:sp>
      <p:sp>
        <p:nvSpPr>
          <p:cNvPr id="4" name="Footer Placeholder 3">
            <a:extLst>
              <a:ext uri="{FF2B5EF4-FFF2-40B4-BE49-F238E27FC236}">
                <a16:creationId xmlns:a16="http://schemas.microsoft.com/office/drawing/2014/main" id="{B2A19F10-D79E-3744-A4FF-9F0A82410B3F}"/>
              </a:ext>
            </a:extLst>
          </p:cNvPr>
          <p:cNvSpPr>
            <a:spLocks noGrp="1"/>
          </p:cNvSpPr>
          <p:nvPr>
            <p:ph type="ftr" sz="quarter" idx="11"/>
          </p:nvPr>
        </p:nvSpPr>
        <p:spPr/>
        <p:txBody>
          <a:bodyPr/>
          <a:lstStyle/>
          <a:p>
            <a:r>
              <a:rPr lang="en-US"/>
              <a:t>C Banfield</a:t>
            </a:r>
          </a:p>
        </p:txBody>
      </p:sp>
      <p:sp>
        <p:nvSpPr>
          <p:cNvPr id="5" name="Slide Number Placeholder 4">
            <a:extLst>
              <a:ext uri="{FF2B5EF4-FFF2-40B4-BE49-F238E27FC236}">
                <a16:creationId xmlns:a16="http://schemas.microsoft.com/office/drawing/2014/main" id="{3CF91CAD-9D34-8448-BD5A-B83E77F445BE}"/>
              </a:ext>
            </a:extLst>
          </p:cNvPr>
          <p:cNvSpPr>
            <a:spLocks noGrp="1"/>
          </p:cNvSpPr>
          <p:nvPr>
            <p:ph type="sldNum" sz="quarter" idx="12"/>
          </p:nvPr>
        </p:nvSpPr>
        <p:spPr/>
        <p:txBody>
          <a:bodyPr/>
          <a:lstStyle/>
          <a:p>
            <a:fld id="{330EA680-D336-4FF7-8B7A-9848BB0A1C32}" type="slidenum">
              <a:rPr lang="en-US" smtClean="0"/>
              <a:t>19</a:t>
            </a:fld>
            <a:endParaRPr lang="en-US"/>
          </a:p>
        </p:txBody>
      </p:sp>
      <p:sp>
        <p:nvSpPr>
          <p:cNvPr id="6" name="TextBox 5">
            <a:extLst>
              <a:ext uri="{FF2B5EF4-FFF2-40B4-BE49-F238E27FC236}">
                <a16:creationId xmlns:a16="http://schemas.microsoft.com/office/drawing/2014/main" id="{02E47B97-6139-0347-B138-E1B52F2BCB5F}"/>
              </a:ext>
            </a:extLst>
          </p:cNvPr>
          <p:cNvSpPr txBox="1"/>
          <p:nvPr/>
        </p:nvSpPr>
        <p:spPr>
          <a:xfrm>
            <a:off x="1034321" y="329784"/>
            <a:ext cx="2547079" cy="584775"/>
          </a:xfrm>
          <a:prstGeom prst="rect">
            <a:avLst/>
          </a:prstGeom>
          <a:noFill/>
          <a:ln>
            <a:solidFill>
              <a:schemeClr val="accent6">
                <a:lumMod val="75000"/>
              </a:schemeClr>
            </a:solidFill>
          </a:ln>
        </p:spPr>
        <p:txBody>
          <a:bodyPr wrap="square" rtlCol="0">
            <a:spAutoFit/>
          </a:bodyPr>
          <a:lstStyle/>
          <a:p>
            <a:r>
              <a:rPr lang="en-US" sz="3200" dirty="0">
                <a:latin typeface="SassoonPrimaryInfant" pitchFamily="2" charset="0"/>
              </a:rPr>
              <a:t>ASSESSMENT</a:t>
            </a:r>
          </a:p>
        </p:txBody>
      </p:sp>
      <p:pic>
        <p:nvPicPr>
          <p:cNvPr id="8" name="Picture 7">
            <a:extLst>
              <a:ext uri="{FF2B5EF4-FFF2-40B4-BE49-F238E27FC236}">
                <a16:creationId xmlns:a16="http://schemas.microsoft.com/office/drawing/2014/main" id="{AEF8BC31-EF0B-E74D-BD72-30A31345DBD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8633" y="1281738"/>
            <a:ext cx="3402767" cy="4707432"/>
          </a:xfrm>
          <a:prstGeom prst="rect">
            <a:avLst/>
          </a:prstGeom>
        </p:spPr>
      </p:pic>
      <p:pic>
        <p:nvPicPr>
          <p:cNvPr id="12" name="Picture 11">
            <a:extLst>
              <a:ext uri="{FF2B5EF4-FFF2-40B4-BE49-F238E27FC236}">
                <a16:creationId xmlns:a16="http://schemas.microsoft.com/office/drawing/2014/main" id="{36C2500E-43D0-064F-9123-A53D663964A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218524" y="622171"/>
            <a:ext cx="5763676" cy="5606842"/>
          </a:xfrm>
          <a:prstGeom prst="rect">
            <a:avLst/>
          </a:prstGeom>
        </p:spPr>
      </p:pic>
    </p:spTree>
    <p:extLst>
      <p:ext uri="{BB962C8B-B14F-4D97-AF65-F5344CB8AC3E}">
        <p14:creationId xmlns:p14="http://schemas.microsoft.com/office/powerpoint/2010/main" val="420931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12"/>
                                        </p:tgtEl>
                                        <p:attrNameLst>
                                          <p:attrName>ppt_x</p:attrName>
                                        </p:attrNameLst>
                                      </p:cBhvr>
                                      <p:tavLst>
                                        <p:tav tm="0">
                                          <p:val>
                                            <p:strVal val="ppt_x"/>
                                          </p:val>
                                        </p:tav>
                                        <p:tav tm="100000">
                                          <p:val>
                                            <p:strVal val="ppt_x"/>
                                          </p:val>
                                        </p:tav>
                                      </p:tavLst>
                                    </p:anim>
                                    <p:anim calcmode="lin" valueType="num">
                                      <p:cBhvr additive="base">
                                        <p:cTn id="13" dur="500"/>
                                        <p:tgtEl>
                                          <p:spTgt spid="12"/>
                                        </p:tgtEl>
                                        <p:attrNameLst>
                                          <p:attrName>ppt_y</p:attrName>
                                        </p:attrNameLst>
                                      </p:cBhvr>
                                      <p:tavLst>
                                        <p:tav tm="0">
                                          <p:val>
                                            <p:strVal val="ppt_y"/>
                                          </p:val>
                                        </p:tav>
                                        <p:tav tm="100000">
                                          <p:val>
                                            <p:strVal val="1+ppt_h/2"/>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26B77F-AA53-354F-9C74-206928B33810}"/>
              </a:ext>
            </a:extLst>
          </p:cNvPr>
          <p:cNvSpPr>
            <a:spLocks noGrp="1"/>
          </p:cNvSpPr>
          <p:nvPr>
            <p:ph type="dt" sz="half" idx="10"/>
          </p:nvPr>
        </p:nvSpPr>
        <p:spPr/>
        <p:txBody>
          <a:bodyPr/>
          <a:lstStyle/>
          <a:p>
            <a:fld id="{0AE4B58F-066F-0D4B-835F-8D300CF141C2}" type="datetime1">
              <a:rPr lang="en-GB" smtClean="0"/>
              <a:t>17/10/2025</a:t>
            </a:fld>
            <a:endParaRPr lang="en-US"/>
          </a:p>
        </p:txBody>
      </p:sp>
      <p:sp>
        <p:nvSpPr>
          <p:cNvPr id="3" name="Footer Placeholder 2">
            <a:extLst>
              <a:ext uri="{FF2B5EF4-FFF2-40B4-BE49-F238E27FC236}">
                <a16:creationId xmlns:a16="http://schemas.microsoft.com/office/drawing/2014/main" id="{2286DF8D-6064-4D46-AD87-C6E5786770EC}"/>
              </a:ext>
            </a:extLst>
          </p:cNvPr>
          <p:cNvSpPr>
            <a:spLocks noGrp="1"/>
          </p:cNvSpPr>
          <p:nvPr>
            <p:ph type="ftr" sz="quarter" idx="11"/>
          </p:nvPr>
        </p:nvSpPr>
        <p:spPr/>
        <p:txBody>
          <a:bodyPr/>
          <a:lstStyle/>
          <a:p>
            <a:r>
              <a:rPr lang="en-US"/>
              <a:t>C Banfield</a:t>
            </a:r>
          </a:p>
        </p:txBody>
      </p:sp>
      <p:sp>
        <p:nvSpPr>
          <p:cNvPr id="4" name="Slide Number Placeholder 3">
            <a:extLst>
              <a:ext uri="{FF2B5EF4-FFF2-40B4-BE49-F238E27FC236}">
                <a16:creationId xmlns:a16="http://schemas.microsoft.com/office/drawing/2014/main" id="{67DAD257-B779-E945-A457-BB347A532C22}"/>
              </a:ext>
            </a:extLst>
          </p:cNvPr>
          <p:cNvSpPr>
            <a:spLocks noGrp="1"/>
          </p:cNvSpPr>
          <p:nvPr>
            <p:ph type="sldNum" sz="quarter" idx="12"/>
          </p:nvPr>
        </p:nvSpPr>
        <p:spPr/>
        <p:txBody>
          <a:bodyPr/>
          <a:lstStyle/>
          <a:p>
            <a:fld id="{330EA680-D336-4FF7-8B7A-9848BB0A1C32}" type="slidenum">
              <a:rPr lang="en-US" smtClean="0"/>
              <a:t>20</a:t>
            </a:fld>
            <a:endParaRPr lang="en-US"/>
          </a:p>
        </p:txBody>
      </p:sp>
      <p:pic>
        <p:nvPicPr>
          <p:cNvPr id="6" name="Picture 5">
            <a:extLst>
              <a:ext uri="{FF2B5EF4-FFF2-40B4-BE49-F238E27FC236}">
                <a16:creationId xmlns:a16="http://schemas.microsoft.com/office/drawing/2014/main" id="{13B5619B-54DF-3347-B3FC-841724DD0D3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09878" y="1948722"/>
            <a:ext cx="10984891" cy="3175728"/>
          </a:xfrm>
          <a:prstGeom prst="rect">
            <a:avLst/>
          </a:prstGeom>
        </p:spPr>
      </p:pic>
      <p:sp>
        <p:nvSpPr>
          <p:cNvPr id="7" name="TextBox 6">
            <a:extLst>
              <a:ext uri="{FF2B5EF4-FFF2-40B4-BE49-F238E27FC236}">
                <a16:creationId xmlns:a16="http://schemas.microsoft.com/office/drawing/2014/main" id="{9649B4AD-E74F-5942-B484-2E5205218DCF}"/>
              </a:ext>
            </a:extLst>
          </p:cNvPr>
          <p:cNvSpPr txBox="1"/>
          <p:nvPr/>
        </p:nvSpPr>
        <p:spPr>
          <a:xfrm>
            <a:off x="374754" y="1993692"/>
            <a:ext cx="1469036" cy="479685"/>
          </a:xfrm>
          <a:prstGeom prst="rect">
            <a:avLst/>
          </a:prstGeom>
          <a:solidFill>
            <a:schemeClr val="bg1"/>
          </a:solidFill>
        </p:spPr>
        <p:txBody>
          <a:bodyPr wrap="square" rtlCol="0">
            <a:spAutoFit/>
          </a:bodyPr>
          <a:lstStyle/>
          <a:p>
            <a:endParaRPr lang="en-US" dirty="0"/>
          </a:p>
        </p:txBody>
      </p:sp>
      <p:sp>
        <p:nvSpPr>
          <p:cNvPr id="5" name="TextBox 4">
            <a:extLst>
              <a:ext uri="{FF2B5EF4-FFF2-40B4-BE49-F238E27FC236}">
                <a16:creationId xmlns:a16="http://schemas.microsoft.com/office/drawing/2014/main" id="{26A369D2-A15D-A8BF-15DB-B9C69D09E6C8}"/>
              </a:ext>
            </a:extLst>
          </p:cNvPr>
          <p:cNvSpPr txBox="1"/>
          <p:nvPr/>
        </p:nvSpPr>
        <p:spPr>
          <a:xfrm>
            <a:off x="1545771" y="1993692"/>
            <a:ext cx="979715" cy="479685"/>
          </a:xfrm>
          <a:prstGeom prst="rect">
            <a:avLst/>
          </a:prstGeom>
          <a:solidFill>
            <a:schemeClr val="bg1"/>
          </a:solidFill>
          <a:ln>
            <a:solidFill>
              <a:schemeClr val="bg1"/>
            </a:solidFill>
          </a:ln>
        </p:spPr>
        <p:txBody>
          <a:bodyPr wrap="square" rtlCol="0">
            <a:spAutoFit/>
          </a:bodyPr>
          <a:lstStyle/>
          <a:p>
            <a:endParaRPr lang="en-GB" dirty="0"/>
          </a:p>
        </p:txBody>
      </p:sp>
    </p:spTree>
    <p:extLst>
      <p:ext uri="{BB962C8B-B14F-4D97-AF65-F5344CB8AC3E}">
        <p14:creationId xmlns:p14="http://schemas.microsoft.com/office/powerpoint/2010/main" val="2937883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757970-7360-ED43-A161-04806FEAA359}"/>
              </a:ext>
            </a:extLst>
          </p:cNvPr>
          <p:cNvSpPr>
            <a:spLocks noGrp="1"/>
          </p:cNvSpPr>
          <p:nvPr>
            <p:ph type="dt" sz="half" idx="10"/>
          </p:nvPr>
        </p:nvSpPr>
        <p:spPr/>
        <p:txBody>
          <a:bodyPr/>
          <a:lstStyle/>
          <a:p>
            <a:fld id="{0AE4B58F-066F-0D4B-835F-8D300CF141C2}" type="datetime1">
              <a:rPr lang="en-GB" smtClean="0"/>
              <a:t>17/10/2025</a:t>
            </a:fld>
            <a:endParaRPr lang="en-US"/>
          </a:p>
        </p:txBody>
      </p:sp>
      <p:sp>
        <p:nvSpPr>
          <p:cNvPr id="3" name="Footer Placeholder 2">
            <a:extLst>
              <a:ext uri="{FF2B5EF4-FFF2-40B4-BE49-F238E27FC236}">
                <a16:creationId xmlns:a16="http://schemas.microsoft.com/office/drawing/2014/main" id="{E42AB95B-5429-5E48-8459-47D0A351290F}"/>
              </a:ext>
            </a:extLst>
          </p:cNvPr>
          <p:cNvSpPr>
            <a:spLocks noGrp="1"/>
          </p:cNvSpPr>
          <p:nvPr>
            <p:ph type="ftr" sz="quarter" idx="11"/>
          </p:nvPr>
        </p:nvSpPr>
        <p:spPr/>
        <p:txBody>
          <a:bodyPr/>
          <a:lstStyle/>
          <a:p>
            <a:r>
              <a:rPr lang="en-US"/>
              <a:t>C Banfield</a:t>
            </a:r>
          </a:p>
        </p:txBody>
      </p:sp>
      <p:sp>
        <p:nvSpPr>
          <p:cNvPr id="4" name="Slide Number Placeholder 3">
            <a:extLst>
              <a:ext uri="{FF2B5EF4-FFF2-40B4-BE49-F238E27FC236}">
                <a16:creationId xmlns:a16="http://schemas.microsoft.com/office/drawing/2014/main" id="{09D2AB8E-A000-F845-B937-2A70A09E4D48}"/>
              </a:ext>
            </a:extLst>
          </p:cNvPr>
          <p:cNvSpPr>
            <a:spLocks noGrp="1"/>
          </p:cNvSpPr>
          <p:nvPr>
            <p:ph type="sldNum" sz="quarter" idx="12"/>
          </p:nvPr>
        </p:nvSpPr>
        <p:spPr/>
        <p:txBody>
          <a:bodyPr/>
          <a:lstStyle/>
          <a:p>
            <a:fld id="{330EA680-D336-4FF7-8B7A-9848BB0A1C32}" type="slidenum">
              <a:rPr lang="en-US" smtClean="0"/>
              <a:t>21</a:t>
            </a:fld>
            <a:endParaRPr lang="en-US"/>
          </a:p>
        </p:txBody>
      </p:sp>
      <p:pic>
        <p:nvPicPr>
          <p:cNvPr id="9" name="Picture 8">
            <a:extLst>
              <a:ext uri="{FF2B5EF4-FFF2-40B4-BE49-F238E27FC236}">
                <a16:creationId xmlns:a16="http://schemas.microsoft.com/office/drawing/2014/main" id="{2EBD7304-B824-8747-90FC-9CDC1906EB9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713626" y="149902"/>
            <a:ext cx="2308485" cy="1449402"/>
          </a:xfrm>
          <a:prstGeom prst="rect">
            <a:avLst/>
          </a:prstGeom>
        </p:spPr>
      </p:pic>
      <p:pic>
        <p:nvPicPr>
          <p:cNvPr id="11" name="Picture 10">
            <a:extLst>
              <a:ext uri="{FF2B5EF4-FFF2-40B4-BE49-F238E27FC236}">
                <a16:creationId xmlns:a16="http://schemas.microsoft.com/office/drawing/2014/main" id="{6CAF735D-014F-B043-818B-81C9E428F5F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19922" y="149902"/>
            <a:ext cx="9069049" cy="3616405"/>
          </a:xfrm>
          <a:prstGeom prst="rect">
            <a:avLst/>
          </a:prstGeom>
        </p:spPr>
      </p:pic>
      <p:pic>
        <p:nvPicPr>
          <p:cNvPr id="13" name="Picture 12">
            <a:extLst>
              <a:ext uri="{FF2B5EF4-FFF2-40B4-BE49-F238E27FC236}">
                <a16:creationId xmlns:a16="http://schemas.microsoft.com/office/drawing/2014/main" id="{4A564ABF-87F9-3543-A52C-F7475B44DD2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246681" y="3766307"/>
            <a:ext cx="9698637" cy="3028014"/>
          </a:xfrm>
          <a:prstGeom prst="rect">
            <a:avLst/>
          </a:prstGeom>
        </p:spPr>
      </p:pic>
    </p:spTree>
    <p:extLst>
      <p:ext uri="{BB962C8B-B14F-4D97-AF65-F5344CB8AC3E}">
        <p14:creationId xmlns:p14="http://schemas.microsoft.com/office/powerpoint/2010/main" val="1518813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D40375-6FD5-A342-A991-EB80FFDE2773}"/>
              </a:ext>
            </a:extLst>
          </p:cNvPr>
          <p:cNvSpPr txBox="1"/>
          <p:nvPr/>
        </p:nvSpPr>
        <p:spPr>
          <a:xfrm>
            <a:off x="728133" y="592667"/>
            <a:ext cx="10515600" cy="3539430"/>
          </a:xfrm>
          <a:prstGeom prst="rect">
            <a:avLst/>
          </a:prstGeom>
          <a:noFill/>
          <a:ln w="38100">
            <a:solidFill>
              <a:schemeClr val="accent5"/>
            </a:solidFill>
          </a:ln>
        </p:spPr>
        <p:txBody>
          <a:bodyPr wrap="square" rtlCol="0">
            <a:spAutoFit/>
          </a:bodyPr>
          <a:lstStyle/>
          <a:p>
            <a:r>
              <a:rPr lang="en-US" sz="3200" dirty="0">
                <a:latin typeface="Comic Sans MS" panose="030F0902030302020204" pitchFamily="66" charset="0"/>
              </a:rPr>
              <a:t>RED TAPE: Bed time reading</a:t>
            </a:r>
          </a:p>
          <a:p>
            <a:endParaRPr lang="en-US" sz="3200" dirty="0">
              <a:latin typeface="Comic Sans MS" panose="030F0902030302020204" pitchFamily="66" charset="0"/>
            </a:endParaRPr>
          </a:p>
          <a:p>
            <a:endParaRPr lang="en-US" sz="3200" dirty="0">
              <a:latin typeface="Comic Sans MS" panose="030F0902030302020204" pitchFamily="66" charset="0"/>
            </a:endParaRPr>
          </a:p>
          <a:p>
            <a:pPr marL="457200" indent="-457200">
              <a:buFont typeface="Arial" panose="020B0604020202020204" pitchFamily="34" charset="0"/>
              <a:buChar char="•"/>
            </a:pPr>
            <a:r>
              <a:rPr lang="en-US" sz="3200" dirty="0" err="1">
                <a:latin typeface="Comic Sans MS" panose="030F0902030302020204" pitchFamily="66" charset="0"/>
              </a:rPr>
              <a:t>Ofsted</a:t>
            </a:r>
            <a:r>
              <a:rPr lang="en-US" sz="3200" dirty="0">
                <a:latin typeface="Comic Sans MS" panose="030F0902030302020204" pitchFamily="66" charset="0"/>
              </a:rPr>
              <a:t>: Curriculum and standards Review</a:t>
            </a:r>
          </a:p>
          <a:p>
            <a:pPr marL="457200" indent="-457200">
              <a:buFont typeface="Arial" panose="020B0604020202020204" pitchFamily="34" charset="0"/>
              <a:buChar char="•"/>
            </a:pPr>
            <a:r>
              <a:rPr lang="en-US" sz="3200" dirty="0">
                <a:latin typeface="Comic Sans MS" panose="030F0902030302020204" pitchFamily="66" charset="0"/>
              </a:rPr>
              <a:t>National Content standards – REC</a:t>
            </a:r>
          </a:p>
          <a:p>
            <a:pPr marL="457200" indent="-457200">
              <a:buFont typeface="Arial" panose="020B0604020202020204" pitchFamily="34" charset="0"/>
              <a:buChar char="•"/>
            </a:pPr>
            <a:r>
              <a:rPr lang="en-US" sz="3200" dirty="0">
                <a:latin typeface="Comic Sans MS" panose="030F0902030302020204" pitchFamily="66" charset="0"/>
              </a:rPr>
              <a:t>RE Quality Mark – Self evaluation form</a:t>
            </a:r>
          </a:p>
          <a:p>
            <a:pPr marL="457200" indent="-457200">
              <a:buFont typeface="Arial" panose="020B0604020202020204" pitchFamily="34" charset="0"/>
              <a:buChar char="•"/>
            </a:pPr>
            <a:r>
              <a:rPr lang="en-US" sz="3200" dirty="0" err="1">
                <a:latin typeface="Comic Sans MS" panose="030F0902030302020204" pitchFamily="66" charset="0"/>
              </a:rPr>
              <a:t>CoRE</a:t>
            </a:r>
            <a:r>
              <a:rPr lang="en-US" sz="3200" dirty="0">
                <a:latin typeface="Comic Sans MS" panose="030F0902030302020204" pitchFamily="66" charset="0"/>
              </a:rPr>
              <a:t> report 2018</a:t>
            </a:r>
          </a:p>
        </p:txBody>
      </p:sp>
    </p:spTree>
    <p:extLst>
      <p:ext uri="{BB962C8B-B14F-4D97-AF65-F5344CB8AC3E}">
        <p14:creationId xmlns:p14="http://schemas.microsoft.com/office/powerpoint/2010/main" val="837647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965207-A900-77E8-676A-ADCFEC962829}"/>
              </a:ext>
            </a:extLst>
          </p:cNvPr>
          <p:cNvSpPr>
            <a:spLocks noGrp="1"/>
          </p:cNvSpPr>
          <p:nvPr>
            <p:ph type="dt" sz="half" idx="10"/>
          </p:nvPr>
        </p:nvSpPr>
        <p:spPr/>
        <p:txBody>
          <a:bodyPr/>
          <a:lstStyle/>
          <a:p>
            <a:fld id="{0AE4B58F-066F-0D4B-835F-8D300CF141C2}" type="datetime1">
              <a:rPr lang="en-GB" smtClean="0"/>
              <a:t>17/10/2025</a:t>
            </a:fld>
            <a:endParaRPr lang="en-US"/>
          </a:p>
        </p:txBody>
      </p:sp>
      <p:sp>
        <p:nvSpPr>
          <p:cNvPr id="3" name="Footer Placeholder 2">
            <a:extLst>
              <a:ext uri="{FF2B5EF4-FFF2-40B4-BE49-F238E27FC236}">
                <a16:creationId xmlns:a16="http://schemas.microsoft.com/office/drawing/2014/main" id="{F645FBD0-C087-27EF-87FE-6FBCCF45BC4F}"/>
              </a:ext>
            </a:extLst>
          </p:cNvPr>
          <p:cNvSpPr>
            <a:spLocks noGrp="1"/>
          </p:cNvSpPr>
          <p:nvPr>
            <p:ph type="ftr" sz="quarter" idx="11"/>
          </p:nvPr>
        </p:nvSpPr>
        <p:spPr/>
        <p:txBody>
          <a:bodyPr/>
          <a:lstStyle/>
          <a:p>
            <a:r>
              <a:rPr lang="en-US"/>
              <a:t>C Banfield</a:t>
            </a:r>
          </a:p>
        </p:txBody>
      </p:sp>
      <p:sp>
        <p:nvSpPr>
          <p:cNvPr id="4" name="Slide Number Placeholder 3">
            <a:extLst>
              <a:ext uri="{FF2B5EF4-FFF2-40B4-BE49-F238E27FC236}">
                <a16:creationId xmlns:a16="http://schemas.microsoft.com/office/drawing/2014/main" id="{FB7E1BC8-D263-149B-78FD-E832707B4ABE}"/>
              </a:ext>
            </a:extLst>
          </p:cNvPr>
          <p:cNvSpPr>
            <a:spLocks noGrp="1"/>
          </p:cNvSpPr>
          <p:nvPr>
            <p:ph type="sldNum" sz="quarter" idx="12"/>
          </p:nvPr>
        </p:nvSpPr>
        <p:spPr/>
        <p:txBody>
          <a:bodyPr/>
          <a:lstStyle/>
          <a:p>
            <a:fld id="{330EA680-D336-4FF7-8B7A-9848BB0A1C32}" type="slidenum">
              <a:rPr lang="en-US" smtClean="0"/>
              <a:t>23</a:t>
            </a:fld>
            <a:endParaRPr lang="en-US"/>
          </a:p>
        </p:txBody>
      </p:sp>
      <p:pic>
        <p:nvPicPr>
          <p:cNvPr id="7" name="Picture 6">
            <a:extLst>
              <a:ext uri="{FF2B5EF4-FFF2-40B4-BE49-F238E27FC236}">
                <a16:creationId xmlns:a16="http://schemas.microsoft.com/office/drawing/2014/main" id="{55377CB5-A220-09D9-173C-858E13F59700}"/>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348740" y="1063833"/>
            <a:ext cx="3203257" cy="3496738"/>
          </a:xfrm>
          <a:prstGeom prst="rect">
            <a:avLst/>
          </a:prstGeom>
        </p:spPr>
      </p:pic>
      <p:sp>
        <p:nvSpPr>
          <p:cNvPr id="8" name="TextBox 7">
            <a:extLst>
              <a:ext uri="{FF2B5EF4-FFF2-40B4-BE49-F238E27FC236}">
                <a16:creationId xmlns:a16="http://schemas.microsoft.com/office/drawing/2014/main" id="{BA594EB3-5C79-55D8-9C1F-1CEAF20DCDB5}"/>
              </a:ext>
            </a:extLst>
          </p:cNvPr>
          <p:cNvSpPr txBox="1"/>
          <p:nvPr/>
        </p:nvSpPr>
        <p:spPr>
          <a:xfrm>
            <a:off x="4644390" y="708660"/>
            <a:ext cx="6709410" cy="523220"/>
          </a:xfrm>
          <a:prstGeom prst="rect">
            <a:avLst/>
          </a:prstGeom>
          <a:noFill/>
        </p:spPr>
        <p:txBody>
          <a:bodyPr wrap="square" rtlCol="0">
            <a:spAutoFit/>
          </a:bodyPr>
          <a:lstStyle/>
          <a:p>
            <a:r>
              <a:rPr lang="en-US" sz="2800" dirty="0">
                <a:latin typeface="SassoonPrimaryInfant" pitchFamily="2" charset="0"/>
              </a:rPr>
              <a:t>Where to look for help and information.</a:t>
            </a:r>
            <a:endParaRPr lang="en-GB" sz="2800" dirty="0">
              <a:latin typeface="SassoonPrimaryInfant" pitchFamily="2" charset="0"/>
            </a:endParaRPr>
          </a:p>
        </p:txBody>
      </p:sp>
    </p:spTree>
    <p:extLst>
      <p:ext uri="{BB962C8B-B14F-4D97-AF65-F5344CB8AC3E}">
        <p14:creationId xmlns:p14="http://schemas.microsoft.com/office/powerpoint/2010/main" val="2357502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6189333-27BA-4341-90DE-570A8747E77D}"/>
              </a:ext>
            </a:extLst>
          </p:cNvPr>
          <p:cNvSpPr>
            <a:spLocks noGrp="1"/>
          </p:cNvSpPr>
          <p:nvPr>
            <p:ph type="dt" sz="half" idx="10"/>
          </p:nvPr>
        </p:nvSpPr>
        <p:spPr/>
        <p:txBody>
          <a:bodyPr/>
          <a:lstStyle/>
          <a:p>
            <a:fld id="{DF084509-353E-444A-AD30-9C2727FABFFA}" type="datetime1">
              <a:rPr lang="en-GB" smtClean="0"/>
              <a:t>17/10/2025</a:t>
            </a:fld>
            <a:endParaRPr lang="en-US"/>
          </a:p>
        </p:txBody>
      </p:sp>
      <p:sp>
        <p:nvSpPr>
          <p:cNvPr id="4" name="Footer Placeholder 3">
            <a:extLst>
              <a:ext uri="{FF2B5EF4-FFF2-40B4-BE49-F238E27FC236}">
                <a16:creationId xmlns:a16="http://schemas.microsoft.com/office/drawing/2014/main" id="{DC21A706-EBA0-E940-825C-79793BD4976F}"/>
              </a:ext>
            </a:extLst>
          </p:cNvPr>
          <p:cNvSpPr>
            <a:spLocks noGrp="1"/>
          </p:cNvSpPr>
          <p:nvPr>
            <p:ph type="ftr" sz="quarter" idx="11"/>
          </p:nvPr>
        </p:nvSpPr>
        <p:spPr/>
        <p:txBody>
          <a:bodyPr/>
          <a:lstStyle/>
          <a:p>
            <a:r>
              <a:rPr lang="en-US"/>
              <a:t>C Banfield</a:t>
            </a:r>
          </a:p>
        </p:txBody>
      </p:sp>
      <p:sp>
        <p:nvSpPr>
          <p:cNvPr id="5" name="Slide Number Placeholder 4">
            <a:extLst>
              <a:ext uri="{FF2B5EF4-FFF2-40B4-BE49-F238E27FC236}">
                <a16:creationId xmlns:a16="http://schemas.microsoft.com/office/drawing/2014/main" id="{D81A84A7-5488-6240-95A5-A6736939F167}"/>
              </a:ext>
            </a:extLst>
          </p:cNvPr>
          <p:cNvSpPr>
            <a:spLocks noGrp="1"/>
          </p:cNvSpPr>
          <p:nvPr>
            <p:ph type="sldNum" sz="quarter" idx="12"/>
          </p:nvPr>
        </p:nvSpPr>
        <p:spPr/>
        <p:txBody>
          <a:bodyPr/>
          <a:lstStyle/>
          <a:p>
            <a:fld id="{330EA680-D336-4FF7-8B7A-9848BB0A1C32}" type="slidenum">
              <a:rPr lang="en-US" smtClean="0"/>
              <a:t>24</a:t>
            </a:fld>
            <a:endParaRPr lang="en-US"/>
          </a:p>
        </p:txBody>
      </p:sp>
      <p:sp>
        <p:nvSpPr>
          <p:cNvPr id="6" name="TextBox 5">
            <a:extLst>
              <a:ext uri="{FF2B5EF4-FFF2-40B4-BE49-F238E27FC236}">
                <a16:creationId xmlns:a16="http://schemas.microsoft.com/office/drawing/2014/main" id="{7BE1D625-6A47-7B94-9DA2-5846D5F16141}"/>
              </a:ext>
            </a:extLst>
          </p:cNvPr>
          <p:cNvSpPr txBox="1"/>
          <p:nvPr/>
        </p:nvSpPr>
        <p:spPr>
          <a:xfrm>
            <a:off x="0" y="0"/>
            <a:ext cx="12192000" cy="4832092"/>
          </a:xfrm>
          <a:prstGeom prst="rect">
            <a:avLst/>
          </a:prstGeom>
          <a:noFill/>
        </p:spPr>
        <p:txBody>
          <a:bodyPr wrap="square" rtlCol="0">
            <a:spAutoFit/>
          </a:bodyPr>
          <a:lstStyle/>
          <a:p>
            <a:r>
              <a:rPr lang="en-GB" sz="2800" dirty="0">
                <a:latin typeface="SassoonPrimaryInfant" pitchFamily="2" charset="0"/>
                <a:hlinkClick r:id="rId3"/>
              </a:rPr>
              <a:t>https://www.retoday.org.uk</a:t>
            </a:r>
            <a:r>
              <a:rPr lang="en-GB" sz="2800" dirty="0">
                <a:latin typeface="SassoonPrimaryInfant" pitchFamily="2" charset="0"/>
              </a:rPr>
              <a:t> – Linked to NATRE which is a membership resource.  </a:t>
            </a:r>
          </a:p>
          <a:p>
            <a:r>
              <a:rPr lang="en-GB" sz="2800" dirty="0">
                <a:latin typeface="SassoonPrimaryInfant" pitchFamily="2" charset="0"/>
              </a:rPr>
              <a:t>Reasons to join are numerous. </a:t>
            </a:r>
          </a:p>
          <a:p>
            <a:r>
              <a:rPr lang="en-GB" sz="2800" dirty="0">
                <a:latin typeface="SassoonPrimaryInfant" pitchFamily="2" charset="0"/>
              </a:rPr>
              <a:t>Resources, support, magazine with teaching ideas and booklets.</a:t>
            </a:r>
          </a:p>
          <a:p>
            <a:r>
              <a:rPr lang="en-GB" sz="2800" dirty="0">
                <a:latin typeface="SassoonPrimaryInfant" pitchFamily="2" charset="0"/>
              </a:rPr>
              <a:t>AND Lessons!! </a:t>
            </a:r>
            <a:r>
              <a:rPr lang="en-US" sz="2800" dirty="0">
                <a:hlinkClick r:id="rId4"/>
              </a:rPr>
              <a:t>Primary RE Curriculum - RE Today Services (natre.org.uk)</a:t>
            </a:r>
            <a:endParaRPr lang="en-US" sz="2800" dirty="0"/>
          </a:p>
          <a:p>
            <a:r>
              <a:rPr lang="en-US" sz="2800" dirty="0">
                <a:latin typeface="SassoonPrimaryInfant" pitchFamily="2" charset="0"/>
              </a:rPr>
              <a:t>Learn, Teach, Lead RE (</a:t>
            </a:r>
            <a:r>
              <a:rPr lang="en-US" sz="2800" dirty="0" err="1">
                <a:latin typeface="SassoonPrimaryInfant" pitchFamily="2" charset="0"/>
              </a:rPr>
              <a:t>ltlre</a:t>
            </a:r>
            <a:r>
              <a:rPr lang="en-US" sz="2800" dirty="0">
                <a:latin typeface="SassoonPrimaryInfant" pitchFamily="2" charset="0"/>
              </a:rPr>
              <a:t>) is a brilliant resource for teachers, in that it was set up for teachers.  We hold termly hub meetings where examples of good practice is demonstrated, Assessment discussed, how to achieve outcomes and all things RE.  </a:t>
            </a:r>
            <a:r>
              <a:rPr lang="en-US" sz="2800" dirty="0">
                <a:latin typeface="SassoonPrimaryInfant" pitchFamily="2" charset="0"/>
                <a:hlinkClick r:id="rId5"/>
              </a:rPr>
              <a:t>www.ltlre.org</a:t>
            </a:r>
            <a:r>
              <a:rPr lang="en-US" sz="2800" dirty="0">
                <a:latin typeface="SassoonPrimaryInfant" pitchFamily="2" charset="0"/>
              </a:rPr>
              <a:t> </a:t>
            </a:r>
          </a:p>
          <a:p>
            <a:r>
              <a:rPr lang="en-US" sz="2800" dirty="0">
                <a:latin typeface="SassoonPrimaryInfant" pitchFamily="2" charset="0"/>
              </a:rPr>
              <a:t>RE Hubs is another way you can find all the areas we have looked at today and are set up with teachers in mind.</a:t>
            </a:r>
          </a:p>
          <a:p>
            <a:r>
              <a:rPr lang="en-US" sz="2800" dirty="0">
                <a:latin typeface="SassoonPrimaryInfant" pitchFamily="2" charset="0"/>
                <a:hlinkClick r:id="rId6"/>
              </a:rPr>
              <a:t>www.re-hubs.uk</a:t>
            </a:r>
            <a:r>
              <a:rPr lang="en-US" sz="2800" dirty="0">
                <a:latin typeface="SassoonPrimaryInfant" pitchFamily="2" charset="0"/>
              </a:rPr>
              <a:t> </a:t>
            </a:r>
            <a:endParaRPr lang="en-GB" sz="2800" dirty="0">
              <a:latin typeface="SassoonPrimaryInfant" pitchFamily="2" charset="0"/>
            </a:endParaRPr>
          </a:p>
        </p:txBody>
      </p:sp>
      <p:pic>
        <p:nvPicPr>
          <p:cNvPr id="10" name="Picture 9">
            <a:extLst>
              <a:ext uri="{FF2B5EF4-FFF2-40B4-BE49-F238E27FC236}">
                <a16:creationId xmlns:a16="http://schemas.microsoft.com/office/drawing/2014/main" id="{45A453CC-E180-324D-F004-AD607BC23D89}"/>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62378" y="4974335"/>
            <a:ext cx="2632418" cy="1812099"/>
          </a:xfrm>
          <a:prstGeom prst="rect">
            <a:avLst/>
          </a:prstGeom>
        </p:spPr>
      </p:pic>
      <p:pic>
        <p:nvPicPr>
          <p:cNvPr id="2" name="Picture 1">
            <a:extLst>
              <a:ext uri="{FF2B5EF4-FFF2-40B4-BE49-F238E27FC236}">
                <a16:creationId xmlns:a16="http://schemas.microsoft.com/office/drawing/2014/main" id="{F4D1B8E7-03CE-C04A-8C2E-9505F6A7767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257223" y="4836326"/>
            <a:ext cx="2449173" cy="1702585"/>
          </a:xfrm>
          <a:prstGeom prst="rect">
            <a:avLst/>
          </a:prstGeom>
        </p:spPr>
      </p:pic>
      <p:pic>
        <p:nvPicPr>
          <p:cNvPr id="7" name="Picture 6">
            <a:extLst>
              <a:ext uri="{FF2B5EF4-FFF2-40B4-BE49-F238E27FC236}">
                <a16:creationId xmlns:a16="http://schemas.microsoft.com/office/drawing/2014/main" id="{5838D3F3-30A5-2746-A83C-EE58EB131B68}"/>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950200" y="4898121"/>
            <a:ext cx="2217928" cy="1555860"/>
          </a:xfrm>
          <a:prstGeom prst="rect">
            <a:avLst/>
          </a:prstGeom>
        </p:spPr>
      </p:pic>
    </p:spTree>
    <p:extLst>
      <p:ext uri="{BB962C8B-B14F-4D97-AF65-F5344CB8AC3E}">
        <p14:creationId xmlns:p14="http://schemas.microsoft.com/office/powerpoint/2010/main" val="39212845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1505d2b-42c6-472b-a369-0d337d9a8b6c" xsi:nil="true"/>
    <lcf76f155ced4ddcb4097134ff3c332f xmlns="d363cbc1-fd72-4172-ab42-c95bd550379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E90C058FEC87E4F9BB4660AB37BD98B" ma:contentTypeVersion="19" ma:contentTypeDescription="Create a new document." ma:contentTypeScope="" ma:versionID="84a1feb67f9c26263cbdf1bf27cba1fa">
  <xsd:schema xmlns:xsd="http://www.w3.org/2001/XMLSchema" xmlns:xs="http://www.w3.org/2001/XMLSchema" xmlns:p="http://schemas.microsoft.com/office/2006/metadata/properties" xmlns:ns2="d363cbc1-fd72-4172-ab42-c95bd5503792" xmlns:ns3="c1505d2b-42c6-472b-a369-0d337d9a8b6c" targetNamespace="http://schemas.microsoft.com/office/2006/metadata/properties" ma:root="true" ma:fieldsID="46741a241b75e6e94482f7e29b936859" ns2:_="" ns3:_="">
    <xsd:import namespace="d363cbc1-fd72-4172-ab42-c95bd5503792"/>
    <xsd:import namespace="c1505d2b-42c6-472b-a369-0d337d9a8b6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63cbc1-fd72-4172-ab42-c95bd55037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3a542fb-56c1-418e-a557-95f5a05658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1505d2b-42c6-472b-a369-0d337d9a8b6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f3191de-1e9e-41be-8232-bd77e4d2408c}" ma:internalName="TaxCatchAll" ma:showField="CatchAllData" ma:web="c1505d2b-42c6-472b-a369-0d337d9a8b6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F9812D9-4845-4BA6-803F-4CC334E4D5B4}">
  <ds:schemaRefs>
    <ds:schemaRef ds:uri="http://schemas.microsoft.com/office/2006/metadata/properties"/>
    <ds:schemaRef ds:uri="http://schemas.microsoft.com/office/infopath/2007/PartnerControls"/>
    <ds:schemaRef ds:uri="c1505d2b-42c6-472b-a369-0d337d9a8b6c"/>
    <ds:schemaRef ds:uri="d363cbc1-fd72-4172-ab42-c95bd5503792"/>
  </ds:schemaRefs>
</ds:datastoreItem>
</file>

<file path=customXml/itemProps2.xml><?xml version="1.0" encoding="utf-8"?>
<ds:datastoreItem xmlns:ds="http://schemas.openxmlformats.org/officeDocument/2006/customXml" ds:itemID="{DB6975E5-A02D-4DD6-B835-81C1B20448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63cbc1-fd72-4172-ab42-c95bd5503792"/>
    <ds:schemaRef ds:uri="c1505d2b-42c6-472b-a369-0d337d9a8b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73124F4-D2B2-4D47-93D8-54D176D8612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Gallery</Template>
  <TotalTime>215</TotalTime>
  <Words>2291</Words>
  <Application>Microsoft Macintosh PowerPoint</Application>
  <PresentationFormat>Widescreen</PresentationFormat>
  <Paragraphs>168</Paragraphs>
  <Slides>24</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Aptos</vt:lpstr>
      <vt:lpstr>Aptos Display</vt:lpstr>
      <vt:lpstr>Arial</vt:lpstr>
      <vt:lpstr>Calibri</vt:lpstr>
      <vt:lpstr>Comic Sans MS</vt:lpstr>
      <vt:lpstr>SassoonPrimaryInfant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NAC IT SUPPORT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Twamley</dc:creator>
  <cp:lastModifiedBy>Ed Pawson</cp:lastModifiedBy>
  <cp:revision>11</cp:revision>
  <dcterms:created xsi:type="dcterms:W3CDTF">2025-10-13T15:24:56Z</dcterms:created>
  <dcterms:modified xsi:type="dcterms:W3CDTF">2025-10-17T21:01:54Z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0x010100EE90C058FEC87E4F9BB4660AB37BD98B</vt:lpwstr>
  </property>
  <property fmtid="{D5CDD505-2E9C-101B-9397-08002B2CF9AE}" pid="3" name="MediaServiceImageTags">
    <vt:lpwstr/>
  </property>
</Properties>
</file>