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3.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870" r:id="rId1"/>
    <p:sldMasterId id="2147483871" r:id="rId2"/>
    <p:sldMasterId id="2147483872" r:id="rId3"/>
    <p:sldMasterId id="2147483873" r:id="rId4"/>
  </p:sldMasterIdLst>
  <p:notesMasterIdLst>
    <p:notesMasterId r:id="rId46"/>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Lst>
  <p:sldSz cx="9144000" cy="5143500" type="screen16x9"/>
  <p:notesSz cx="6858000" cy="9144000"/>
  <p:embeddedFontLst>
    <p:embeddedFont>
      <p:font typeface="ABeeZee" pitchFamily="2" charset="0"/>
      <p:regular r:id="rId47"/>
      <p:italic r:id="rId48"/>
    </p:embeddedFont>
    <p:embeddedFont>
      <p:font typeface="Kalam" panose="02000000000000000000" pitchFamily="2" charset="77"/>
      <p:regular r:id="rId49"/>
      <p:bold r:id="rId50"/>
    </p:embeddedFont>
    <p:embeddedFont>
      <p:font typeface="Lexend" pitchFamily="2" charset="77"/>
      <p:regular r:id="rId51"/>
      <p:bold r:id="rId52"/>
    </p:embeddedFont>
    <p:embeddedFont>
      <p:font typeface="Lexend Light" pitchFamily="2" charset="77"/>
      <p:regular r:id="rId53"/>
      <p:bold r:id="rId54"/>
    </p:embeddedFont>
    <p:embeddedFont>
      <p:font typeface="Lexend Medium" pitchFamily="2" charset="77"/>
      <p:regular r:id="rId55"/>
      <p:bold r:id="rId56"/>
    </p:embeddedFont>
    <p:embeddedFont>
      <p:font typeface="Lexend SemiBold" pitchFamily="2" charset="77"/>
      <p:regular r:id="rId57"/>
      <p:bold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361">
          <p15:clr>
            <a:srgbClr val="747775"/>
          </p15:clr>
        </p15:guide>
        <p15:guide id="2" pos="260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60"/>
  </p:normalViewPr>
  <p:slideViewPr>
    <p:cSldViewPr snapToGrid="0">
      <p:cViewPr varScale="1">
        <p:scale>
          <a:sx n="134" d="100"/>
          <a:sy n="134" d="100"/>
        </p:scale>
        <p:origin x="904" y="176"/>
      </p:cViewPr>
      <p:guideLst>
        <p:guide orient="horz" pos="1361"/>
        <p:guide pos="260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7.fntdata"/><Relationship Id="rId58" Type="http://schemas.openxmlformats.org/officeDocument/2006/relationships/font" Target="fonts/font12.fntdata"/><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2.fntdata"/><Relationship Id="rId56" Type="http://schemas.openxmlformats.org/officeDocument/2006/relationships/font" Target="fonts/font10.fntdata"/><Relationship Id="rId8" Type="http://schemas.openxmlformats.org/officeDocument/2006/relationships/slide" Target="slides/slide4.xml"/><Relationship Id="rId51" Type="http://schemas.openxmlformats.org/officeDocument/2006/relationships/font" Target="fonts/font5.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8.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6.fntdata"/><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8"/>
        <p:cNvGrpSpPr/>
        <p:nvPr/>
      </p:nvGrpSpPr>
      <p:grpSpPr>
        <a:xfrm>
          <a:off x="0" y="0"/>
          <a:ext cx="0" cy="0"/>
          <a:chOff x="0" y="0"/>
          <a:chExt cx="0" cy="0"/>
        </a:xfrm>
      </p:grpSpPr>
      <p:sp>
        <p:nvSpPr>
          <p:cNvPr id="2339" name="Google Shape;233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0" name="Google Shape;234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5"/>
        <p:cNvGrpSpPr/>
        <p:nvPr/>
      </p:nvGrpSpPr>
      <p:grpSpPr>
        <a:xfrm>
          <a:off x="0" y="0"/>
          <a:ext cx="0" cy="0"/>
          <a:chOff x="0" y="0"/>
          <a:chExt cx="0" cy="0"/>
        </a:xfrm>
      </p:grpSpPr>
      <p:sp>
        <p:nvSpPr>
          <p:cNvPr id="2346" name="Google Shape;2346;g38a243bc1be_0_9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7" name="Google Shape;2347;g38a243bc1be_0_9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3"/>
        <p:cNvGrpSpPr/>
        <p:nvPr/>
      </p:nvGrpSpPr>
      <p:grpSpPr>
        <a:xfrm>
          <a:off x="0" y="0"/>
          <a:ext cx="0" cy="0"/>
          <a:chOff x="0" y="0"/>
          <a:chExt cx="0" cy="0"/>
        </a:xfrm>
      </p:grpSpPr>
      <p:sp>
        <p:nvSpPr>
          <p:cNvPr id="2354" name="Google Shape;2354;g38a243bc1be_0_1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5" name="Google Shape;2355;g38a243bc1be_0_1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1"/>
        <p:cNvGrpSpPr/>
        <p:nvPr/>
      </p:nvGrpSpPr>
      <p:grpSpPr>
        <a:xfrm>
          <a:off x="0" y="0"/>
          <a:ext cx="0" cy="0"/>
          <a:chOff x="0" y="0"/>
          <a:chExt cx="0" cy="0"/>
        </a:xfrm>
      </p:grpSpPr>
      <p:sp>
        <p:nvSpPr>
          <p:cNvPr id="2362" name="Google Shape;2362;g38a243bc1be_0_3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3" name="Google Shape;2363;g38a243bc1be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9"/>
        <p:cNvGrpSpPr/>
        <p:nvPr/>
      </p:nvGrpSpPr>
      <p:grpSpPr>
        <a:xfrm>
          <a:off x="0" y="0"/>
          <a:ext cx="0" cy="0"/>
          <a:chOff x="0" y="0"/>
          <a:chExt cx="0" cy="0"/>
        </a:xfrm>
      </p:grpSpPr>
      <p:sp>
        <p:nvSpPr>
          <p:cNvPr id="2370" name="Google Shape;2370;g38a243bc1be_0_6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1" name="Google Shape;2371;g38a243bc1be_0_6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7"/>
        <p:cNvGrpSpPr/>
        <p:nvPr/>
      </p:nvGrpSpPr>
      <p:grpSpPr>
        <a:xfrm>
          <a:off x="0" y="0"/>
          <a:ext cx="0" cy="0"/>
          <a:chOff x="0" y="0"/>
          <a:chExt cx="0" cy="0"/>
        </a:xfrm>
      </p:grpSpPr>
      <p:sp>
        <p:nvSpPr>
          <p:cNvPr id="2378" name="Google Shape;2378;g38a243bc1be_0_6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9" name="Google Shape;2379;g38a243bc1be_0_6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5"/>
        <p:cNvGrpSpPr/>
        <p:nvPr/>
      </p:nvGrpSpPr>
      <p:grpSpPr>
        <a:xfrm>
          <a:off x="0" y="0"/>
          <a:ext cx="0" cy="0"/>
          <a:chOff x="0" y="0"/>
          <a:chExt cx="0" cy="0"/>
        </a:xfrm>
      </p:grpSpPr>
      <p:sp>
        <p:nvSpPr>
          <p:cNvPr id="2386" name="Google Shape;2386;g38a12fec3bb_0_18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7" name="Google Shape;2387;g38a12fec3bb_0_18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3"/>
        <p:cNvGrpSpPr/>
        <p:nvPr/>
      </p:nvGrpSpPr>
      <p:grpSpPr>
        <a:xfrm>
          <a:off x="0" y="0"/>
          <a:ext cx="0" cy="0"/>
          <a:chOff x="0" y="0"/>
          <a:chExt cx="0" cy="0"/>
        </a:xfrm>
      </p:grpSpPr>
      <p:sp>
        <p:nvSpPr>
          <p:cNvPr id="2394" name="Google Shape;2394;g38a12fec3bb_0_18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5" name="Google Shape;2395;g38a12fec3bb_0_18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1"/>
        <p:cNvGrpSpPr/>
        <p:nvPr/>
      </p:nvGrpSpPr>
      <p:grpSpPr>
        <a:xfrm>
          <a:off x="0" y="0"/>
          <a:ext cx="0" cy="0"/>
          <a:chOff x="0" y="0"/>
          <a:chExt cx="0" cy="0"/>
        </a:xfrm>
      </p:grpSpPr>
      <p:sp>
        <p:nvSpPr>
          <p:cNvPr id="2402" name="Google Shape;2402;g38a243bc1be_0_64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3" name="Google Shape;2403;g38a243bc1be_0_64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6"/>
        <p:cNvGrpSpPr/>
        <p:nvPr/>
      </p:nvGrpSpPr>
      <p:grpSpPr>
        <a:xfrm>
          <a:off x="0" y="0"/>
          <a:ext cx="0" cy="0"/>
          <a:chOff x="0" y="0"/>
          <a:chExt cx="0" cy="0"/>
        </a:xfrm>
      </p:grpSpPr>
      <p:sp>
        <p:nvSpPr>
          <p:cNvPr id="2407" name="Google Shape;2407;g38a243bc1be_0_77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8" name="Google Shape;2408;g38a243bc1be_0_77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5"/>
        <p:cNvGrpSpPr/>
        <p:nvPr/>
      </p:nvGrpSpPr>
      <p:grpSpPr>
        <a:xfrm>
          <a:off x="0" y="0"/>
          <a:ext cx="0" cy="0"/>
          <a:chOff x="0" y="0"/>
          <a:chExt cx="0" cy="0"/>
        </a:xfrm>
      </p:grpSpPr>
      <p:sp>
        <p:nvSpPr>
          <p:cNvPr id="2416" name="Google Shape;2416;g38a243bc1be_0_77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7" name="Google Shape;2417;g38a243bc1be_0_77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g38a243bc1be_0_78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1" name="Google Shape;2431;g38a243bc1be_0_78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3"/>
        <p:cNvGrpSpPr/>
        <p:nvPr/>
      </p:nvGrpSpPr>
      <p:grpSpPr>
        <a:xfrm>
          <a:off x="0" y="0"/>
          <a:ext cx="0" cy="0"/>
          <a:chOff x="0" y="0"/>
          <a:chExt cx="0" cy="0"/>
        </a:xfrm>
      </p:grpSpPr>
      <p:sp>
        <p:nvSpPr>
          <p:cNvPr id="2444" name="Google Shape;2444;g38a243bc1be_0_78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5" name="Google Shape;2445;g38a243bc1be_0_78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7"/>
        <p:cNvGrpSpPr/>
        <p:nvPr/>
      </p:nvGrpSpPr>
      <p:grpSpPr>
        <a:xfrm>
          <a:off x="0" y="0"/>
          <a:ext cx="0" cy="0"/>
          <a:chOff x="0" y="0"/>
          <a:chExt cx="0" cy="0"/>
        </a:xfrm>
      </p:grpSpPr>
      <p:sp>
        <p:nvSpPr>
          <p:cNvPr id="2458" name="Google Shape;2458;g38a243bc1be_0_89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9" name="Google Shape;2459;g38a243bc1be_0_89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3"/>
        <p:cNvGrpSpPr/>
        <p:nvPr/>
      </p:nvGrpSpPr>
      <p:grpSpPr>
        <a:xfrm>
          <a:off x="0" y="0"/>
          <a:ext cx="0" cy="0"/>
          <a:chOff x="0" y="0"/>
          <a:chExt cx="0" cy="0"/>
        </a:xfrm>
      </p:grpSpPr>
      <p:sp>
        <p:nvSpPr>
          <p:cNvPr id="2464" name="Google Shape;2464;g38a243bc1be_0_89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5" name="Google Shape;2465;g38a243bc1be_0_89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0"/>
        <p:cNvGrpSpPr/>
        <p:nvPr/>
      </p:nvGrpSpPr>
      <p:grpSpPr>
        <a:xfrm>
          <a:off x="0" y="0"/>
          <a:ext cx="0" cy="0"/>
          <a:chOff x="0" y="0"/>
          <a:chExt cx="0" cy="0"/>
        </a:xfrm>
      </p:grpSpPr>
      <p:sp>
        <p:nvSpPr>
          <p:cNvPr id="2471" name="Google Shape;2471;g38a243bc1be_0_89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2" name="Google Shape;2472;g38a243bc1be_0_89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4"/>
        <p:cNvGrpSpPr/>
        <p:nvPr/>
      </p:nvGrpSpPr>
      <p:grpSpPr>
        <a:xfrm>
          <a:off x="0" y="0"/>
          <a:ext cx="0" cy="0"/>
          <a:chOff x="0" y="0"/>
          <a:chExt cx="0" cy="0"/>
        </a:xfrm>
      </p:grpSpPr>
      <p:sp>
        <p:nvSpPr>
          <p:cNvPr id="2485" name="Google Shape;2485;g38a243bc1be_0_90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6" name="Google Shape;2486;g38a243bc1be_0_90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3"/>
        <p:cNvGrpSpPr/>
        <p:nvPr/>
      </p:nvGrpSpPr>
      <p:grpSpPr>
        <a:xfrm>
          <a:off x="0" y="0"/>
          <a:ext cx="0" cy="0"/>
          <a:chOff x="0" y="0"/>
          <a:chExt cx="0" cy="0"/>
        </a:xfrm>
      </p:grpSpPr>
      <p:sp>
        <p:nvSpPr>
          <p:cNvPr id="2504" name="Google Shape;2504;g38a243bc1be_0_90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5" name="Google Shape;2505;g38a243bc1be_0_90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0"/>
        <p:cNvGrpSpPr/>
        <p:nvPr/>
      </p:nvGrpSpPr>
      <p:grpSpPr>
        <a:xfrm>
          <a:off x="0" y="0"/>
          <a:ext cx="0" cy="0"/>
          <a:chOff x="0" y="0"/>
          <a:chExt cx="0" cy="0"/>
        </a:xfrm>
      </p:grpSpPr>
      <p:sp>
        <p:nvSpPr>
          <p:cNvPr id="2521" name="Google Shape;2521;g38a243bc1be_0_90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2" name="Google Shape;2522;g38a243bc1be_0_90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2"/>
        <p:cNvGrpSpPr/>
        <p:nvPr/>
      </p:nvGrpSpPr>
      <p:grpSpPr>
        <a:xfrm>
          <a:off x="0" y="0"/>
          <a:ext cx="0" cy="0"/>
          <a:chOff x="0" y="0"/>
          <a:chExt cx="0" cy="0"/>
        </a:xfrm>
      </p:grpSpPr>
      <p:sp>
        <p:nvSpPr>
          <p:cNvPr id="2533" name="Google Shape;2533;g38a243bc1be_0_9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4" name="Google Shape;2534;g38a243bc1be_0_9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0"/>
        <p:cNvGrpSpPr/>
        <p:nvPr/>
      </p:nvGrpSpPr>
      <p:grpSpPr>
        <a:xfrm>
          <a:off x="0" y="0"/>
          <a:ext cx="0" cy="0"/>
          <a:chOff x="0" y="0"/>
          <a:chExt cx="0" cy="0"/>
        </a:xfrm>
      </p:grpSpPr>
      <p:sp>
        <p:nvSpPr>
          <p:cNvPr id="2551" name="Google Shape;2551;g38a243bc1be_0_91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2" name="Google Shape;2552;g38a243bc1be_0_9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0"/>
        <p:cNvGrpSpPr/>
        <p:nvPr/>
      </p:nvGrpSpPr>
      <p:grpSpPr>
        <a:xfrm>
          <a:off x="0" y="0"/>
          <a:ext cx="0" cy="0"/>
          <a:chOff x="0" y="0"/>
          <a:chExt cx="0" cy="0"/>
        </a:xfrm>
      </p:grpSpPr>
      <p:sp>
        <p:nvSpPr>
          <p:cNvPr id="2561" name="Google Shape;2561;g38a243bc1be_0_91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2" name="Google Shape;2562;g38a243bc1be_0_9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5"/>
        <p:cNvGrpSpPr/>
        <p:nvPr/>
      </p:nvGrpSpPr>
      <p:grpSpPr>
        <a:xfrm>
          <a:off x="0" y="0"/>
          <a:ext cx="0" cy="0"/>
          <a:chOff x="0" y="0"/>
          <a:chExt cx="0" cy="0"/>
        </a:xfrm>
      </p:grpSpPr>
      <p:sp>
        <p:nvSpPr>
          <p:cNvPr id="2576" name="Google Shape;2576;g38a243bc1be_0_91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7" name="Google Shape;2577;g38a243bc1be_0_9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4"/>
        <p:cNvGrpSpPr/>
        <p:nvPr/>
      </p:nvGrpSpPr>
      <p:grpSpPr>
        <a:xfrm>
          <a:off x="0" y="0"/>
          <a:ext cx="0" cy="0"/>
          <a:chOff x="0" y="0"/>
          <a:chExt cx="0" cy="0"/>
        </a:xfrm>
      </p:grpSpPr>
      <p:sp>
        <p:nvSpPr>
          <p:cNvPr id="2585" name="Google Shape;2585;g38a243bc1be_0_91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6" name="Google Shape;2586;g38a243bc1be_0_9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9"/>
        <p:cNvGrpSpPr/>
        <p:nvPr/>
      </p:nvGrpSpPr>
      <p:grpSpPr>
        <a:xfrm>
          <a:off x="0" y="0"/>
          <a:ext cx="0" cy="0"/>
          <a:chOff x="0" y="0"/>
          <a:chExt cx="0" cy="0"/>
        </a:xfrm>
      </p:grpSpPr>
      <p:sp>
        <p:nvSpPr>
          <p:cNvPr id="2600" name="Google Shape;2600;g38a243bc1be_0_91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1" name="Google Shape;2601;g38a243bc1be_0_9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5"/>
        <p:cNvGrpSpPr/>
        <p:nvPr/>
      </p:nvGrpSpPr>
      <p:grpSpPr>
        <a:xfrm>
          <a:off x="0" y="0"/>
          <a:ext cx="0" cy="0"/>
          <a:chOff x="0" y="0"/>
          <a:chExt cx="0" cy="0"/>
        </a:xfrm>
      </p:grpSpPr>
      <p:sp>
        <p:nvSpPr>
          <p:cNvPr id="2606" name="Google Shape;2606;g38a243bc1be_0_91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7" name="Google Shape;2607;g38a243bc1be_0_9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1"/>
        <p:cNvGrpSpPr/>
        <p:nvPr/>
      </p:nvGrpSpPr>
      <p:grpSpPr>
        <a:xfrm>
          <a:off x="0" y="0"/>
          <a:ext cx="0" cy="0"/>
          <a:chOff x="0" y="0"/>
          <a:chExt cx="0" cy="0"/>
        </a:xfrm>
      </p:grpSpPr>
      <p:sp>
        <p:nvSpPr>
          <p:cNvPr id="2622" name="Google Shape;2622;g38a243bc1be_0_92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3" name="Google Shape;2623;g38a243bc1be_0_9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3"/>
        <p:cNvGrpSpPr/>
        <p:nvPr/>
      </p:nvGrpSpPr>
      <p:grpSpPr>
        <a:xfrm>
          <a:off x="0" y="0"/>
          <a:ext cx="0" cy="0"/>
          <a:chOff x="0" y="0"/>
          <a:chExt cx="0" cy="0"/>
        </a:xfrm>
      </p:grpSpPr>
      <p:sp>
        <p:nvSpPr>
          <p:cNvPr id="2644" name="Google Shape;2644;g38a243bc1be_0_101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5" name="Google Shape;2645;g38a243bc1be_0_10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9"/>
        <p:cNvGrpSpPr/>
        <p:nvPr/>
      </p:nvGrpSpPr>
      <p:grpSpPr>
        <a:xfrm>
          <a:off x="0" y="0"/>
          <a:ext cx="0" cy="0"/>
          <a:chOff x="0" y="0"/>
          <a:chExt cx="0" cy="0"/>
        </a:xfrm>
      </p:grpSpPr>
      <p:sp>
        <p:nvSpPr>
          <p:cNvPr id="2650" name="Google Shape;2650;g38a243bc1be_0_102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1" name="Google Shape;2651;g38a243bc1be_0_10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9"/>
        <p:cNvGrpSpPr/>
        <p:nvPr/>
      </p:nvGrpSpPr>
      <p:grpSpPr>
        <a:xfrm>
          <a:off x="0" y="0"/>
          <a:ext cx="0" cy="0"/>
          <a:chOff x="0" y="0"/>
          <a:chExt cx="0" cy="0"/>
        </a:xfrm>
      </p:grpSpPr>
      <p:sp>
        <p:nvSpPr>
          <p:cNvPr id="2660" name="Google Shape;2660;g38a243bc1be_0_102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1" name="Google Shape;2661;g38a243bc1be_0_10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3"/>
        <p:cNvGrpSpPr/>
        <p:nvPr/>
      </p:nvGrpSpPr>
      <p:grpSpPr>
        <a:xfrm>
          <a:off x="0" y="0"/>
          <a:ext cx="0" cy="0"/>
          <a:chOff x="0" y="0"/>
          <a:chExt cx="0" cy="0"/>
        </a:xfrm>
      </p:grpSpPr>
      <p:sp>
        <p:nvSpPr>
          <p:cNvPr id="2674" name="Google Shape;2674;g38a243bc1be_0_103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5" name="Google Shape;2675;g38a243bc1be_0_103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2"/>
        <p:cNvGrpSpPr/>
        <p:nvPr/>
      </p:nvGrpSpPr>
      <p:grpSpPr>
        <a:xfrm>
          <a:off x="0" y="0"/>
          <a:ext cx="0" cy="0"/>
          <a:chOff x="0" y="0"/>
          <a:chExt cx="0" cy="0"/>
        </a:xfrm>
      </p:grpSpPr>
      <p:sp>
        <p:nvSpPr>
          <p:cNvPr id="2683" name="Google Shape;2683;g38a243bc1be_0_103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4" name="Google Shape;2684;g38a243bc1be_0_10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6"/>
        <p:cNvGrpSpPr/>
        <p:nvPr/>
      </p:nvGrpSpPr>
      <p:grpSpPr>
        <a:xfrm>
          <a:off x="0" y="0"/>
          <a:ext cx="0" cy="0"/>
          <a:chOff x="0" y="0"/>
          <a:chExt cx="0" cy="0"/>
        </a:xfrm>
      </p:grpSpPr>
      <p:sp>
        <p:nvSpPr>
          <p:cNvPr id="2697" name="Google Shape;2697;g38a243bc1be_0_103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8" name="Google Shape;2698;g38a243bc1be_0_10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9"/>
        <p:cNvGrpSpPr/>
        <p:nvPr/>
      </p:nvGrpSpPr>
      <p:grpSpPr>
        <a:xfrm>
          <a:off x="0" y="0"/>
          <a:ext cx="0" cy="0"/>
          <a:chOff x="0" y="0"/>
          <a:chExt cx="0" cy="0"/>
        </a:xfrm>
      </p:grpSpPr>
      <p:sp>
        <p:nvSpPr>
          <p:cNvPr id="2710" name="Google Shape;2710;g38a243bc1be_0_103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1" name="Google Shape;2711;g38a243bc1be_0_103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9"/>
        <p:cNvGrpSpPr/>
        <p:nvPr/>
      </p:nvGrpSpPr>
      <p:grpSpPr>
        <a:xfrm>
          <a:off x="0" y="0"/>
          <a:ext cx="0" cy="0"/>
          <a:chOff x="0" y="0"/>
          <a:chExt cx="0" cy="0"/>
        </a:xfrm>
      </p:grpSpPr>
      <p:sp>
        <p:nvSpPr>
          <p:cNvPr id="2720" name="Google Shape;2720;g38a243bc1be_0_104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1" name="Google Shape;2721;g38a243bc1be_0_104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7"/>
        <p:cNvGrpSpPr/>
        <p:nvPr/>
      </p:nvGrpSpPr>
      <p:grpSpPr>
        <a:xfrm>
          <a:off x="0" y="0"/>
          <a:ext cx="0" cy="0"/>
          <a:chOff x="0" y="0"/>
          <a:chExt cx="0" cy="0"/>
        </a:xfrm>
      </p:grpSpPr>
      <p:sp>
        <p:nvSpPr>
          <p:cNvPr id="2728" name="Google Shape;2728;g38a243bc1be_0_104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9" name="Google Shape;2729;g38a243bc1be_0_104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8"/>
        <p:cNvGrpSpPr/>
        <p:nvPr/>
      </p:nvGrpSpPr>
      <p:grpSpPr>
        <a:xfrm>
          <a:off x="0" y="0"/>
          <a:ext cx="0" cy="0"/>
          <a:chOff x="0" y="0"/>
          <a:chExt cx="0" cy="0"/>
        </a:xfrm>
      </p:grpSpPr>
      <p:sp>
        <p:nvSpPr>
          <p:cNvPr id="2739" name="Google Shape;2739;g38a243bc1be_0_104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0" name="Google Shape;2740;g38a243bc1be_0_104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2"/>
        <p:cNvGrpSpPr/>
        <p:nvPr/>
      </p:nvGrpSpPr>
      <p:grpSpPr>
        <a:xfrm>
          <a:off x="0" y="0"/>
          <a:ext cx="0" cy="0"/>
          <a:chOff x="0" y="0"/>
          <a:chExt cx="0" cy="0"/>
        </a:xfrm>
      </p:grpSpPr>
      <p:sp>
        <p:nvSpPr>
          <p:cNvPr id="2753" name="Google Shape;2753;g38a243bc1be_0_104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4" name="Google Shape;2754;g38a243bc1be_0_104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8"/>
        <p:cNvGrpSpPr/>
        <p:nvPr/>
      </p:nvGrpSpPr>
      <p:grpSpPr>
        <a:xfrm>
          <a:off x="0" y="0"/>
          <a:ext cx="0" cy="0"/>
          <a:chOff x="0" y="0"/>
          <a:chExt cx="0" cy="0"/>
        </a:xfrm>
      </p:grpSpPr>
      <p:sp>
        <p:nvSpPr>
          <p:cNvPr id="2759" name="Google Shape;2759;g38dd2fbef3b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60" name="Google Shape;2760;g38dd2fbef3b_0_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9"/>
        <p:cNvGrpSpPr/>
        <p:nvPr/>
      </p:nvGrpSpPr>
      <p:grpSpPr>
        <a:xfrm>
          <a:off x="0" y="0"/>
          <a:ext cx="0" cy="0"/>
          <a:chOff x="0" y="0"/>
          <a:chExt cx="0" cy="0"/>
        </a:xfrm>
      </p:grpSpPr>
      <p:sp>
        <p:nvSpPr>
          <p:cNvPr id="2770" name="Google Shape;2770;g39b4272a9e4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71" name="Google Shape;2771;g39b4272a9e4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5"/>
        <p:cNvGrpSpPr/>
        <p:nvPr/>
      </p:nvGrpSpPr>
      <p:grpSpPr>
        <a:xfrm>
          <a:off x="0" y="0"/>
          <a:ext cx="0" cy="0"/>
          <a:chOff x="0" y="0"/>
          <a:chExt cx="0" cy="0"/>
        </a:xfrm>
      </p:grpSpPr>
      <p:sp>
        <p:nvSpPr>
          <p:cNvPr id="2776" name="Google Shape;2776;g39b4272a9e4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77" name="Google Shape;2777;g39b4272a9e4_1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3.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3.xml"/><Relationship Id="rId4" Type="http://schemas.openxmlformats.org/officeDocument/2006/relationships/image" Target="../media/image33.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png"/><Relationship Id="rId1" Type="http://schemas.openxmlformats.org/officeDocument/2006/relationships/slideMaster" Target="../slideMasters/slideMaster3.xml"/><Relationship Id="rId4" Type="http://schemas.openxmlformats.org/officeDocument/2006/relationships/image" Target="../media/image31.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7.png"/><Relationship Id="rId1" Type="http://schemas.openxmlformats.org/officeDocument/2006/relationships/slideMaster" Target="../slideMasters/slideMaster3.xml"/><Relationship Id="rId5" Type="http://schemas.openxmlformats.org/officeDocument/2006/relationships/image" Target="../media/image38.png"/><Relationship Id="rId4" Type="http://schemas.openxmlformats.org/officeDocument/2006/relationships/image" Target="../media/image31.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9.png"/><Relationship Id="rId1" Type="http://schemas.openxmlformats.org/officeDocument/2006/relationships/slideMaster" Target="../slideMasters/slideMaster3.xml"/><Relationship Id="rId5" Type="http://schemas.openxmlformats.org/officeDocument/2006/relationships/image" Target="../media/image40.png"/><Relationship Id="rId4" Type="http://schemas.openxmlformats.org/officeDocument/2006/relationships/image" Target="../media/image31.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Master" Target="../slideMasters/slideMaster3.xml"/><Relationship Id="rId5" Type="http://schemas.openxmlformats.org/officeDocument/2006/relationships/image" Target="../media/image41.png"/><Relationship Id="rId4" Type="http://schemas.openxmlformats.org/officeDocument/2006/relationships/image" Target="../media/image31.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Master" Target="../slideMasters/slideMaster3.xml"/><Relationship Id="rId5" Type="http://schemas.openxmlformats.org/officeDocument/2006/relationships/image" Target="../media/image42.png"/><Relationship Id="rId4" Type="http://schemas.openxmlformats.org/officeDocument/2006/relationships/image" Target="../media/image31.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Master" Target="../slideMasters/slideMaster3.xml"/><Relationship Id="rId4" Type="http://schemas.openxmlformats.org/officeDocument/2006/relationships/image" Target="../media/image43.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4.png"/><Relationship Id="rId1" Type="http://schemas.openxmlformats.org/officeDocument/2006/relationships/slideMaster" Target="../slideMasters/slideMaster3.xml"/><Relationship Id="rId5" Type="http://schemas.openxmlformats.org/officeDocument/2006/relationships/image" Target="../media/image45.png"/><Relationship Id="rId4" Type="http://schemas.openxmlformats.org/officeDocument/2006/relationships/image" Target="../media/image31.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9.png"/><Relationship Id="rId1" Type="http://schemas.openxmlformats.org/officeDocument/2006/relationships/slideMaster" Target="../slideMasters/slideMaster3.xml"/><Relationship Id="rId4" Type="http://schemas.openxmlformats.org/officeDocument/2006/relationships/image" Target="../media/image33.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7.png"/><Relationship Id="rId1" Type="http://schemas.openxmlformats.org/officeDocument/2006/relationships/slideMaster" Target="../slideMasters/slideMaster3.xml"/><Relationship Id="rId5" Type="http://schemas.openxmlformats.org/officeDocument/2006/relationships/image" Target="../media/image48.png"/><Relationship Id="rId4" Type="http://schemas.openxmlformats.org/officeDocument/2006/relationships/image" Target="../media/image31.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Master" Target="../slideMasters/slideMaster3.xml"/><Relationship Id="rId5" Type="http://schemas.openxmlformats.org/officeDocument/2006/relationships/image" Target="../media/image50.png"/><Relationship Id="rId4" Type="http://schemas.openxmlformats.org/officeDocument/2006/relationships/image" Target="../media/image49.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1.png"/><Relationship Id="rId1" Type="http://schemas.openxmlformats.org/officeDocument/2006/relationships/slideMaster" Target="../slideMasters/slideMaster3.xml"/><Relationship Id="rId4" Type="http://schemas.openxmlformats.org/officeDocument/2006/relationships/image" Target="../media/image52.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3.png"/><Relationship Id="rId1" Type="http://schemas.openxmlformats.org/officeDocument/2006/relationships/slideMaster" Target="../slideMasters/slideMaster3.xml"/><Relationship Id="rId4" Type="http://schemas.openxmlformats.org/officeDocument/2006/relationships/image" Target="../media/image54.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Master" Target="../slideMasters/slideMaster3.xml"/><Relationship Id="rId5" Type="http://schemas.openxmlformats.org/officeDocument/2006/relationships/image" Target="../media/image55.png"/><Relationship Id="rId4" Type="http://schemas.openxmlformats.org/officeDocument/2006/relationships/image" Target="../media/image31.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Master" Target="../slideMasters/slideMaster3.xml"/><Relationship Id="rId5" Type="http://schemas.openxmlformats.org/officeDocument/2006/relationships/image" Target="../media/image57.png"/><Relationship Id="rId4" Type="http://schemas.openxmlformats.org/officeDocument/2006/relationships/image" Target="../media/image56.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Master" Target="../slideMasters/slideMaster3.xml"/><Relationship Id="rId5" Type="http://schemas.openxmlformats.org/officeDocument/2006/relationships/image" Target="../media/image58.png"/><Relationship Id="rId4" Type="http://schemas.openxmlformats.org/officeDocument/2006/relationships/image" Target="../media/image31.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Master" Target="../slideMasters/slideMaster3.xml"/><Relationship Id="rId5" Type="http://schemas.openxmlformats.org/officeDocument/2006/relationships/image" Target="../media/image58.png"/><Relationship Id="rId4" Type="http://schemas.openxmlformats.org/officeDocument/2006/relationships/image" Target="../media/image31.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Master" Target="../slideMasters/slideMaster3.xml"/><Relationship Id="rId5" Type="http://schemas.openxmlformats.org/officeDocument/2006/relationships/image" Target="../media/image59.png"/><Relationship Id="rId4" Type="http://schemas.openxmlformats.org/officeDocument/2006/relationships/image" Target="../media/image31.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3.xml"/><Relationship Id="rId5" Type="http://schemas.openxmlformats.org/officeDocument/2006/relationships/image" Target="../media/image61.png"/><Relationship Id="rId4" Type="http://schemas.openxmlformats.org/officeDocument/2006/relationships/image" Target="../media/image60.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2.png"/><Relationship Id="rId1" Type="http://schemas.openxmlformats.org/officeDocument/2006/relationships/slideMaster" Target="../slideMasters/slideMaster3.xml"/><Relationship Id="rId5" Type="http://schemas.openxmlformats.org/officeDocument/2006/relationships/image" Target="../media/image63.png"/><Relationship Id="rId4" Type="http://schemas.openxmlformats.org/officeDocument/2006/relationships/image" Target="../media/image31.png"/></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Master" Target="../slideMasters/slideMaster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1.png"/><Relationship Id="rId2" Type="http://schemas.openxmlformats.org/officeDocument/2006/relationships/image" Target="../media/image72.png"/><Relationship Id="rId1" Type="http://schemas.openxmlformats.org/officeDocument/2006/relationships/slideMaster" Target="../slideMasters/slideMaster3.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Layouts/_rels/slideLayout9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4.png"/><Relationship Id="rId7" Type="http://schemas.openxmlformats.org/officeDocument/2006/relationships/image" Target="../media/image75.png"/><Relationship Id="rId2" Type="http://schemas.openxmlformats.org/officeDocument/2006/relationships/image" Target="../media/image77.png"/><Relationship Id="rId1" Type="http://schemas.openxmlformats.org/officeDocument/2006/relationships/slideMaster" Target="../slideMasters/slideMaster3.xml"/><Relationship Id="rId6" Type="http://schemas.openxmlformats.org/officeDocument/2006/relationships/image" Target="../media/image78.png"/><Relationship Id="rId5" Type="http://schemas.openxmlformats.org/officeDocument/2006/relationships/image" Target="../media/image73.png"/><Relationship Id="rId4" Type="http://schemas.openxmlformats.org/officeDocument/2006/relationships/image" Target="../media/image72.png"/><Relationship Id="rId9" Type="http://schemas.openxmlformats.org/officeDocument/2006/relationships/image" Target="../media/image71.png"/></Relationships>
</file>

<file path=ppt/slideLayouts/_rels/slideLayout9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Master" Target="../slideMasters/slideMaster3.xml"/><Relationship Id="rId6" Type="http://schemas.openxmlformats.org/officeDocument/2006/relationships/image" Target="../media/image73.png"/><Relationship Id="rId11" Type="http://schemas.openxmlformats.org/officeDocument/2006/relationships/image" Target="../media/image71.png"/><Relationship Id="rId5" Type="http://schemas.openxmlformats.org/officeDocument/2006/relationships/image" Target="../media/image72.png"/><Relationship Id="rId10" Type="http://schemas.openxmlformats.org/officeDocument/2006/relationships/image" Target="../media/image80.png"/><Relationship Id="rId4" Type="http://schemas.openxmlformats.org/officeDocument/2006/relationships/image" Target="../media/image79.png"/><Relationship Id="rId9" Type="http://schemas.openxmlformats.org/officeDocument/2006/relationships/image" Target="../media/image76.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3.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4.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5.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Master" Target="../slideMasters/slideMaster3.xml"/><Relationship Id="rId4" Type="http://schemas.openxmlformats.org/officeDocument/2006/relationships/image" Target="../media/image86.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3.png"/><Relationship Id="rId1" Type="http://schemas.openxmlformats.org/officeDocument/2006/relationships/slideMaster" Target="../slideMasters/slideMaster3.xml"/><Relationship Id="rId4" Type="http://schemas.openxmlformats.org/officeDocument/2006/relationships/image" Target="../media/image86.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4.png"/><Relationship Id="rId1" Type="http://schemas.openxmlformats.org/officeDocument/2006/relationships/slideMaster" Target="../slideMasters/slideMaster3.xml"/><Relationship Id="rId4" Type="http://schemas.openxmlformats.org/officeDocument/2006/relationships/image" Target="../media/image86.png"/></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5.png"/><Relationship Id="rId1" Type="http://schemas.openxmlformats.org/officeDocument/2006/relationships/slideMaster" Target="../slideMasters/slideMaster3.xml"/><Relationship Id="rId4" Type="http://schemas.openxmlformats.org/officeDocument/2006/relationships/image" Target="../media/image86.pn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7.png"/><Relationship Id="rId1" Type="http://schemas.openxmlformats.org/officeDocument/2006/relationships/slideMaster" Target="../slideMasters/slideMaster3.xml"/><Relationship Id="rId4" Type="http://schemas.openxmlformats.org/officeDocument/2006/relationships/image" Target="../media/image86.pn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3.png"/><Relationship Id="rId1" Type="http://schemas.openxmlformats.org/officeDocument/2006/relationships/slideMaster" Target="../slideMasters/slideMaster3.xml"/><Relationship Id="rId4" Type="http://schemas.openxmlformats.org/officeDocument/2006/relationships/image" Target="../media/image87.pn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4.png"/><Relationship Id="rId1" Type="http://schemas.openxmlformats.org/officeDocument/2006/relationships/slideMaster" Target="../slideMasters/slideMaster3.xml"/><Relationship Id="rId4" Type="http://schemas.openxmlformats.org/officeDocument/2006/relationships/image" Target="../media/image87.pn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Master" Target="../slideMasters/slideMaster3.xml"/><Relationship Id="rId4" Type="http://schemas.openxmlformats.org/officeDocument/2006/relationships/image" Target="../media/image87.pn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Master" Target="../slideMasters/slideMaster3.xml"/><Relationship Id="rId4" Type="http://schemas.openxmlformats.org/officeDocument/2006/relationships/image" Target="../media/image88.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3.png"/><Relationship Id="rId1" Type="http://schemas.openxmlformats.org/officeDocument/2006/relationships/slideMaster" Target="../slideMasters/slideMaster3.xml"/><Relationship Id="rId4" Type="http://schemas.openxmlformats.org/officeDocument/2006/relationships/image" Target="../media/image88.pn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4.png"/><Relationship Id="rId1" Type="http://schemas.openxmlformats.org/officeDocument/2006/relationships/slideMaster" Target="../slideMasters/slideMaster3.xml"/><Relationship Id="rId4" Type="http://schemas.openxmlformats.org/officeDocument/2006/relationships/image" Target="../media/image88.pn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Master" Target="../slideMasters/slideMaster3.xml"/><Relationship Id="rId4" Type="http://schemas.openxmlformats.org/officeDocument/2006/relationships/image" Target="../media/image88.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Master" Target="../slideMasters/slideMaster3.xml"/><Relationship Id="rId4" Type="http://schemas.openxmlformats.org/officeDocument/2006/relationships/image" Target="../media/image88.pn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3.png"/><Relationship Id="rId1" Type="http://schemas.openxmlformats.org/officeDocument/2006/relationships/slideMaster" Target="../slideMasters/slideMaster3.xml"/><Relationship Id="rId4" Type="http://schemas.openxmlformats.org/officeDocument/2006/relationships/image" Target="../media/image88.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4.png"/><Relationship Id="rId1" Type="http://schemas.openxmlformats.org/officeDocument/2006/relationships/slideMaster" Target="../slideMasters/slideMaster3.xml"/><Relationship Id="rId4" Type="http://schemas.openxmlformats.org/officeDocument/2006/relationships/image" Target="../media/image88.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Master" Target="../slideMasters/slideMaster3.xml"/><Relationship Id="rId4" Type="http://schemas.openxmlformats.org/officeDocument/2006/relationships/image" Target="../media/image88.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Master" Target="../slideMasters/slideMaster3.xml"/><Relationship Id="rId4" Type="http://schemas.openxmlformats.org/officeDocument/2006/relationships/image" Target="../media/image88.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3.png"/><Relationship Id="rId1" Type="http://schemas.openxmlformats.org/officeDocument/2006/relationships/slideMaster" Target="../slideMasters/slideMaster3.xml"/><Relationship Id="rId4" Type="http://schemas.openxmlformats.org/officeDocument/2006/relationships/image" Target="../media/image88.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4.png"/><Relationship Id="rId1" Type="http://schemas.openxmlformats.org/officeDocument/2006/relationships/slideMaster" Target="../slideMasters/slideMaster3.xml"/><Relationship Id="rId4" Type="http://schemas.openxmlformats.org/officeDocument/2006/relationships/image" Target="../media/image88.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Master" Target="../slideMasters/slideMaster3.xml"/><Relationship Id="rId4" Type="http://schemas.openxmlformats.org/officeDocument/2006/relationships/image" Target="../media/image88.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3.pn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4.pn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1.pn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3.pn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5.png"/><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1.png"/><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3.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4.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1.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1.png"/><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3.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1.png"/><Relationship Id="rId2" Type="http://schemas.openxmlformats.org/officeDocument/2006/relationships/image" Target="../media/image72.png"/><Relationship Id="rId1" Type="http://schemas.openxmlformats.org/officeDocument/2006/relationships/slideMaster" Target="../slideMasters/slideMaster3.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1.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4.xml"/><Relationship Id="rId4" Type="http://schemas.openxmlformats.org/officeDocument/2006/relationships/image" Target="../media/image33.png"/></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png"/><Relationship Id="rId1" Type="http://schemas.openxmlformats.org/officeDocument/2006/relationships/slideMaster" Target="../slideMasters/slideMaster4.xml"/><Relationship Id="rId4" Type="http://schemas.openxmlformats.org/officeDocument/2006/relationships/image" Target="../media/image31.png"/></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7.png"/><Relationship Id="rId1" Type="http://schemas.openxmlformats.org/officeDocument/2006/relationships/slideMaster" Target="../slideMasters/slideMaster4.xml"/><Relationship Id="rId5" Type="http://schemas.openxmlformats.org/officeDocument/2006/relationships/image" Target="../media/image38.png"/><Relationship Id="rId4" Type="http://schemas.openxmlformats.org/officeDocument/2006/relationships/image" Target="../media/image31.png"/></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9.png"/><Relationship Id="rId1" Type="http://schemas.openxmlformats.org/officeDocument/2006/relationships/slideMaster" Target="../slideMasters/slideMaster4.xml"/><Relationship Id="rId5" Type="http://schemas.openxmlformats.org/officeDocument/2006/relationships/image" Target="../media/image40.png"/><Relationship Id="rId4" Type="http://schemas.openxmlformats.org/officeDocument/2006/relationships/image" Target="../media/image31.png"/></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Master" Target="../slideMasters/slideMaster4.xml"/><Relationship Id="rId5" Type="http://schemas.openxmlformats.org/officeDocument/2006/relationships/image" Target="../media/image41.png"/><Relationship Id="rId4" Type="http://schemas.openxmlformats.org/officeDocument/2006/relationships/image" Target="../media/image31.png"/></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Master" Target="../slideMasters/slideMaster4.xml"/><Relationship Id="rId5" Type="http://schemas.openxmlformats.org/officeDocument/2006/relationships/image" Target="../media/image42.png"/><Relationship Id="rId4" Type="http://schemas.openxmlformats.org/officeDocument/2006/relationships/image" Target="../media/image31.png"/></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Master" Target="../slideMasters/slideMaster4.xml"/><Relationship Id="rId4" Type="http://schemas.openxmlformats.org/officeDocument/2006/relationships/image" Target="../media/image43.png"/></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4.png"/><Relationship Id="rId1" Type="http://schemas.openxmlformats.org/officeDocument/2006/relationships/slideMaster" Target="../slideMasters/slideMaster4.xml"/><Relationship Id="rId5" Type="http://schemas.openxmlformats.org/officeDocument/2006/relationships/image" Target="../media/image91.png"/><Relationship Id="rId4" Type="http://schemas.openxmlformats.org/officeDocument/2006/relationships/image" Target="../media/image31.png"/></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9.png"/><Relationship Id="rId1" Type="http://schemas.openxmlformats.org/officeDocument/2006/relationships/slideMaster" Target="../slideMasters/slideMaster4.xml"/><Relationship Id="rId4" Type="http://schemas.openxmlformats.org/officeDocument/2006/relationships/image" Target="../media/image33.png"/></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7.png"/><Relationship Id="rId1" Type="http://schemas.openxmlformats.org/officeDocument/2006/relationships/slideMaster" Target="../slideMasters/slideMaster4.xml"/><Relationship Id="rId5" Type="http://schemas.openxmlformats.org/officeDocument/2006/relationships/image" Target="../media/image48.png"/><Relationship Id="rId4" Type="http://schemas.openxmlformats.org/officeDocument/2006/relationships/image" Target="../media/image31.png"/></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Master" Target="../slideMasters/slideMaster4.xml"/><Relationship Id="rId5" Type="http://schemas.openxmlformats.org/officeDocument/2006/relationships/image" Target="../media/image50.png"/><Relationship Id="rId4" Type="http://schemas.openxmlformats.org/officeDocument/2006/relationships/image" Target="../media/image49.png"/></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1.png"/><Relationship Id="rId1" Type="http://schemas.openxmlformats.org/officeDocument/2006/relationships/slideMaster" Target="../slideMasters/slideMaster4.xml"/><Relationship Id="rId4" Type="http://schemas.openxmlformats.org/officeDocument/2006/relationships/image" Target="../media/image52.png"/></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3.png"/><Relationship Id="rId1" Type="http://schemas.openxmlformats.org/officeDocument/2006/relationships/slideMaster" Target="../slideMasters/slideMaster4.xml"/><Relationship Id="rId4" Type="http://schemas.openxmlformats.org/officeDocument/2006/relationships/image" Target="../media/image54.png"/></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Master" Target="../slideMasters/slideMaster4.xml"/><Relationship Id="rId5" Type="http://schemas.openxmlformats.org/officeDocument/2006/relationships/image" Target="../media/image55.png"/><Relationship Id="rId4" Type="http://schemas.openxmlformats.org/officeDocument/2006/relationships/image" Target="../media/image31.png"/></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Master" Target="../slideMasters/slideMaster4.xml"/><Relationship Id="rId5" Type="http://schemas.openxmlformats.org/officeDocument/2006/relationships/image" Target="../media/image57.png"/><Relationship Id="rId4" Type="http://schemas.openxmlformats.org/officeDocument/2006/relationships/image" Target="../media/image56.png"/></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Master" Target="../slideMasters/slideMaster4.xml"/><Relationship Id="rId5" Type="http://schemas.openxmlformats.org/officeDocument/2006/relationships/image" Target="../media/image58.png"/><Relationship Id="rId4" Type="http://schemas.openxmlformats.org/officeDocument/2006/relationships/image" Target="../media/image31.png"/></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Master" Target="../slideMasters/slideMaster4.xml"/><Relationship Id="rId5" Type="http://schemas.openxmlformats.org/officeDocument/2006/relationships/image" Target="../media/image58.png"/><Relationship Id="rId4" Type="http://schemas.openxmlformats.org/officeDocument/2006/relationships/image" Target="../media/image31.png"/></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Master" Target="../slideMasters/slideMaster4.xml"/><Relationship Id="rId5" Type="http://schemas.openxmlformats.org/officeDocument/2006/relationships/image" Target="../media/image59.png"/><Relationship Id="rId4" Type="http://schemas.openxmlformats.org/officeDocument/2006/relationships/image" Target="../media/image31.png"/></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4.xml"/><Relationship Id="rId5" Type="http://schemas.openxmlformats.org/officeDocument/2006/relationships/image" Target="../media/image61.png"/><Relationship Id="rId4" Type="http://schemas.openxmlformats.org/officeDocument/2006/relationships/image" Target="../media/image60.png"/></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2.png"/><Relationship Id="rId1" Type="http://schemas.openxmlformats.org/officeDocument/2006/relationships/slideMaster" Target="../slideMasters/slideMaster4.xml"/><Relationship Id="rId5" Type="http://schemas.openxmlformats.org/officeDocument/2006/relationships/image" Target="../media/image63.png"/><Relationship Id="rId4" Type="http://schemas.openxmlformats.org/officeDocument/2006/relationships/image" Target="../media/image31.png"/></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Master" Target="../slideMasters/slideMaster4.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1.png"/><Relationship Id="rId2" Type="http://schemas.openxmlformats.org/officeDocument/2006/relationships/image" Target="../media/image72.png"/><Relationship Id="rId1" Type="http://schemas.openxmlformats.org/officeDocument/2006/relationships/slideMaster" Target="../slideMasters/slideMaster4.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Layouts/_rels/slideLayout17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4.png"/><Relationship Id="rId7" Type="http://schemas.openxmlformats.org/officeDocument/2006/relationships/image" Target="../media/image75.png"/><Relationship Id="rId2" Type="http://schemas.openxmlformats.org/officeDocument/2006/relationships/image" Target="../media/image77.png"/><Relationship Id="rId1" Type="http://schemas.openxmlformats.org/officeDocument/2006/relationships/slideMaster" Target="../slideMasters/slideMaster4.xml"/><Relationship Id="rId6" Type="http://schemas.openxmlformats.org/officeDocument/2006/relationships/image" Target="../media/image78.png"/><Relationship Id="rId5" Type="http://schemas.openxmlformats.org/officeDocument/2006/relationships/image" Target="../media/image73.png"/><Relationship Id="rId4" Type="http://schemas.openxmlformats.org/officeDocument/2006/relationships/image" Target="../media/image72.png"/><Relationship Id="rId9" Type="http://schemas.openxmlformats.org/officeDocument/2006/relationships/image" Target="../media/image71.png"/></Relationships>
</file>

<file path=ppt/slideLayouts/_rels/slideLayout17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Master" Target="../slideMasters/slideMaster4.xml"/><Relationship Id="rId6" Type="http://schemas.openxmlformats.org/officeDocument/2006/relationships/image" Target="../media/image73.png"/><Relationship Id="rId11" Type="http://schemas.openxmlformats.org/officeDocument/2006/relationships/image" Target="../media/image71.png"/><Relationship Id="rId5" Type="http://schemas.openxmlformats.org/officeDocument/2006/relationships/image" Target="../media/image72.png"/><Relationship Id="rId10" Type="http://schemas.openxmlformats.org/officeDocument/2006/relationships/image" Target="../media/image80.png"/><Relationship Id="rId4" Type="http://schemas.openxmlformats.org/officeDocument/2006/relationships/image" Target="../media/image79.png"/><Relationship Id="rId9" Type="http://schemas.openxmlformats.org/officeDocument/2006/relationships/image" Target="../media/image76.png"/></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3.png"/><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4.png"/><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5.png"/><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Master" Target="../slideMasters/slideMaster4.xml"/><Relationship Id="rId4" Type="http://schemas.openxmlformats.org/officeDocument/2006/relationships/image" Target="../media/image86.png"/></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3.png"/><Relationship Id="rId1" Type="http://schemas.openxmlformats.org/officeDocument/2006/relationships/slideMaster" Target="../slideMasters/slideMaster4.xml"/><Relationship Id="rId4" Type="http://schemas.openxmlformats.org/officeDocument/2006/relationships/image" Target="../media/image86.png"/></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4.png"/><Relationship Id="rId1" Type="http://schemas.openxmlformats.org/officeDocument/2006/relationships/slideMaster" Target="../slideMasters/slideMaster4.xml"/><Relationship Id="rId4" Type="http://schemas.openxmlformats.org/officeDocument/2006/relationships/image" Target="../media/image86.png"/></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5.png"/><Relationship Id="rId1" Type="http://schemas.openxmlformats.org/officeDocument/2006/relationships/slideMaster" Target="../slideMasters/slideMaster4.xml"/><Relationship Id="rId4" Type="http://schemas.openxmlformats.org/officeDocument/2006/relationships/image" Target="../media/image86.png"/></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7.png"/><Relationship Id="rId1" Type="http://schemas.openxmlformats.org/officeDocument/2006/relationships/slideMaster" Target="../slideMasters/slideMaster4.xml"/><Relationship Id="rId4" Type="http://schemas.openxmlformats.org/officeDocument/2006/relationships/image" Target="../media/image86.png"/></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3.png"/><Relationship Id="rId1" Type="http://schemas.openxmlformats.org/officeDocument/2006/relationships/slideMaster" Target="../slideMasters/slideMaster4.xml"/><Relationship Id="rId4" Type="http://schemas.openxmlformats.org/officeDocument/2006/relationships/image" Target="../media/image87.png"/></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4.png"/><Relationship Id="rId1" Type="http://schemas.openxmlformats.org/officeDocument/2006/relationships/slideMaster" Target="../slideMasters/slideMaster4.xml"/><Relationship Id="rId4" Type="http://schemas.openxmlformats.org/officeDocument/2006/relationships/image" Target="../media/image87.png"/></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Master" Target="../slideMasters/slideMaster4.xml"/><Relationship Id="rId4" Type="http://schemas.openxmlformats.org/officeDocument/2006/relationships/image" Target="../media/image87.png"/></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Master" Target="../slideMasters/slideMaster4.xml"/><Relationship Id="rId4" Type="http://schemas.openxmlformats.org/officeDocument/2006/relationships/image" Target="../media/image88.png"/></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3.png"/><Relationship Id="rId1" Type="http://schemas.openxmlformats.org/officeDocument/2006/relationships/slideMaster" Target="../slideMasters/slideMaster4.xml"/><Relationship Id="rId4" Type="http://schemas.openxmlformats.org/officeDocument/2006/relationships/image" Target="../media/image88.png"/></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4.png"/><Relationship Id="rId1" Type="http://schemas.openxmlformats.org/officeDocument/2006/relationships/slideMaster" Target="../slideMasters/slideMaster4.xml"/><Relationship Id="rId4" Type="http://schemas.openxmlformats.org/officeDocument/2006/relationships/image" Target="../media/image88.png"/></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Master" Target="../slideMasters/slideMaster4.xml"/><Relationship Id="rId4" Type="http://schemas.openxmlformats.org/officeDocument/2006/relationships/image" Target="../media/image88.png"/></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Master" Target="../slideMasters/slideMaster4.xml"/><Relationship Id="rId4" Type="http://schemas.openxmlformats.org/officeDocument/2006/relationships/image" Target="../media/image88.png"/></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3.png"/><Relationship Id="rId1" Type="http://schemas.openxmlformats.org/officeDocument/2006/relationships/slideMaster" Target="../slideMasters/slideMaster4.xml"/><Relationship Id="rId4" Type="http://schemas.openxmlformats.org/officeDocument/2006/relationships/image" Target="../media/image88.png"/></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4.png"/><Relationship Id="rId1" Type="http://schemas.openxmlformats.org/officeDocument/2006/relationships/slideMaster" Target="../slideMasters/slideMaster4.xml"/><Relationship Id="rId4" Type="http://schemas.openxmlformats.org/officeDocument/2006/relationships/image" Target="../media/image88.png"/></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Master" Target="../slideMasters/slideMaster4.xml"/><Relationship Id="rId4" Type="http://schemas.openxmlformats.org/officeDocument/2006/relationships/image" Target="../media/image88.png"/></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Master" Target="../slideMasters/slideMaster4.xml"/><Relationship Id="rId4" Type="http://schemas.openxmlformats.org/officeDocument/2006/relationships/image" Target="../media/image88.png"/></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3.png"/><Relationship Id="rId1" Type="http://schemas.openxmlformats.org/officeDocument/2006/relationships/slideMaster" Target="../slideMasters/slideMaster4.xml"/><Relationship Id="rId4" Type="http://schemas.openxmlformats.org/officeDocument/2006/relationships/image" Target="../media/image88.png"/></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4.png"/><Relationship Id="rId1" Type="http://schemas.openxmlformats.org/officeDocument/2006/relationships/slideMaster" Target="../slideMasters/slideMaster4.xml"/><Relationship Id="rId4" Type="http://schemas.openxmlformats.org/officeDocument/2006/relationships/image" Target="../media/image88.png"/></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Master" Target="../slideMasters/slideMaster4.xml"/><Relationship Id="rId4" Type="http://schemas.openxmlformats.org/officeDocument/2006/relationships/image" Target="../media/image88.png"/></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3.png"/><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4.png"/><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1.png"/><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3.png"/><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5.png"/><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1.png"/><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3.pn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4.png"/><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Master" Target="../slideMasters/slideMaster4.xml"/><Relationship Id="rId5" Type="http://schemas.openxmlformats.org/officeDocument/2006/relationships/image" Target="../media/image92.png"/><Relationship Id="rId4" Type="http://schemas.openxmlformats.org/officeDocument/2006/relationships/image" Target="../media/image31.png"/></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1.png"/><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7.png"/><Relationship Id="rId1" Type="http://schemas.openxmlformats.org/officeDocument/2006/relationships/slideMaster" Target="../slideMasters/slideMaster4.xml"/><Relationship Id="rId4" Type="http://schemas.openxmlformats.org/officeDocument/2006/relationships/image" Target="../media/image86.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001 Cover slide">
  <p:cSld name="Title Slide 3">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573875" y="1302075"/>
            <a:ext cx="4311900" cy="21627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500"/>
              <a:buNone/>
              <a:defRPr sz="3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 name="Google Shape;10;p2"/>
          <p:cNvSpPr txBox="1">
            <a:spLocks noGrp="1"/>
          </p:cNvSpPr>
          <p:nvPr>
            <p:ph type="subTitle" idx="1"/>
          </p:nvPr>
        </p:nvSpPr>
        <p:spPr>
          <a:xfrm>
            <a:off x="573875" y="3879425"/>
            <a:ext cx="4311900" cy="6837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2000"/>
              <a:buNone/>
              <a:defRPr/>
            </a:lvl1pPr>
            <a:lvl2pPr lvl="1" algn="ctr">
              <a:lnSpc>
                <a:spcPct val="100000"/>
              </a:lnSpc>
              <a:spcBef>
                <a:spcPts val="0"/>
              </a:spcBef>
              <a:spcAft>
                <a:spcPts val="0"/>
              </a:spcAft>
              <a:buClr>
                <a:schemeClr val="dk1"/>
              </a:buClr>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002 Cover slide 1">
  <p:cSld name="Title Slide 3_1">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573875" y="1302075"/>
            <a:ext cx="4311900" cy="21627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500"/>
              <a:buNone/>
              <a:defRPr sz="3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 name="Google Shape;13;p3"/>
          <p:cNvSpPr txBox="1">
            <a:spLocks noGrp="1"/>
          </p:cNvSpPr>
          <p:nvPr>
            <p:ph type="subTitle" idx="1"/>
          </p:nvPr>
        </p:nvSpPr>
        <p:spPr>
          <a:xfrm>
            <a:off x="573875" y="3879425"/>
            <a:ext cx="4311900" cy="6837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2000"/>
              <a:buNone/>
              <a:defRPr/>
            </a:lvl1pPr>
            <a:lvl2pPr lvl="1" algn="ctr">
              <a:lnSpc>
                <a:spcPct val="100000"/>
              </a:lnSpc>
              <a:spcBef>
                <a:spcPts val="0"/>
              </a:spcBef>
              <a:spcAft>
                <a:spcPts val="0"/>
              </a:spcAft>
              <a:buClr>
                <a:schemeClr val="dk1"/>
              </a:buClr>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 name="Google Shape;14;p3"/>
          <p:cNvSpPr>
            <a:spLocks noGrp="1"/>
          </p:cNvSpPr>
          <p:nvPr>
            <p:ph type="pic" idx="2"/>
          </p:nvPr>
        </p:nvSpPr>
        <p:spPr>
          <a:xfrm rot="-375255">
            <a:off x="6718453" y="679200"/>
            <a:ext cx="2208545" cy="2538149"/>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003 Closing slide">
  <p:cSld name="CUSTOM_11">
    <p:bg>
      <p:bgPr>
        <a:solidFill>
          <a:schemeClr val="dk2"/>
        </a:solidFill>
        <a:effectLst/>
      </p:bgPr>
    </p:bg>
    <p:spTree>
      <p:nvGrpSpPr>
        <p:cNvPr id="1" name="Shape 15"/>
        <p:cNvGrpSpPr/>
        <p:nvPr/>
      </p:nvGrpSpPr>
      <p:grpSpPr>
        <a:xfrm>
          <a:off x="0" y="0"/>
          <a:ext cx="0" cy="0"/>
          <a:chOff x="0" y="0"/>
          <a:chExt cx="0" cy="0"/>
        </a:xfrm>
      </p:grpSpPr>
      <p:pic>
        <p:nvPicPr>
          <p:cNvPr id="16" name="Google Shape;16;p4"/>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8438350" y="674237"/>
            <a:ext cx="224150" cy="300775"/>
          </a:xfrm>
          <a:prstGeom prst="rect">
            <a:avLst/>
          </a:prstGeom>
          <a:noFill/>
          <a:ln>
            <a:noFill/>
          </a:ln>
        </p:spPr>
      </p:pic>
      <p:sp>
        <p:nvSpPr>
          <p:cNvPr id="17" name="Google Shape;17;p4"/>
          <p:cNvSpPr txBox="1">
            <a:spLocks noGrp="1"/>
          </p:cNvSpPr>
          <p:nvPr>
            <p:ph type="ctrTitle"/>
          </p:nvPr>
        </p:nvSpPr>
        <p:spPr>
          <a:xfrm>
            <a:off x="573875" y="543525"/>
            <a:ext cx="7474500" cy="1132800"/>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chemeClr val="dk1"/>
              </a:buClr>
              <a:buSzPts val="3500"/>
              <a:buNone/>
              <a:defRPr sz="3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 name="Google Shape;18;p4"/>
          <p:cNvSpPr txBox="1">
            <a:spLocks noGrp="1"/>
          </p:cNvSpPr>
          <p:nvPr>
            <p:ph type="subTitle" idx="1"/>
          </p:nvPr>
        </p:nvSpPr>
        <p:spPr>
          <a:xfrm>
            <a:off x="573875" y="1888050"/>
            <a:ext cx="4311900" cy="6837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2000"/>
              <a:buFont typeface="Lexend"/>
              <a:buNone/>
              <a:defRPr>
                <a:latin typeface="Lexend"/>
                <a:ea typeface="Lexend"/>
                <a:cs typeface="Lexend"/>
                <a:sym typeface="Lexend"/>
              </a:defRPr>
            </a:lvl1pPr>
            <a:lvl2pPr lvl="1" algn="ctr">
              <a:lnSpc>
                <a:spcPct val="100000"/>
              </a:lnSpc>
              <a:spcBef>
                <a:spcPts val="0"/>
              </a:spcBef>
              <a:spcAft>
                <a:spcPts val="0"/>
              </a:spcAft>
              <a:buClr>
                <a:schemeClr val="dk1"/>
              </a:buClr>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9" name="Google Shape;19;p4"/>
          <p:cNvSpPr txBox="1">
            <a:spLocks noGrp="1"/>
          </p:cNvSpPr>
          <p:nvPr>
            <p:ph type="subTitle" idx="2"/>
          </p:nvPr>
        </p:nvSpPr>
        <p:spPr>
          <a:xfrm>
            <a:off x="573875" y="4312925"/>
            <a:ext cx="4311900" cy="204300"/>
          </a:xfrm>
          <a:prstGeom prst="rect">
            <a:avLst/>
          </a:prstGeom>
          <a:noFill/>
          <a:ln>
            <a:noFill/>
          </a:ln>
        </p:spPr>
        <p:txBody>
          <a:bodyPr spcFirstLastPara="1" wrap="square" lIns="0" tIns="0" rIns="0" bIns="0" anchor="b" anchorCtr="0">
            <a:spAutoFit/>
          </a:bodyPr>
          <a:lstStyle>
            <a:lvl1pPr lvl="0">
              <a:lnSpc>
                <a:spcPct val="100000"/>
              </a:lnSpc>
              <a:spcBef>
                <a:spcPts val="0"/>
              </a:spcBef>
              <a:spcAft>
                <a:spcPts val="0"/>
              </a:spcAft>
              <a:buClr>
                <a:schemeClr val="dk1"/>
              </a:buClr>
              <a:buSzPts val="1400"/>
              <a:buFont typeface="Lexend"/>
              <a:buNone/>
              <a:defRPr sz="1400" b="1">
                <a:latin typeface="Lexend"/>
                <a:ea typeface="Lexend"/>
                <a:cs typeface="Lexend"/>
                <a:sym typeface="Lexend"/>
              </a:defRPr>
            </a:lvl1pPr>
            <a:lvl2pPr lvl="1">
              <a:lnSpc>
                <a:spcPct val="100000"/>
              </a:lnSpc>
              <a:spcBef>
                <a:spcPts val="0"/>
              </a:spcBef>
              <a:spcAft>
                <a:spcPts val="0"/>
              </a:spcAft>
              <a:buClr>
                <a:schemeClr val="dk1"/>
              </a:buClr>
              <a:buSzPts val="1400"/>
              <a:buFont typeface="Lexend"/>
              <a:buNone/>
              <a:defRPr sz="1400" b="1">
                <a:latin typeface="Lexend"/>
                <a:ea typeface="Lexend"/>
                <a:cs typeface="Lexend"/>
                <a:sym typeface="Lexend"/>
              </a:defRPr>
            </a:lvl2pPr>
            <a:lvl3pPr lvl="2">
              <a:lnSpc>
                <a:spcPct val="100000"/>
              </a:lnSpc>
              <a:spcBef>
                <a:spcPts val="400"/>
              </a:spcBef>
              <a:spcAft>
                <a:spcPts val="0"/>
              </a:spcAft>
              <a:buSzPts val="1300"/>
              <a:buFont typeface="Lexend"/>
              <a:buNone/>
              <a:defRPr sz="1300" b="1">
                <a:latin typeface="Lexend"/>
                <a:ea typeface="Lexend"/>
                <a:cs typeface="Lexend"/>
                <a:sym typeface="Lexend"/>
              </a:defRPr>
            </a:lvl3pPr>
            <a:lvl4pPr lvl="3">
              <a:lnSpc>
                <a:spcPct val="100000"/>
              </a:lnSpc>
              <a:spcBef>
                <a:spcPts val="400"/>
              </a:spcBef>
              <a:spcAft>
                <a:spcPts val="0"/>
              </a:spcAft>
              <a:buSzPts val="1100"/>
              <a:buFont typeface="Lexend"/>
              <a:buNone/>
              <a:defRPr sz="1100" b="1">
                <a:latin typeface="Lexend"/>
                <a:ea typeface="Lexend"/>
                <a:cs typeface="Lexend"/>
                <a:sym typeface="Lexend"/>
              </a:defRPr>
            </a:lvl4pPr>
            <a:lvl5pPr lvl="4">
              <a:lnSpc>
                <a:spcPct val="100000"/>
              </a:lnSpc>
              <a:spcBef>
                <a:spcPts val="400"/>
              </a:spcBef>
              <a:spcAft>
                <a:spcPts val="0"/>
              </a:spcAft>
              <a:buSzPts val="1100"/>
              <a:buFont typeface="Lexend"/>
              <a:buNone/>
              <a:defRPr sz="1100" b="1">
                <a:latin typeface="Lexend"/>
                <a:ea typeface="Lexend"/>
                <a:cs typeface="Lexend"/>
                <a:sym typeface="Lexend"/>
              </a:defRPr>
            </a:lvl5pPr>
            <a:lvl6pPr lvl="5">
              <a:lnSpc>
                <a:spcPct val="90000"/>
              </a:lnSpc>
              <a:spcBef>
                <a:spcPts val="400"/>
              </a:spcBef>
              <a:spcAft>
                <a:spcPts val="0"/>
              </a:spcAft>
              <a:buClr>
                <a:schemeClr val="dk1"/>
              </a:buClr>
              <a:buSzPts val="1100"/>
              <a:buFont typeface="Lexend"/>
              <a:buNone/>
              <a:defRPr sz="1100" b="1">
                <a:latin typeface="Lexend"/>
                <a:ea typeface="Lexend"/>
                <a:cs typeface="Lexend"/>
                <a:sym typeface="Lexend"/>
              </a:defRPr>
            </a:lvl6pPr>
            <a:lvl7pPr lvl="6">
              <a:lnSpc>
                <a:spcPct val="90000"/>
              </a:lnSpc>
              <a:spcBef>
                <a:spcPts val="400"/>
              </a:spcBef>
              <a:spcAft>
                <a:spcPts val="0"/>
              </a:spcAft>
              <a:buClr>
                <a:schemeClr val="dk1"/>
              </a:buClr>
              <a:buSzPts val="1100"/>
              <a:buFont typeface="Lexend"/>
              <a:buNone/>
              <a:defRPr sz="1100" b="1">
                <a:latin typeface="Lexend"/>
                <a:ea typeface="Lexend"/>
                <a:cs typeface="Lexend"/>
                <a:sym typeface="Lexend"/>
              </a:defRPr>
            </a:lvl7pPr>
            <a:lvl8pPr lvl="7">
              <a:lnSpc>
                <a:spcPct val="90000"/>
              </a:lnSpc>
              <a:spcBef>
                <a:spcPts val="400"/>
              </a:spcBef>
              <a:spcAft>
                <a:spcPts val="0"/>
              </a:spcAft>
              <a:buClr>
                <a:schemeClr val="dk1"/>
              </a:buClr>
              <a:buSzPts val="1100"/>
              <a:buFont typeface="Lexend"/>
              <a:buNone/>
              <a:defRPr sz="1100" b="1">
                <a:latin typeface="Lexend"/>
                <a:ea typeface="Lexend"/>
                <a:cs typeface="Lexend"/>
                <a:sym typeface="Lexend"/>
              </a:defRPr>
            </a:lvl8pPr>
            <a:lvl9pPr lvl="8">
              <a:lnSpc>
                <a:spcPct val="90000"/>
              </a:lnSpc>
              <a:spcBef>
                <a:spcPts val="400"/>
              </a:spcBef>
              <a:spcAft>
                <a:spcPts val="0"/>
              </a:spcAft>
              <a:buClr>
                <a:schemeClr val="dk1"/>
              </a:buClr>
              <a:buSzPts val="1100"/>
              <a:buFont typeface="Lexend"/>
              <a:buNone/>
              <a:defRPr sz="1100" b="1">
                <a:latin typeface="Lexend"/>
                <a:ea typeface="Lexend"/>
                <a:cs typeface="Lexend"/>
                <a:sym typeface="Lexend"/>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004 Text V1">
  <p:cSld name="Title and Content">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556351" y="588475"/>
            <a:ext cx="8031300" cy="56550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rgbClr val="1E1519"/>
              </a:buClr>
              <a:buSzPts val="1400"/>
              <a:buNone/>
              <a:defRPr>
                <a:solidFill>
                  <a:srgbClr val="1E1519"/>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2" name="Google Shape;22;p5"/>
          <p:cNvSpPr txBox="1">
            <a:spLocks noGrp="1"/>
          </p:cNvSpPr>
          <p:nvPr>
            <p:ph type="body" idx="1"/>
          </p:nvPr>
        </p:nvSpPr>
        <p:spPr>
          <a:xfrm>
            <a:off x="556350" y="1238850"/>
            <a:ext cx="8031300" cy="3580800"/>
          </a:xfrm>
          <a:prstGeom prst="rect">
            <a:avLst/>
          </a:prstGeom>
          <a:noFill/>
          <a:ln>
            <a:noFill/>
          </a:ln>
        </p:spPr>
        <p:txBody>
          <a:bodyPr spcFirstLastPara="1" wrap="square" lIns="0" tIns="0" rIns="0" bIns="0" anchor="t" anchorCtr="0">
            <a:normAutofit/>
          </a:bodyPr>
          <a:lstStyle>
            <a:lvl1pPr marL="457200" marR="0" lvl="0" indent="-336550" algn="l" rtl="0">
              <a:lnSpc>
                <a:spcPct val="100000"/>
              </a:lnSpc>
              <a:spcBef>
                <a:spcPts val="0"/>
              </a:spcBef>
              <a:spcAft>
                <a:spcPts val="0"/>
              </a:spcAft>
              <a:buClr>
                <a:srgbClr val="1E1519"/>
              </a:buClr>
              <a:buSzPts val="1700"/>
              <a:buFont typeface="Lexend Light"/>
              <a:buChar char="●"/>
              <a:defRPr sz="1700" i="0" u="none" strike="noStrike" cap="none">
                <a:solidFill>
                  <a:srgbClr val="1E1519"/>
                </a:solidFill>
                <a:latin typeface="Lexend Light"/>
                <a:ea typeface="Lexend Light"/>
                <a:cs typeface="Lexend Light"/>
                <a:sym typeface="Lexend Light"/>
              </a:defRPr>
            </a:lvl1pPr>
            <a:lvl2pPr marL="914400" marR="0" lvl="1" indent="-336550" algn="l" rtl="0">
              <a:lnSpc>
                <a:spcPct val="100000"/>
              </a:lnSpc>
              <a:spcBef>
                <a:spcPts val="400"/>
              </a:spcBef>
              <a:spcAft>
                <a:spcPts val="0"/>
              </a:spcAft>
              <a:buClr>
                <a:srgbClr val="1E1519"/>
              </a:buClr>
              <a:buSzPts val="1700"/>
              <a:buChar char="○"/>
              <a:defRPr sz="1700" i="0" u="none" strike="noStrike" cap="none">
                <a:solidFill>
                  <a:srgbClr val="1E1519"/>
                </a:solidFill>
              </a:defRPr>
            </a:lvl2pPr>
            <a:lvl3pPr marL="1371600" marR="0" lvl="2" indent="-336550" algn="l" rtl="0">
              <a:lnSpc>
                <a:spcPct val="100000"/>
              </a:lnSpc>
              <a:spcBef>
                <a:spcPts val="400"/>
              </a:spcBef>
              <a:spcAft>
                <a:spcPts val="0"/>
              </a:spcAft>
              <a:buClr>
                <a:srgbClr val="1E1519"/>
              </a:buClr>
              <a:buSzPts val="1700"/>
              <a:buChar char="■"/>
              <a:defRPr sz="1700" i="0" u="none" strike="noStrike" cap="none">
                <a:solidFill>
                  <a:srgbClr val="1E1519"/>
                </a:solidFill>
              </a:defRPr>
            </a:lvl3pPr>
            <a:lvl4pPr marL="1828800" marR="0" lvl="3" indent="-336550" algn="l" rtl="0">
              <a:lnSpc>
                <a:spcPct val="100000"/>
              </a:lnSpc>
              <a:spcBef>
                <a:spcPts val="400"/>
              </a:spcBef>
              <a:spcAft>
                <a:spcPts val="0"/>
              </a:spcAft>
              <a:buClr>
                <a:srgbClr val="1E1519"/>
              </a:buClr>
              <a:buSzPts val="1700"/>
              <a:buChar char="●"/>
              <a:defRPr sz="1700" i="0" u="none" strike="noStrike" cap="none">
                <a:solidFill>
                  <a:srgbClr val="1E1519"/>
                </a:solidFill>
              </a:defRPr>
            </a:lvl4pPr>
            <a:lvl5pPr marL="2286000" marR="0" lvl="4" indent="-336550" algn="l" rtl="0">
              <a:lnSpc>
                <a:spcPct val="100000"/>
              </a:lnSpc>
              <a:spcBef>
                <a:spcPts val="400"/>
              </a:spcBef>
              <a:spcAft>
                <a:spcPts val="0"/>
              </a:spcAft>
              <a:buClr>
                <a:srgbClr val="1E1519"/>
              </a:buClr>
              <a:buSzPts val="1700"/>
              <a:buChar char="○"/>
              <a:defRPr sz="1700" i="0" u="none" strike="noStrike" cap="none">
                <a:solidFill>
                  <a:srgbClr val="1E1519"/>
                </a:solidFill>
              </a:defRPr>
            </a:lvl5pPr>
            <a:lvl6pPr marL="2743200" marR="0" lvl="5" indent="-336550" algn="l" rtl="0">
              <a:lnSpc>
                <a:spcPct val="90000"/>
              </a:lnSpc>
              <a:spcBef>
                <a:spcPts val="400"/>
              </a:spcBef>
              <a:spcAft>
                <a:spcPts val="0"/>
              </a:spcAft>
              <a:buClr>
                <a:srgbClr val="1E1519"/>
              </a:buClr>
              <a:buSzPts val="1700"/>
              <a:buChar char="■"/>
              <a:defRPr sz="1700" i="0" u="none" strike="noStrike" cap="none">
                <a:solidFill>
                  <a:srgbClr val="1E1519"/>
                </a:solidFill>
              </a:defRPr>
            </a:lvl6pPr>
            <a:lvl7pPr marL="3200400" marR="0" lvl="6" indent="-336550" algn="l" rtl="0">
              <a:lnSpc>
                <a:spcPct val="90000"/>
              </a:lnSpc>
              <a:spcBef>
                <a:spcPts val="400"/>
              </a:spcBef>
              <a:spcAft>
                <a:spcPts val="0"/>
              </a:spcAft>
              <a:buClr>
                <a:srgbClr val="1E1519"/>
              </a:buClr>
              <a:buSzPts val="1700"/>
              <a:buChar char="●"/>
              <a:defRPr sz="1700" i="0" u="none" strike="noStrike" cap="none">
                <a:solidFill>
                  <a:srgbClr val="1E1519"/>
                </a:solidFill>
              </a:defRPr>
            </a:lvl7pPr>
            <a:lvl8pPr marL="3657600" marR="0" lvl="7" indent="-336550" algn="l" rtl="0">
              <a:lnSpc>
                <a:spcPct val="90000"/>
              </a:lnSpc>
              <a:spcBef>
                <a:spcPts val="400"/>
              </a:spcBef>
              <a:spcAft>
                <a:spcPts val="0"/>
              </a:spcAft>
              <a:buClr>
                <a:srgbClr val="1E1519"/>
              </a:buClr>
              <a:buSzPts val="1700"/>
              <a:buChar char="○"/>
              <a:defRPr sz="1700" i="0" u="none" strike="noStrike" cap="none">
                <a:solidFill>
                  <a:srgbClr val="1E1519"/>
                </a:solidFill>
              </a:defRPr>
            </a:lvl8pPr>
            <a:lvl9pPr marL="4114800" marR="0" lvl="8" indent="-336550" algn="l" rtl="0">
              <a:lnSpc>
                <a:spcPct val="90000"/>
              </a:lnSpc>
              <a:spcBef>
                <a:spcPts val="400"/>
              </a:spcBef>
              <a:spcAft>
                <a:spcPts val="0"/>
              </a:spcAft>
              <a:buClr>
                <a:srgbClr val="1E1519"/>
              </a:buClr>
              <a:buSzPts val="1700"/>
              <a:buChar char="■"/>
              <a:defRPr sz="1700" i="0" u="none" strike="noStrike" cap="none">
                <a:solidFill>
                  <a:srgbClr val="1E1519"/>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005 Text V2">
  <p:cSld name="Two Content">
    <p:spTree>
      <p:nvGrpSpPr>
        <p:cNvPr id="1" name="Shape 23"/>
        <p:cNvGrpSpPr/>
        <p:nvPr/>
      </p:nvGrpSpPr>
      <p:grpSpPr>
        <a:xfrm>
          <a:off x="0" y="0"/>
          <a:ext cx="0" cy="0"/>
          <a:chOff x="0" y="0"/>
          <a:chExt cx="0" cy="0"/>
        </a:xfrm>
      </p:grpSpPr>
      <p:sp>
        <p:nvSpPr>
          <p:cNvPr id="24" name="Google Shape;24;p6"/>
          <p:cNvSpPr txBox="1">
            <a:spLocks noGrp="1"/>
          </p:cNvSpPr>
          <p:nvPr>
            <p:ph type="subTitle" idx="1"/>
          </p:nvPr>
        </p:nvSpPr>
        <p:spPr>
          <a:xfrm>
            <a:off x="556350" y="1106175"/>
            <a:ext cx="8031300" cy="324900"/>
          </a:xfrm>
          <a:prstGeom prst="rect">
            <a:avLst/>
          </a:prstGeom>
        </p:spPr>
        <p:txBody>
          <a:bodyPr spcFirstLastPara="1" wrap="square" lIns="0" tIns="0" rIns="0" bIns="0" anchor="t" anchorCtr="0">
            <a:normAutofit/>
          </a:bodyPr>
          <a:lstStyle>
            <a:lvl1pPr lvl="0" rtl="0">
              <a:spcBef>
                <a:spcPts val="0"/>
              </a:spcBef>
              <a:spcAft>
                <a:spcPts val="0"/>
              </a:spcAft>
              <a:buSzPts val="2000"/>
              <a:buNone/>
              <a:defRPr/>
            </a:lvl1pPr>
            <a:lvl2pPr lvl="1" rtl="0">
              <a:spcBef>
                <a:spcPts val="400"/>
              </a:spcBef>
              <a:spcAft>
                <a:spcPts val="0"/>
              </a:spcAft>
              <a:buSzPts val="1500"/>
              <a:buNone/>
              <a:defRPr/>
            </a:lvl2pPr>
            <a:lvl3pPr lvl="2" rtl="0">
              <a:spcBef>
                <a:spcPts val="400"/>
              </a:spcBef>
              <a:spcAft>
                <a:spcPts val="0"/>
              </a:spcAft>
              <a:buSzPts val="1500"/>
              <a:buNone/>
              <a:defRPr/>
            </a:lvl3pPr>
            <a:lvl4pPr lvl="3" rtl="0">
              <a:spcBef>
                <a:spcPts val="400"/>
              </a:spcBef>
              <a:spcAft>
                <a:spcPts val="0"/>
              </a:spcAft>
              <a:buSzPts val="1500"/>
              <a:buNone/>
              <a:defRPr/>
            </a:lvl4pPr>
            <a:lvl5pPr lvl="4" rtl="0">
              <a:spcBef>
                <a:spcPts val="400"/>
              </a:spcBef>
              <a:spcAft>
                <a:spcPts val="0"/>
              </a:spcAft>
              <a:buSzPts val="1500"/>
              <a:buNone/>
              <a:defRPr/>
            </a:lvl5pPr>
            <a:lvl6pPr lvl="5" rtl="0">
              <a:spcBef>
                <a:spcPts val="400"/>
              </a:spcBef>
              <a:spcAft>
                <a:spcPts val="0"/>
              </a:spcAft>
              <a:buSzPts val="1500"/>
              <a:buNone/>
              <a:defRPr/>
            </a:lvl6pPr>
            <a:lvl7pPr lvl="6" rtl="0">
              <a:spcBef>
                <a:spcPts val="400"/>
              </a:spcBef>
              <a:spcAft>
                <a:spcPts val="0"/>
              </a:spcAft>
              <a:buSzPts val="1500"/>
              <a:buNone/>
              <a:defRPr/>
            </a:lvl7pPr>
            <a:lvl8pPr lvl="7" rtl="0">
              <a:spcBef>
                <a:spcPts val="400"/>
              </a:spcBef>
              <a:spcAft>
                <a:spcPts val="0"/>
              </a:spcAft>
              <a:buSzPts val="1500"/>
              <a:buNone/>
              <a:defRPr/>
            </a:lvl8pPr>
            <a:lvl9pPr lvl="8" rtl="0">
              <a:spcBef>
                <a:spcPts val="400"/>
              </a:spcBef>
              <a:spcAft>
                <a:spcPts val="0"/>
              </a:spcAft>
              <a:buSzPts val="1500"/>
              <a:buNone/>
              <a:defRPr/>
            </a:lvl9pPr>
          </a:lstStyle>
          <a:p>
            <a:endParaRPr/>
          </a:p>
        </p:txBody>
      </p:sp>
      <p:sp>
        <p:nvSpPr>
          <p:cNvPr id="25" name="Google Shape;25;p6"/>
          <p:cNvSpPr txBox="1">
            <a:spLocks noGrp="1"/>
          </p:cNvSpPr>
          <p:nvPr>
            <p:ph type="body" idx="2"/>
          </p:nvPr>
        </p:nvSpPr>
        <p:spPr>
          <a:xfrm>
            <a:off x="556350" y="1676400"/>
            <a:ext cx="8031300" cy="3144600"/>
          </a:xfrm>
          <a:prstGeom prst="rect">
            <a:avLst/>
          </a:prstGeom>
          <a:noFill/>
          <a:ln>
            <a:noFill/>
          </a:ln>
        </p:spPr>
        <p:txBody>
          <a:bodyPr spcFirstLastPara="1" wrap="square" lIns="0" tIns="0" rIns="0" bIns="0" anchor="t" anchorCtr="0">
            <a:normAutofit/>
          </a:bodyPr>
          <a:lstStyle>
            <a:lvl1pPr marL="457200" marR="0" lvl="0" indent="-336550" algn="l" rtl="0">
              <a:lnSpc>
                <a:spcPct val="100000"/>
              </a:lnSpc>
              <a:spcBef>
                <a:spcPts val="0"/>
              </a:spcBef>
              <a:spcAft>
                <a:spcPts val="0"/>
              </a:spcAft>
              <a:buClr>
                <a:srgbClr val="1E1519"/>
              </a:buClr>
              <a:buSzPts val="1700"/>
              <a:buFont typeface="Lexend Light"/>
              <a:buChar char="●"/>
              <a:defRPr sz="1700" i="0" u="none" strike="noStrike" cap="none">
                <a:solidFill>
                  <a:srgbClr val="1E1519"/>
                </a:solidFill>
                <a:latin typeface="Lexend Light"/>
                <a:ea typeface="Lexend Light"/>
                <a:cs typeface="Lexend Light"/>
                <a:sym typeface="Lexend Light"/>
              </a:defRPr>
            </a:lvl1pPr>
            <a:lvl2pPr marL="914400" marR="0" lvl="1" indent="-336550" algn="l" rtl="0">
              <a:lnSpc>
                <a:spcPct val="100000"/>
              </a:lnSpc>
              <a:spcBef>
                <a:spcPts val="400"/>
              </a:spcBef>
              <a:spcAft>
                <a:spcPts val="0"/>
              </a:spcAft>
              <a:buClr>
                <a:srgbClr val="1E1519"/>
              </a:buClr>
              <a:buSzPts val="1700"/>
              <a:buChar char="○"/>
              <a:defRPr sz="1700" i="0" u="none" strike="noStrike" cap="none">
                <a:solidFill>
                  <a:srgbClr val="1E1519"/>
                </a:solidFill>
              </a:defRPr>
            </a:lvl2pPr>
            <a:lvl3pPr marL="1371600" marR="0" lvl="2" indent="-336550" algn="l" rtl="0">
              <a:lnSpc>
                <a:spcPct val="100000"/>
              </a:lnSpc>
              <a:spcBef>
                <a:spcPts val="400"/>
              </a:spcBef>
              <a:spcAft>
                <a:spcPts val="0"/>
              </a:spcAft>
              <a:buClr>
                <a:srgbClr val="1E1519"/>
              </a:buClr>
              <a:buSzPts val="1700"/>
              <a:buChar char="■"/>
              <a:defRPr sz="1700" i="0" u="none" strike="noStrike" cap="none">
                <a:solidFill>
                  <a:srgbClr val="1E1519"/>
                </a:solidFill>
              </a:defRPr>
            </a:lvl3pPr>
            <a:lvl4pPr marL="1828800" marR="0" lvl="3" indent="-336550" algn="l" rtl="0">
              <a:lnSpc>
                <a:spcPct val="100000"/>
              </a:lnSpc>
              <a:spcBef>
                <a:spcPts val="400"/>
              </a:spcBef>
              <a:spcAft>
                <a:spcPts val="0"/>
              </a:spcAft>
              <a:buClr>
                <a:srgbClr val="1E1519"/>
              </a:buClr>
              <a:buSzPts val="1700"/>
              <a:buChar char="●"/>
              <a:defRPr sz="1700" i="0" u="none" strike="noStrike" cap="none">
                <a:solidFill>
                  <a:srgbClr val="1E1519"/>
                </a:solidFill>
              </a:defRPr>
            </a:lvl4pPr>
            <a:lvl5pPr marL="2286000" marR="0" lvl="4" indent="-336550" algn="l" rtl="0">
              <a:lnSpc>
                <a:spcPct val="100000"/>
              </a:lnSpc>
              <a:spcBef>
                <a:spcPts val="400"/>
              </a:spcBef>
              <a:spcAft>
                <a:spcPts val="0"/>
              </a:spcAft>
              <a:buClr>
                <a:srgbClr val="1E1519"/>
              </a:buClr>
              <a:buSzPts val="1700"/>
              <a:buChar char="○"/>
              <a:defRPr sz="1700" i="0" u="none" strike="noStrike" cap="none">
                <a:solidFill>
                  <a:srgbClr val="1E1519"/>
                </a:solidFill>
              </a:defRPr>
            </a:lvl5pPr>
            <a:lvl6pPr marL="2743200" marR="0" lvl="5" indent="-336550" algn="l" rtl="0">
              <a:lnSpc>
                <a:spcPct val="90000"/>
              </a:lnSpc>
              <a:spcBef>
                <a:spcPts val="400"/>
              </a:spcBef>
              <a:spcAft>
                <a:spcPts val="0"/>
              </a:spcAft>
              <a:buClr>
                <a:srgbClr val="1E1519"/>
              </a:buClr>
              <a:buSzPts val="1700"/>
              <a:buChar char="■"/>
              <a:defRPr sz="1700" i="0" u="none" strike="noStrike" cap="none">
                <a:solidFill>
                  <a:srgbClr val="1E1519"/>
                </a:solidFill>
              </a:defRPr>
            </a:lvl6pPr>
            <a:lvl7pPr marL="3200400" marR="0" lvl="6" indent="-336550" algn="l" rtl="0">
              <a:lnSpc>
                <a:spcPct val="90000"/>
              </a:lnSpc>
              <a:spcBef>
                <a:spcPts val="400"/>
              </a:spcBef>
              <a:spcAft>
                <a:spcPts val="0"/>
              </a:spcAft>
              <a:buClr>
                <a:srgbClr val="1E1519"/>
              </a:buClr>
              <a:buSzPts val="1700"/>
              <a:buChar char="●"/>
              <a:defRPr sz="1700" i="0" u="none" strike="noStrike" cap="none">
                <a:solidFill>
                  <a:srgbClr val="1E1519"/>
                </a:solidFill>
              </a:defRPr>
            </a:lvl7pPr>
            <a:lvl8pPr marL="3657600" marR="0" lvl="7" indent="-336550" algn="l" rtl="0">
              <a:lnSpc>
                <a:spcPct val="90000"/>
              </a:lnSpc>
              <a:spcBef>
                <a:spcPts val="400"/>
              </a:spcBef>
              <a:spcAft>
                <a:spcPts val="0"/>
              </a:spcAft>
              <a:buClr>
                <a:srgbClr val="1E1519"/>
              </a:buClr>
              <a:buSzPts val="1700"/>
              <a:buChar char="○"/>
              <a:defRPr sz="1700" i="0" u="none" strike="noStrike" cap="none">
                <a:solidFill>
                  <a:srgbClr val="1E1519"/>
                </a:solidFill>
              </a:defRPr>
            </a:lvl8pPr>
            <a:lvl9pPr marL="4114800" marR="0" lvl="8" indent="-336550" algn="l" rtl="0">
              <a:lnSpc>
                <a:spcPct val="90000"/>
              </a:lnSpc>
              <a:spcBef>
                <a:spcPts val="400"/>
              </a:spcBef>
              <a:spcAft>
                <a:spcPts val="0"/>
              </a:spcAft>
              <a:buClr>
                <a:srgbClr val="1E1519"/>
              </a:buClr>
              <a:buSzPts val="1700"/>
              <a:buChar char="■"/>
              <a:defRPr sz="1700" i="0" u="none" strike="noStrike" cap="none">
                <a:solidFill>
                  <a:srgbClr val="1E1519"/>
                </a:solidFill>
              </a:defRPr>
            </a:lvl9pPr>
          </a:lstStyle>
          <a:p>
            <a:endParaRPr/>
          </a:p>
        </p:txBody>
      </p:sp>
      <p:sp>
        <p:nvSpPr>
          <p:cNvPr id="26" name="Google Shape;26;p6"/>
          <p:cNvSpPr txBox="1">
            <a:spLocks noGrp="1"/>
          </p:cNvSpPr>
          <p:nvPr>
            <p:ph type="title"/>
          </p:nvPr>
        </p:nvSpPr>
        <p:spPr>
          <a:xfrm>
            <a:off x="556351" y="588475"/>
            <a:ext cx="8031300" cy="56550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rgbClr val="1E1519"/>
              </a:buClr>
              <a:buSzPts val="1400"/>
              <a:buNone/>
              <a:defRPr>
                <a:solidFill>
                  <a:srgbClr val="1E1519"/>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006 Section Header V1">
  <p:cSld name="Section Header">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27"/>
        <p:cNvGrpSpPr/>
        <p:nvPr/>
      </p:nvGrpSpPr>
      <p:grpSpPr>
        <a:xfrm>
          <a:off x="0" y="0"/>
          <a:ext cx="0" cy="0"/>
          <a:chOff x="0" y="0"/>
          <a:chExt cx="0" cy="0"/>
        </a:xfrm>
      </p:grpSpPr>
      <p:pic>
        <p:nvPicPr>
          <p:cNvPr id="28" name="Google Shape;28;p7"/>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438350" y="4394100"/>
            <a:ext cx="224150" cy="300775"/>
          </a:xfrm>
          <a:prstGeom prst="rect">
            <a:avLst/>
          </a:prstGeom>
          <a:noFill/>
          <a:ln>
            <a:noFill/>
          </a:ln>
        </p:spPr>
      </p:pic>
      <p:sp>
        <p:nvSpPr>
          <p:cNvPr id="29" name="Google Shape;29;p7"/>
          <p:cNvSpPr txBox="1">
            <a:spLocks noGrp="1"/>
          </p:cNvSpPr>
          <p:nvPr>
            <p:ph type="title"/>
          </p:nvPr>
        </p:nvSpPr>
        <p:spPr>
          <a:xfrm>
            <a:off x="527700" y="575450"/>
            <a:ext cx="6015600" cy="37272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400"/>
              <a:buFont typeface="Lexend"/>
              <a:buNone/>
              <a:defRPr sz="3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007 Section Header V2">
  <p:cSld name="Section Header_1">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30"/>
        <p:cNvGrpSpPr/>
        <p:nvPr/>
      </p:nvGrpSpPr>
      <p:grpSpPr>
        <a:xfrm>
          <a:off x="0" y="0"/>
          <a:ext cx="0" cy="0"/>
          <a:chOff x="0" y="0"/>
          <a:chExt cx="0" cy="0"/>
        </a:xfrm>
      </p:grpSpPr>
      <p:pic>
        <p:nvPicPr>
          <p:cNvPr id="31" name="Google Shape;31;p8"/>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438350" y="4394100"/>
            <a:ext cx="224150" cy="300775"/>
          </a:xfrm>
          <a:prstGeom prst="rect">
            <a:avLst/>
          </a:prstGeom>
          <a:noFill/>
          <a:ln>
            <a:noFill/>
          </a:ln>
        </p:spPr>
      </p:pic>
      <p:sp>
        <p:nvSpPr>
          <p:cNvPr id="32" name="Google Shape;32;p8"/>
          <p:cNvSpPr txBox="1">
            <a:spLocks noGrp="1"/>
          </p:cNvSpPr>
          <p:nvPr>
            <p:ph type="title"/>
          </p:nvPr>
        </p:nvSpPr>
        <p:spPr>
          <a:xfrm>
            <a:off x="527700" y="575450"/>
            <a:ext cx="7910700" cy="19962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400"/>
              <a:buFont typeface="Lexend"/>
              <a:buNone/>
              <a:defRPr sz="3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008 Section Header V3">
  <p:cSld name="Section Header_1_1">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33"/>
        <p:cNvGrpSpPr/>
        <p:nvPr/>
      </p:nvGrpSpPr>
      <p:grpSpPr>
        <a:xfrm>
          <a:off x="0" y="0"/>
          <a:ext cx="0" cy="0"/>
          <a:chOff x="0" y="0"/>
          <a:chExt cx="0" cy="0"/>
        </a:xfrm>
      </p:grpSpPr>
      <p:pic>
        <p:nvPicPr>
          <p:cNvPr id="34" name="Google Shape;34;p9"/>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438350" y="4394100"/>
            <a:ext cx="224150" cy="300775"/>
          </a:xfrm>
          <a:prstGeom prst="rect">
            <a:avLst/>
          </a:prstGeom>
          <a:noFill/>
          <a:ln>
            <a:noFill/>
          </a:ln>
        </p:spPr>
      </p:pic>
      <p:sp>
        <p:nvSpPr>
          <p:cNvPr id="35" name="Google Shape;35;p9"/>
          <p:cNvSpPr txBox="1">
            <a:spLocks noGrp="1"/>
          </p:cNvSpPr>
          <p:nvPr>
            <p:ph type="title"/>
          </p:nvPr>
        </p:nvSpPr>
        <p:spPr>
          <a:xfrm>
            <a:off x="527700" y="575450"/>
            <a:ext cx="6056400" cy="38187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400"/>
              <a:buFont typeface="Lexend"/>
              <a:buNone/>
              <a:defRPr sz="3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009 Section Header V4">
  <p:cSld name="Section Header_1_1_1">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36"/>
        <p:cNvGrpSpPr/>
        <p:nvPr/>
      </p:nvGrpSpPr>
      <p:grpSpPr>
        <a:xfrm>
          <a:off x="0" y="0"/>
          <a:ext cx="0" cy="0"/>
          <a:chOff x="0" y="0"/>
          <a:chExt cx="0" cy="0"/>
        </a:xfrm>
      </p:grpSpPr>
      <p:sp>
        <p:nvSpPr>
          <p:cNvPr id="37" name="Google Shape;37;p10"/>
          <p:cNvSpPr txBox="1">
            <a:spLocks noGrp="1"/>
          </p:cNvSpPr>
          <p:nvPr>
            <p:ph type="title"/>
          </p:nvPr>
        </p:nvSpPr>
        <p:spPr>
          <a:xfrm>
            <a:off x="527700" y="575450"/>
            <a:ext cx="6155400" cy="34647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chemeClr val="dk1"/>
              </a:buClr>
              <a:buSzPts val="3400"/>
              <a:buFont typeface="Lexend"/>
              <a:buNone/>
              <a:defRPr sz="3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38" name="Google Shape;38;p1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438350" y="4394100"/>
            <a:ext cx="224150" cy="30077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010 Images V1">
  <p:cSld name="Title and Video">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39"/>
        <p:cNvGrpSpPr/>
        <p:nvPr/>
      </p:nvGrpSpPr>
      <p:grpSpPr>
        <a:xfrm>
          <a:off x="0" y="0"/>
          <a:ext cx="0" cy="0"/>
          <a:chOff x="0" y="0"/>
          <a:chExt cx="0" cy="0"/>
        </a:xfrm>
      </p:grpSpPr>
      <p:sp>
        <p:nvSpPr>
          <p:cNvPr id="40" name="Google Shape;40;p11"/>
          <p:cNvSpPr>
            <a:spLocks noGrp="1"/>
          </p:cNvSpPr>
          <p:nvPr>
            <p:ph type="pic" idx="2"/>
          </p:nvPr>
        </p:nvSpPr>
        <p:spPr>
          <a:xfrm>
            <a:off x="2495700" y="1149875"/>
            <a:ext cx="6120600" cy="3509700"/>
          </a:xfrm>
          <a:prstGeom prst="rect">
            <a:avLst/>
          </a:prstGeom>
          <a:noFill/>
          <a:ln w="19050" cap="flat" cmpd="sng">
            <a:solidFill>
              <a:srgbClr val="000000"/>
            </a:solidFill>
            <a:prstDash val="solid"/>
            <a:round/>
            <a:headEnd type="none" w="sm" len="sm"/>
            <a:tailEnd type="none" w="sm" len="sm"/>
          </a:ln>
        </p:spPr>
        <p:txBody>
          <a:bodyPr/>
          <a:lstStyle/>
          <a:p>
            <a:endParaRPr lang="en-GB"/>
          </a:p>
        </p:txBody>
      </p:sp>
      <p:sp>
        <p:nvSpPr>
          <p:cNvPr id="41" name="Google Shape;41;p11"/>
          <p:cNvSpPr txBox="1">
            <a:spLocks noGrp="1"/>
          </p:cNvSpPr>
          <p:nvPr>
            <p:ph type="title"/>
          </p:nvPr>
        </p:nvSpPr>
        <p:spPr>
          <a:xfrm>
            <a:off x="527700" y="483925"/>
            <a:ext cx="8088600" cy="5295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Clr>
                <a:schemeClr val="dk1"/>
              </a:buClr>
              <a:buSzPts val="2800"/>
              <a:buFont typeface="Lexend"/>
              <a:buNone/>
              <a:defRPr sz="28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011 Images V2">
  <p:cSld name="Title and Video_1">
    <p:bg>
      <p:bgPr>
        <a:solidFill>
          <a:schemeClr val="lt2"/>
        </a:solidFill>
        <a:effectLst/>
      </p:bgPr>
    </p:bg>
    <p:spTree>
      <p:nvGrpSpPr>
        <p:cNvPr id="1" name="Shape 42"/>
        <p:cNvGrpSpPr/>
        <p:nvPr/>
      </p:nvGrpSpPr>
      <p:grpSpPr>
        <a:xfrm>
          <a:off x="0" y="0"/>
          <a:ext cx="0" cy="0"/>
          <a:chOff x="0" y="0"/>
          <a:chExt cx="0" cy="0"/>
        </a:xfrm>
      </p:grpSpPr>
      <p:sp>
        <p:nvSpPr>
          <p:cNvPr id="43" name="Google Shape;43;p12"/>
          <p:cNvSpPr>
            <a:spLocks noGrp="1"/>
          </p:cNvSpPr>
          <p:nvPr>
            <p:ph type="pic" idx="2"/>
          </p:nvPr>
        </p:nvSpPr>
        <p:spPr>
          <a:xfrm>
            <a:off x="527713" y="1281125"/>
            <a:ext cx="3839700" cy="2210100"/>
          </a:xfrm>
          <a:prstGeom prst="rect">
            <a:avLst/>
          </a:prstGeom>
          <a:noFill/>
          <a:ln w="19050" cap="flat" cmpd="sng">
            <a:solidFill>
              <a:srgbClr val="000000"/>
            </a:solidFill>
            <a:prstDash val="solid"/>
            <a:round/>
            <a:headEnd type="none" w="sm" len="sm"/>
            <a:tailEnd type="none" w="sm" len="sm"/>
          </a:ln>
        </p:spPr>
      </p:sp>
      <p:sp>
        <p:nvSpPr>
          <p:cNvPr id="44" name="Google Shape;44;p12"/>
          <p:cNvSpPr>
            <a:spLocks noGrp="1"/>
          </p:cNvSpPr>
          <p:nvPr>
            <p:ph type="pic" idx="3"/>
          </p:nvPr>
        </p:nvSpPr>
        <p:spPr>
          <a:xfrm>
            <a:off x="4776581" y="1281125"/>
            <a:ext cx="3839700" cy="2210100"/>
          </a:xfrm>
          <a:prstGeom prst="rect">
            <a:avLst/>
          </a:prstGeom>
          <a:noFill/>
          <a:ln w="19050" cap="flat" cmpd="sng">
            <a:solidFill>
              <a:srgbClr val="000000"/>
            </a:solidFill>
            <a:prstDash val="solid"/>
            <a:round/>
            <a:headEnd type="none" w="sm" len="sm"/>
            <a:tailEnd type="none" w="sm" len="sm"/>
          </a:ln>
        </p:spPr>
      </p:sp>
      <p:sp>
        <p:nvSpPr>
          <p:cNvPr id="45" name="Google Shape;45;p12"/>
          <p:cNvSpPr txBox="1">
            <a:spLocks noGrp="1"/>
          </p:cNvSpPr>
          <p:nvPr>
            <p:ph type="body" idx="1"/>
          </p:nvPr>
        </p:nvSpPr>
        <p:spPr>
          <a:xfrm>
            <a:off x="527713" y="3666675"/>
            <a:ext cx="3839700" cy="911700"/>
          </a:xfrm>
          <a:prstGeom prst="rect">
            <a:avLst/>
          </a:prstGeom>
        </p:spPr>
        <p:txBody>
          <a:bodyPr spcFirstLastPara="1" wrap="square" lIns="0" tIns="0" rIns="0" bIns="0" anchor="t" anchorCtr="0">
            <a:normAutofit/>
          </a:bodyPr>
          <a:lstStyle>
            <a:lvl1pPr marL="457200" lvl="0" indent="-323850">
              <a:spcBef>
                <a:spcPts val="0"/>
              </a:spcBef>
              <a:spcAft>
                <a:spcPts val="0"/>
              </a:spcAft>
              <a:buSzPts val="1500"/>
              <a:buFont typeface="Lexend Light"/>
              <a:buAutoNum type="arabicPeriod"/>
              <a:defRPr sz="1500">
                <a:latin typeface="Lexend Light"/>
                <a:ea typeface="Lexend Light"/>
                <a:cs typeface="Lexend Light"/>
                <a:sym typeface="Lexend Light"/>
              </a:defRPr>
            </a:lvl1pPr>
            <a:lvl2pPr marL="914400" lvl="1" indent="-323850">
              <a:spcBef>
                <a:spcPts val="400"/>
              </a:spcBef>
              <a:spcAft>
                <a:spcPts val="0"/>
              </a:spcAft>
              <a:buSzPts val="1500"/>
              <a:buAutoNum type="alphaLcPeriod"/>
              <a:defRPr/>
            </a:lvl2pPr>
            <a:lvl3pPr marL="1371600" lvl="2" indent="-323850">
              <a:spcBef>
                <a:spcPts val="400"/>
              </a:spcBef>
              <a:spcAft>
                <a:spcPts val="0"/>
              </a:spcAft>
              <a:buSzPts val="1500"/>
              <a:buAutoNum type="romanLcPeriod"/>
              <a:defRPr/>
            </a:lvl3pPr>
            <a:lvl4pPr marL="1828800" lvl="3" indent="-323850">
              <a:spcBef>
                <a:spcPts val="400"/>
              </a:spcBef>
              <a:spcAft>
                <a:spcPts val="0"/>
              </a:spcAft>
              <a:buSzPts val="1500"/>
              <a:buAutoNum type="arabicPeriod"/>
              <a:defRPr/>
            </a:lvl4pPr>
            <a:lvl5pPr marL="2286000" lvl="4" indent="-323850">
              <a:spcBef>
                <a:spcPts val="400"/>
              </a:spcBef>
              <a:spcAft>
                <a:spcPts val="0"/>
              </a:spcAft>
              <a:buSzPts val="1500"/>
              <a:buAutoNum type="alphaLcPeriod"/>
              <a:defRPr/>
            </a:lvl5pPr>
            <a:lvl6pPr marL="2743200" lvl="5" indent="-323850">
              <a:spcBef>
                <a:spcPts val="400"/>
              </a:spcBef>
              <a:spcAft>
                <a:spcPts val="0"/>
              </a:spcAft>
              <a:buSzPts val="1500"/>
              <a:buAutoNum type="romanLcPeriod"/>
              <a:defRPr/>
            </a:lvl6pPr>
            <a:lvl7pPr marL="3200400" lvl="6" indent="-323850">
              <a:spcBef>
                <a:spcPts val="400"/>
              </a:spcBef>
              <a:spcAft>
                <a:spcPts val="0"/>
              </a:spcAft>
              <a:buSzPts val="1500"/>
              <a:buAutoNum type="arabicPeriod"/>
              <a:defRPr/>
            </a:lvl7pPr>
            <a:lvl8pPr marL="3657600" lvl="7" indent="-323850">
              <a:spcBef>
                <a:spcPts val="400"/>
              </a:spcBef>
              <a:spcAft>
                <a:spcPts val="0"/>
              </a:spcAft>
              <a:buSzPts val="1500"/>
              <a:buAutoNum type="alphaLcPeriod"/>
              <a:defRPr/>
            </a:lvl8pPr>
            <a:lvl9pPr marL="4114800" lvl="8" indent="-323850">
              <a:spcBef>
                <a:spcPts val="400"/>
              </a:spcBef>
              <a:spcAft>
                <a:spcPts val="0"/>
              </a:spcAft>
              <a:buSzPts val="1500"/>
              <a:buAutoNum type="romanLcPeriod"/>
              <a:defRPr/>
            </a:lvl9pPr>
          </a:lstStyle>
          <a:p>
            <a:endParaRPr/>
          </a:p>
        </p:txBody>
      </p:sp>
      <p:sp>
        <p:nvSpPr>
          <p:cNvPr id="46" name="Google Shape;46;p12"/>
          <p:cNvSpPr txBox="1">
            <a:spLocks noGrp="1"/>
          </p:cNvSpPr>
          <p:nvPr>
            <p:ph type="body" idx="4"/>
          </p:nvPr>
        </p:nvSpPr>
        <p:spPr>
          <a:xfrm>
            <a:off x="4776581" y="3663000"/>
            <a:ext cx="3839700" cy="911700"/>
          </a:xfrm>
          <a:prstGeom prst="rect">
            <a:avLst/>
          </a:prstGeom>
        </p:spPr>
        <p:txBody>
          <a:bodyPr spcFirstLastPara="1" wrap="square" lIns="0" tIns="0" rIns="0" bIns="0" anchor="t" anchorCtr="0">
            <a:normAutofit/>
          </a:bodyPr>
          <a:lstStyle>
            <a:lvl1pPr marL="457200" lvl="0" indent="-323850">
              <a:spcBef>
                <a:spcPts val="0"/>
              </a:spcBef>
              <a:spcAft>
                <a:spcPts val="0"/>
              </a:spcAft>
              <a:buSzPts val="1500"/>
              <a:buFont typeface="Lexend Light"/>
              <a:buAutoNum type="arabicPeriod"/>
              <a:defRPr sz="1500">
                <a:latin typeface="Lexend Light"/>
                <a:ea typeface="Lexend Light"/>
                <a:cs typeface="Lexend Light"/>
                <a:sym typeface="Lexend Light"/>
              </a:defRPr>
            </a:lvl1pPr>
            <a:lvl2pPr marL="914400" lvl="1" indent="-323850">
              <a:spcBef>
                <a:spcPts val="400"/>
              </a:spcBef>
              <a:spcAft>
                <a:spcPts val="0"/>
              </a:spcAft>
              <a:buSzPts val="1500"/>
              <a:buAutoNum type="alphaLcPeriod"/>
              <a:defRPr/>
            </a:lvl2pPr>
            <a:lvl3pPr marL="1371600" lvl="2" indent="-323850">
              <a:spcBef>
                <a:spcPts val="400"/>
              </a:spcBef>
              <a:spcAft>
                <a:spcPts val="0"/>
              </a:spcAft>
              <a:buSzPts val="1500"/>
              <a:buAutoNum type="romanLcPeriod"/>
              <a:defRPr/>
            </a:lvl3pPr>
            <a:lvl4pPr marL="1828800" lvl="3" indent="-323850">
              <a:spcBef>
                <a:spcPts val="400"/>
              </a:spcBef>
              <a:spcAft>
                <a:spcPts val="0"/>
              </a:spcAft>
              <a:buSzPts val="1500"/>
              <a:buAutoNum type="arabicPeriod"/>
              <a:defRPr/>
            </a:lvl4pPr>
            <a:lvl5pPr marL="2286000" lvl="4" indent="-323850">
              <a:spcBef>
                <a:spcPts val="400"/>
              </a:spcBef>
              <a:spcAft>
                <a:spcPts val="0"/>
              </a:spcAft>
              <a:buSzPts val="1500"/>
              <a:buAutoNum type="alphaLcPeriod"/>
              <a:defRPr/>
            </a:lvl5pPr>
            <a:lvl6pPr marL="2743200" lvl="5" indent="-323850">
              <a:spcBef>
                <a:spcPts val="400"/>
              </a:spcBef>
              <a:spcAft>
                <a:spcPts val="0"/>
              </a:spcAft>
              <a:buSzPts val="1500"/>
              <a:buAutoNum type="romanLcPeriod"/>
              <a:defRPr/>
            </a:lvl6pPr>
            <a:lvl7pPr marL="3200400" lvl="6" indent="-323850">
              <a:spcBef>
                <a:spcPts val="400"/>
              </a:spcBef>
              <a:spcAft>
                <a:spcPts val="0"/>
              </a:spcAft>
              <a:buSzPts val="1500"/>
              <a:buAutoNum type="arabicPeriod"/>
              <a:defRPr/>
            </a:lvl7pPr>
            <a:lvl8pPr marL="3657600" lvl="7" indent="-323850">
              <a:spcBef>
                <a:spcPts val="400"/>
              </a:spcBef>
              <a:spcAft>
                <a:spcPts val="0"/>
              </a:spcAft>
              <a:buSzPts val="1500"/>
              <a:buAutoNum type="alphaLcPeriod"/>
              <a:defRPr/>
            </a:lvl8pPr>
            <a:lvl9pPr marL="4114800" lvl="8" indent="-323850">
              <a:spcBef>
                <a:spcPts val="400"/>
              </a:spcBef>
              <a:spcAft>
                <a:spcPts val="0"/>
              </a:spcAft>
              <a:buSzPts val="1500"/>
              <a:buAutoNum type="romanLcPeriod"/>
              <a:defRPr/>
            </a:lvl9pPr>
          </a:lstStyle>
          <a:p>
            <a:endParaRPr/>
          </a:p>
        </p:txBody>
      </p:sp>
      <p:sp>
        <p:nvSpPr>
          <p:cNvPr id="47" name="Google Shape;47;p12"/>
          <p:cNvSpPr txBox="1">
            <a:spLocks noGrp="1"/>
          </p:cNvSpPr>
          <p:nvPr>
            <p:ph type="title"/>
          </p:nvPr>
        </p:nvSpPr>
        <p:spPr>
          <a:xfrm>
            <a:off x="527700" y="483925"/>
            <a:ext cx="8088600" cy="5295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Clr>
                <a:schemeClr val="dk1"/>
              </a:buClr>
              <a:buSzPts val="2800"/>
              <a:buFont typeface="Lexend"/>
              <a:buNone/>
              <a:defRPr sz="28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011 Images V3">
  <p:cSld name="CUSTOM_10">
    <p:spTree>
      <p:nvGrpSpPr>
        <p:cNvPr id="1" name="Shape 48"/>
        <p:cNvGrpSpPr/>
        <p:nvPr/>
      </p:nvGrpSpPr>
      <p:grpSpPr>
        <a:xfrm>
          <a:off x="0" y="0"/>
          <a:ext cx="0" cy="0"/>
          <a:chOff x="0" y="0"/>
          <a:chExt cx="0" cy="0"/>
        </a:xfrm>
      </p:grpSpPr>
      <p:sp>
        <p:nvSpPr>
          <p:cNvPr id="49" name="Google Shape;49;p13"/>
          <p:cNvSpPr>
            <a:spLocks noGrp="1"/>
          </p:cNvSpPr>
          <p:nvPr>
            <p:ph type="pic" idx="2"/>
          </p:nvPr>
        </p:nvSpPr>
        <p:spPr>
          <a:xfrm>
            <a:off x="4816264" y="1676406"/>
            <a:ext cx="1254300" cy="1255500"/>
          </a:xfrm>
          <a:prstGeom prst="rect">
            <a:avLst/>
          </a:prstGeom>
          <a:solidFill>
            <a:srgbClr val="D8D8D8"/>
          </a:solidFill>
          <a:ln>
            <a:noFill/>
          </a:ln>
        </p:spPr>
      </p:sp>
      <p:sp>
        <p:nvSpPr>
          <p:cNvPr id="50" name="Google Shape;50;p13"/>
          <p:cNvSpPr>
            <a:spLocks noGrp="1"/>
          </p:cNvSpPr>
          <p:nvPr>
            <p:ph type="pic" idx="3"/>
          </p:nvPr>
        </p:nvSpPr>
        <p:spPr>
          <a:xfrm>
            <a:off x="4816264" y="3241601"/>
            <a:ext cx="1254300" cy="1255500"/>
          </a:xfrm>
          <a:prstGeom prst="rect">
            <a:avLst/>
          </a:prstGeom>
          <a:solidFill>
            <a:srgbClr val="D8D8D8"/>
          </a:solidFill>
          <a:ln>
            <a:noFill/>
          </a:ln>
        </p:spPr>
      </p:sp>
      <p:sp>
        <p:nvSpPr>
          <p:cNvPr id="51" name="Google Shape;51;p13"/>
          <p:cNvSpPr>
            <a:spLocks noGrp="1"/>
          </p:cNvSpPr>
          <p:nvPr>
            <p:ph type="pic" idx="4"/>
          </p:nvPr>
        </p:nvSpPr>
        <p:spPr>
          <a:xfrm>
            <a:off x="556300" y="1676406"/>
            <a:ext cx="1254300" cy="1255500"/>
          </a:xfrm>
          <a:prstGeom prst="rect">
            <a:avLst/>
          </a:prstGeom>
          <a:solidFill>
            <a:srgbClr val="D8D8D8"/>
          </a:solidFill>
          <a:ln>
            <a:noFill/>
          </a:ln>
        </p:spPr>
      </p:sp>
      <p:sp>
        <p:nvSpPr>
          <p:cNvPr id="52" name="Google Shape;52;p13"/>
          <p:cNvSpPr>
            <a:spLocks noGrp="1"/>
          </p:cNvSpPr>
          <p:nvPr>
            <p:ph type="pic" idx="5"/>
          </p:nvPr>
        </p:nvSpPr>
        <p:spPr>
          <a:xfrm>
            <a:off x="556300" y="3241601"/>
            <a:ext cx="1254300" cy="1255500"/>
          </a:xfrm>
          <a:prstGeom prst="rect">
            <a:avLst/>
          </a:prstGeom>
          <a:solidFill>
            <a:srgbClr val="D8D8D8"/>
          </a:solidFill>
          <a:ln>
            <a:noFill/>
          </a:ln>
        </p:spPr>
      </p:sp>
      <p:sp>
        <p:nvSpPr>
          <p:cNvPr id="53" name="Google Shape;53;p13"/>
          <p:cNvSpPr txBox="1">
            <a:spLocks noGrp="1"/>
          </p:cNvSpPr>
          <p:nvPr>
            <p:ph type="subTitle" idx="1"/>
          </p:nvPr>
        </p:nvSpPr>
        <p:spPr>
          <a:xfrm>
            <a:off x="1947319" y="1676475"/>
            <a:ext cx="2376300" cy="1255500"/>
          </a:xfrm>
          <a:prstGeom prst="rect">
            <a:avLst/>
          </a:prstGeom>
        </p:spPr>
        <p:txBody>
          <a:bodyPr spcFirstLastPara="1" wrap="square" lIns="0" tIns="0" rIns="0" bIns="0" anchor="ctr" anchorCtr="0">
            <a:normAutofit/>
          </a:bodyPr>
          <a:lstStyle>
            <a:lvl1pPr lvl="0">
              <a:spcBef>
                <a:spcPts val="0"/>
              </a:spcBef>
              <a:spcAft>
                <a:spcPts val="0"/>
              </a:spcAft>
              <a:buSzPts val="1600"/>
              <a:buFont typeface="Lexend Light"/>
              <a:buNone/>
              <a:defRPr sz="16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54" name="Google Shape;54;p13"/>
          <p:cNvSpPr txBox="1">
            <a:spLocks noGrp="1"/>
          </p:cNvSpPr>
          <p:nvPr>
            <p:ph type="subTitle" idx="6"/>
          </p:nvPr>
        </p:nvSpPr>
        <p:spPr>
          <a:xfrm>
            <a:off x="1947319" y="3241595"/>
            <a:ext cx="2376300" cy="1255500"/>
          </a:xfrm>
          <a:prstGeom prst="rect">
            <a:avLst/>
          </a:prstGeom>
        </p:spPr>
        <p:txBody>
          <a:bodyPr spcFirstLastPara="1" wrap="square" lIns="0" tIns="0" rIns="0" bIns="0" anchor="ctr" anchorCtr="0">
            <a:normAutofit/>
          </a:bodyPr>
          <a:lstStyle>
            <a:lvl1pPr lvl="0">
              <a:spcBef>
                <a:spcPts val="0"/>
              </a:spcBef>
              <a:spcAft>
                <a:spcPts val="0"/>
              </a:spcAft>
              <a:buSzPts val="1600"/>
              <a:buFont typeface="Lexend Light"/>
              <a:buNone/>
              <a:defRPr sz="16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55" name="Google Shape;55;p13"/>
          <p:cNvSpPr txBox="1">
            <a:spLocks noGrp="1"/>
          </p:cNvSpPr>
          <p:nvPr>
            <p:ph type="subTitle" idx="7"/>
          </p:nvPr>
        </p:nvSpPr>
        <p:spPr>
          <a:xfrm>
            <a:off x="6211404" y="1676400"/>
            <a:ext cx="2376300" cy="1255500"/>
          </a:xfrm>
          <a:prstGeom prst="rect">
            <a:avLst/>
          </a:prstGeom>
        </p:spPr>
        <p:txBody>
          <a:bodyPr spcFirstLastPara="1" wrap="square" lIns="0" tIns="0" rIns="0" bIns="0" anchor="ctr" anchorCtr="0">
            <a:normAutofit/>
          </a:bodyPr>
          <a:lstStyle>
            <a:lvl1pPr lvl="0">
              <a:spcBef>
                <a:spcPts val="0"/>
              </a:spcBef>
              <a:spcAft>
                <a:spcPts val="0"/>
              </a:spcAft>
              <a:buSzPts val="1600"/>
              <a:buFont typeface="Lexend Light"/>
              <a:buNone/>
              <a:defRPr sz="16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56" name="Google Shape;56;p13"/>
          <p:cNvSpPr txBox="1">
            <a:spLocks noGrp="1"/>
          </p:cNvSpPr>
          <p:nvPr>
            <p:ph type="subTitle" idx="8"/>
          </p:nvPr>
        </p:nvSpPr>
        <p:spPr>
          <a:xfrm>
            <a:off x="6211404" y="3241595"/>
            <a:ext cx="2376300" cy="1255500"/>
          </a:xfrm>
          <a:prstGeom prst="rect">
            <a:avLst/>
          </a:prstGeom>
        </p:spPr>
        <p:txBody>
          <a:bodyPr spcFirstLastPara="1" wrap="square" lIns="0" tIns="0" rIns="0" bIns="0" anchor="ctr" anchorCtr="0">
            <a:normAutofit/>
          </a:bodyPr>
          <a:lstStyle>
            <a:lvl1pPr lvl="0">
              <a:spcBef>
                <a:spcPts val="0"/>
              </a:spcBef>
              <a:spcAft>
                <a:spcPts val="0"/>
              </a:spcAft>
              <a:buSzPts val="1600"/>
              <a:buFont typeface="Lexend Light"/>
              <a:buNone/>
              <a:defRPr sz="16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57" name="Google Shape;57;p13"/>
          <p:cNvSpPr txBox="1">
            <a:spLocks noGrp="1"/>
          </p:cNvSpPr>
          <p:nvPr>
            <p:ph type="subTitle" idx="9"/>
          </p:nvPr>
        </p:nvSpPr>
        <p:spPr>
          <a:xfrm>
            <a:off x="556350" y="1065200"/>
            <a:ext cx="8031300" cy="324900"/>
          </a:xfrm>
          <a:prstGeom prst="rect">
            <a:avLst/>
          </a:prstGeom>
        </p:spPr>
        <p:txBody>
          <a:bodyPr spcFirstLastPara="1" wrap="square" lIns="0" tIns="0" rIns="0" bIns="0" anchor="t" anchorCtr="0">
            <a:normAutofit/>
          </a:bodyPr>
          <a:lstStyle>
            <a:lvl1pPr lvl="0">
              <a:spcBef>
                <a:spcPts val="0"/>
              </a:spcBef>
              <a:spcAft>
                <a:spcPts val="0"/>
              </a:spcAft>
              <a:buSzPts val="2000"/>
              <a:buNone/>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58" name="Google Shape;58;p13"/>
          <p:cNvSpPr txBox="1">
            <a:spLocks noGrp="1"/>
          </p:cNvSpPr>
          <p:nvPr>
            <p:ph type="title"/>
          </p:nvPr>
        </p:nvSpPr>
        <p:spPr>
          <a:xfrm>
            <a:off x="556350" y="588475"/>
            <a:ext cx="8031300" cy="40680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rgbClr val="1E1519"/>
              </a:buClr>
              <a:buSzPts val="1400"/>
              <a:buNone/>
              <a:defRPr>
                <a:solidFill>
                  <a:srgbClr val="1E1519"/>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027 LESSON learning outcome">
  <p:cSld name="CUSTOM_2">
    <p:bg>
      <p:bgPr>
        <a:solidFill>
          <a:srgbClr val="BEF2BD"/>
        </a:solidFill>
        <a:effectLst/>
      </p:bgPr>
    </p:bg>
    <p:spTree>
      <p:nvGrpSpPr>
        <p:cNvPr id="1" name="Shape 59"/>
        <p:cNvGrpSpPr/>
        <p:nvPr/>
      </p:nvGrpSpPr>
      <p:grpSpPr>
        <a:xfrm>
          <a:off x="0" y="0"/>
          <a:ext cx="0" cy="0"/>
          <a:chOff x="0" y="0"/>
          <a:chExt cx="0" cy="0"/>
        </a:xfrm>
      </p:grpSpPr>
      <p:sp>
        <p:nvSpPr>
          <p:cNvPr id="60" name="Google Shape;60;p14"/>
          <p:cNvSpPr/>
          <p:nvPr/>
        </p:nvSpPr>
        <p:spPr>
          <a:xfrm>
            <a:off x="481500" y="1281600"/>
            <a:ext cx="8181000" cy="2580300"/>
          </a:xfrm>
          <a:prstGeom prst="roundRect">
            <a:avLst>
              <a:gd name="adj" fmla="val 4899"/>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61" name="Google Shape;61;p14"/>
          <p:cNvSpPr txBox="1">
            <a:spLocks noGrp="1"/>
          </p:cNvSpPr>
          <p:nvPr>
            <p:ph type="title"/>
          </p:nvPr>
        </p:nvSpPr>
        <p:spPr>
          <a:xfrm>
            <a:off x="481500" y="483925"/>
            <a:ext cx="8181000" cy="5295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Clr>
                <a:schemeClr val="dk1"/>
              </a:buClr>
              <a:buSzPts val="2800"/>
              <a:buFont typeface="Lexend"/>
              <a:buNone/>
              <a:defRPr sz="28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2" name="Google Shape;62;p14"/>
          <p:cNvSpPr txBox="1">
            <a:spLocks noGrp="1"/>
          </p:cNvSpPr>
          <p:nvPr>
            <p:ph type="body" idx="1"/>
          </p:nvPr>
        </p:nvSpPr>
        <p:spPr>
          <a:xfrm>
            <a:off x="481300" y="1275675"/>
            <a:ext cx="8181000" cy="2580300"/>
          </a:xfrm>
          <a:prstGeom prst="rect">
            <a:avLst/>
          </a:prstGeom>
        </p:spPr>
        <p:txBody>
          <a:bodyPr spcFirstLastPara="1" wrap="square" lIns="360000" tIns="360000" rIns="360000" bIns="360000" anchor="t" anchorCtr="0">
            <a:normAutofit/>
          </a:bodyPr>
          <a:lstStyle>
            <a:lvl1pPr marL="457200" lvl="0" indent="-228600">
              <a:spcBef>
                <a:spcPts val="0"/>
              </a:spcBef>
              <a:spcAft>
                <a:spcPts val="0"/>
              </a:spcAft>
              <a:buSzPts val="2000"/>
              <a:buFont typeface="Lexend Light"/>
              <a:buNone/>
              <a:defRPr>
                <a:latin typeface="Lexend Light"/>
                <a:ea typeface="Lexend Light"/>
                <a:cs typeface="Lexend Light"/>
                <a:sym typeface="Lexend Light"/>
              </a:defRPr>
            </a:lvl1pPr>
            <a:lvl2pPr marL="914400" lvl="1" indent="-228600">
              <a:spcBef>
                <a:spcPts val="400"/>
              </a:spcBef>
              <a:spcAft>
                <a:spcPts val="0"/>
              </a:spcAft>
              <a:buSzPts val="2000"/>
              <a:buNone/>
              <a:defRPr sz="2000"/>
            </a:lvl2pPr>
            <a:lvl3pPr marL="1371600" lvl="2" indent="-355600">
              <a:spcBef>
                <a:spcPts val="400"/>
              </a:spcBef>
              <a:spcAft>
                <a:spcPts val="0"/>
              </a:spcAft>
              <a:buSzPts val="2000"/>
              <a:buChar char="•"/>
              <a:defRPr sz="2000"/>
            </a:lvl3pPr>
            <a:lvl4pPr marL="1828800" lvl="3" indent="-355600">
              <a:spcBef>
                <a:spcPts val="400"/>
              </a:spcBef>
              <a:spcAft>
                <a:spcPts val="0"/>
              </a:spcAft>
              <a:buSzPts val="2000"/>
              <a:buChar char="•"/>
              <a:defRPr sz="2000"/>
            </a:lvl4pPr>
            <a:lvl5pPr marL="2286000" lvl="4" indent="-355600">
              <a:spcBef>
                <a:spcPts val="400"/>
              </a:spcBef>
              <a:spcAft>
                <a:spcPts val="0"/>
              </a:spcAft>
              <a:buSzPts val="2000"/>
              <a:buChar char="•"/>
              <a:defRPr sz="2000"/>
            </a:lvl5pPr>
            <a:lvl6pPr marL="2743200" lvl="5" indent="-355600">
              <a:spcBef>
                <a:spcPts val="400"/>
              </a:spcBef>
              <a:spcAft>
                <a:spcPts val="0"/>
              </a:spcAft>
              <a:buSzPts val="2000"/>
              <a:buChar char="•"/>
              <a:defRPr sz="2000"/>
            </a:lvl6pPr>
            <a:lvl7pPr marL="3200400" lvl="6" indent="-355600">
              <a:spcBef>
                <a:spcPts val="400"/>
              </a:spcBef>
              <a:spcAft>
                <a:spcPts val="0"/>
              </a:spcAft>
              <a:buSzPts val="2000"/>
              <a:buChar char="•"/>
              <a:defRPr sz="2000"/>
            </a:lvl7pPr>
            <a:lvl8pPr marL="3657600" lvl="7" indent="-355600">
              <a:spcBef>
                <a:spcPts val="400"/>
              </a:spcBef>
              <a:spcAft>
                <a:spcPts val="0"/>
              </a:spcAft>
              <a:buSzPts val="2000"/>
              <a:buChar char="•"/>
              <a:defRPr sz="2000"/>
            </a:lvl8pPr>
            <a:lvl9pPr marL="4114800" lvl="8" indent="-355600">
              <a:spcBef>
                <a:spcPts val="400"/>
              </a:spcBef>
              <a:spcAft>
                <a:spcPts val="0"/>
              </a:spcAft>
              <a:buSzPts val="2000"/>
              <a:buChar char="•"/>
              <a:defRPr sz="2000"/>
            </a:lvl9pPr>
          </a:lstStyle>
          <a:p>
            <a:endParaRPr/>
          </a:p>
        </p:txBody>
      </p:sp>
      <p:pic>
        <p:nvPicPr>
          <p:cNvPr id="63" name="Google Shape;63;p14"/>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8438350" y="4394100"/>
            <a:ext cx="224150" cy="30077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029 LESSON outlines 2">
  <p:cSld name="CUSTOM_4">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0" y="0"/>
            <a:ext cx="9144000" cy="885900"/>
          </a:xfrm>
          <a:prstGeom prst="rect">
            <a:avLst/>
          </a:prstGeom>
          <a:solidFill>
            <a:srgbClr val="BEF2BD"/>
          </a:solidFill>
        </p:spPr>
        <p:txBody>
          <a:bodyPr spcFirstLastPara="1" wrap="square" lIns="360000" tIns="0" rIns="360000" bIns="0" anchor="ctr" anchorCtr="0">
            <a:normAutofit/>
          </a:bodyPr>
          <a:lstStyle>
            <a:lvl1pPr lvl="0">
              <a:lnSpc>
                <a:spcPct val="100000"/>
              </a:lnSpc>
              <a:spcBef>
                <a:spcPts val="0"/>
              </a:spcBef>
              <a:spcAft>
                <a:spcPts val="0"/>
              </a:spcAft>
              <a:buSzPts val="26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66" name="Google Shape;66;p1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9875" y="1492625"/>
            <a:ext cx="8204252" cy="676861"/>
          </a:xfrm>
          <a:prstGeom prst="rect">
            <a:avLst/>
          </a:prstGeom>
          <a:noFill/>
          <a:ln>
            <a:noFill/>
          </a:ln>
        </p:spPr>
      </p:pic>
      <p:pic>
        <p:nvPicPr>
          <p:cNvPr id="67" name="Google Shape;67;p1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69875" y="2577026"/>
            <a:ext cx="8204252" cy="676861"/>
          </a:xfrm>
          <a:prstGeom prst="rect">
            <a:avLst/>
          </a:prstGeom>
          <a:noFill/>
          <a:ln>
            <a:noFill/>
          </a:ln>
        </p:spPr>
      </p:pic>
      <p:sp>
        <p:nvSpPr>
          <p:cNvPr id="68" name="Google Shape;68;p15"/>
          <p:cNvSpPr txBox="1">
            <a:spLocks noGrp="1"/>
          </p:cNvSpPr>
          <p:nvPr>
            <p:ph type="subTitle" idx="1"/>
          </p:nvPr>
        </p:nvSpPr>
        <p:spPr>
          <a:xfrm>
            <a:off x="1165425" y="1492675"/>
            <a:ext cx="7508700" cy="676800"/>
          </a:xfrm>
          <a:prstGeom prst="rect">
            <a:avLst/>
          </a:prstGeom>
          <a:ln>
            <a:noFill/>
          </a:ln>
        </p:spPr>
        <p:txBody>
          <a:bodyPr spcFirstLastPara="1" wrap="square" lIns="180000" tIns="91425" rIns="180000" bIns="91425" anchor="ctr" anchorCtr="0">
            <a:normAutofit/>
          </a:bodyPr>
          <a:lstStyle>
            <a:lvl1pPr lvl="0">
              <a:spcBef>
                <a:spcPts val="0"/>
              </a:spcBef>
              <a:spcAft>
                <a:spcPts val="0"/>
              </a:spcAft>
              <a:buSzPts val="1900"/>
              <a:buFont typeface="Lexend Light"/>
              <a:buNone/>
              <a:defRPr sz="19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69" name="Google Shape;69;p15"/>
          <p:cNvSpPr txBox="1">
            <a:spLocks noGrp="1"/>
          </p:cNvSpPr>
          <p:nvPr>
            <p:ph type="subTitle" idx="2"/>
          </p:nvPr>
        </p:nvSpPr>
        <p:spPr>
          <a:xfrm>
            <a:off x="1165425" y="2577025"/>
            <a:ext cx="7508700" cy="676800"/>
          </a:xfrm>
          <a:prstGeom prst="rect">
            <a:avLst/>
          </a:prstGeom>
          <a:ln>
            <a:noFill/>
          </a:ln>
        </p:spPr>
        <p:txBody>
          <a:bodyPr spcFirstLastPara="1" wrap="square" lIns="180000" tIns="91425" rIns="180000" bIns="91425" anchor="ctr" anchorCtr="0">
            <a:normAutofit/>
          </a:bodyPr>
          <a:lstStyle>
            <a:lvl1pPr lvl="0">
              <a:spcBef>
                <a:spcPts val="0"/>
              </a:spcBef>
              <a:spcAft>
                <a:spcPts val="0"/>
              </a:spcAft>
              <a:buSzPts val="1900"/>
              <a:buFont typeface="Lexend Light"/>
              <a:buNone/>
              <a:defRPr sz="19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029 LESSON outlines 3">
  <p:cSld name="CUSTOM_4_1">
    <p:spTree>
      <p:nvGrpSpPr>
        <p:cNvPr id="1" name="Shape 70"/>
        <p:cNvGrpSpPr/>
        <p:nvPr/>
      </p:nvGrpSpPr>
      <p:grpSpPr>
        <a:xfrm>
          <a:off x="0" y="0"/>
          <a:ext cx="0" cy="0"/>
          <a:chOff x="0" y="0"/>
          <a:chExt cx="0" cy="0"/>
        </a:xfrm>
      </p:grpSpPr>
      <p:pic>
        <p:nvPicPr>
          <p:cNvPr id="71" name="Google Shape;71;p1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9875" y="1492625"/>
            <a:ext cx="8204252" cy="676861"/>
          </a:xfrm>
          <a:prstGeom prst="rect">
            <a:avLst/>
          </a:prstGeom>
          <a:noFill/>
          <a:ln>
            <a:noFill/>
          </a:ln>
        </p:spPr>
      </p:pic>
      <p:pic>
        <p:nvPicPr>
          <p:cNvPr id="72" name="Google Shape;72;p1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69875" y="2577026"/>
            <a:ext cx="8204252" cy="676861"/>
          </a:xfrm>
          <a:prstGeom prst="rect">
            <a:avLst/>
          </a:prstGeom>
          <a:noFill/>
          <a:ln>
            <a:noFill/>
          </a:ln>
        </p:spPr>
      </p:pic>
      <p:pic>
        <p:nvPicPr>
          <p:cNvPr id="73" name="Google Shape;73;p16"/>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69875" y="3661439"/>
            <a:ext cx="8204252" cy="676861"/>
          </a:xfrm>
          <a:prstGeom prst="rect">
            <a:avLst/>
          </a:prstGeom>
          <a:noFill/>
          <a:ln>
            <a:noFill/>
          </a:ln>
        </p:spPr>
      </p:pic>
      <p:sp>
        <p:nvSpPr>
          <p:cNvPr id="74" name="Google Shape;74;p16"/>
          <p:cNvSpPr txBox="1">
            <a:spLocks noGrp="1"/>
          </p:cNvSpPr>
          <p:nvPr>
            <p:ph type="subTitle" idx="1"/>
          </p:nvPr>
        </p:nvSpPr>
        <p:spPr>
          <a:xfrm>
            <a:off x="1165425" y="1492675"/>
            <a:ext cx="7508700" cy="676800"/>
          </a:xfrm>
          <a:prstGeom prst="rect">
            <a:avLst/>
          </a:prstGeom>
          <a:ln>
            <a:noFill/>
          </a:ln>
        </p:spPr>
        <p:txBody>
          <a:bodyPr spcFirstLastPara="1" wrap="square" lIns="180000" tIns="91425" rIns="180000" bIns="91425" anchor="ctr" anchorCtr="0">
            <a:normAutofit/>
          </a:bodyPr>
          <a:lstStyle>
            <a:lvl1pPr lvl="0">
              <a:spcBef>
                <a:spcPts val="0"/>
              </a:spcBef>
              <a:spcAft>
                <a:spcPts val="0"/>
              </a:spcAft>
              <a:buSzPts val="1900"/>
              <a:buFont typeface="Lexend Light"/>
              <a:buNone/>
              <a:defRPr sz="19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75" name="Google Shape;75;p16"/>
          <p:cNvSpPr txBox="1">
            <a:spLocks noGrp="1"/>
          </p:cNvSpPr>
          <p:nvPr>
            <p:ph type="subTitle" idx="2"/>
          </p:nvPr>
        </p:nvSpPr>
        <p:spPr>
          <a:xfrm>
            <a:off x="1165425" y="2577025"/>
            <a:ext cx="7508700" cy="676800"/>
          </a:xfrm>
          <a:prstGeom prst="rect">
            <a:avLst/>
          </a:prstGeom>
          <a:ln>
            <a:noFill/>
          </a:ln>
        </p:spPr>
        <p:txBody>
          <a:bodyPr spcFirstLastPara="1" wrap="square" lIns="180000" tIns="91425" rIns="180000" bIns="91425" anchor="ctr" anchorCtr="0">
            <a:normAutofit/>
          </a:bodyPr>
          <a:lstStyle>
            <a:lvl1pPr lvl="0">
              <a:spcBef>
                <a:spcPts val="0"/>
              </a:spcBef>
              <a:spcAft>
                <a:spcPts val="0"/>
              </a:spcAft>
              <a:buSzPts val="1900"/>
              <a:buFont typeface="Lexend Light"/>
              <a:buNone/>
              <a:defRPr sz="19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76" name="Google Shape;76;p16"/>
          <p:cNvSpPr txBox="1">
            <a:spLocks noGrp="1"/>
          </p:cNvSpPr>
          <p:nvPr>
            <p:ph type="subTitle" idx="3"/>
          </p:nvPr>
        </p:nvSpPr>
        <p:spPr>
          <a:xfrm>
            <a:off x="1165425" y="3661425"/>
            <a:ext cx="7508700" cy="676800"/>
          </a:xfrm>
          <a:prstGeom prst="rect">
            <a:avLst/>
          </a:prstGeom>
          <a:ln>
            <a:noFill/>
          </a:ln>
        </p:spPr>
        <p:txBody>
          <a:bodyPr spcFirstLastPara="1" wrap="square" lIns="180000" tIns="91425" rIns="180000" bIns="91425" anchor="ctr" anchorCtr="0">
            <a:normAutofit/>
          </a:bodyPr>
          <a:lstStyle>
            <a:lvl1pPr lvl="0">
              <a:spcBef>
                <a:spcPts val="0"/>
              </a:spcBef>
              <a:spcAft>
                <a:spcPts val="0"/>
              </a:spcAft>
              <a:buSzPts val="1900"/>
              <a:buFont typeface="Lexend Light"/>
              <a:buNone/>
              <a:defRPr sz="19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77" name="Google Shape;77;p16"/>
          <p:cNvSpPr txBox="1">
            <a:spLocks noGrp="1"/>
          </p:cNvSpPr>
          <p:nvPr>
            <p:ph type="title"/>
          </p:nvPr>
        </p:nvSpPr>
        <p:spPr>
          <a:xfrm>
            <a:off x="0" y="0"/>
            <a:ext cx="9144000" cy="885900"/>
          </a:xfrm>
          <a:prstGeom prst="rect">
            <a:avLst/>
          </a:prstGeom>
          <a:solidFill>
            <a:srgbClr val="BEF2BD"/>
          </a:solidFill>
        </p:spPr>
        <p:txBody>
          <a:bodyPr spcFirstLastPara="1" wrap="square" lIns="360000" tIns="0" rIns="360000" bIns="0" anchor="ctr" anchorCtr="0">
            <a:normAutofit/>
          </a:bodyPr>
          <a:lstStyle>
            <a:lvl1pPr lvl="0">
              <a:lnSpc>
                <a:spcPct val="100000"/>
              </a:lnSpc>
              <a:spcBef>
                <a:spcPts val="0"/>
              </a:spcBef>
              <a:spcAft>
                <a:spcPts val="0"/>
              </a:spcAft>
              <a:buSzPts val="26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29 LESSON outlines 4">
  <p:cSld name="CUSTOM_4_1_1">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0" y="0"/>
            <a:ext cx="9144000" cy="885900"/>
          </a:xfrm>
          <a:prstGeom prst="rect">
            <a:avLst/>
          </a:prstGeom>
          <a:solidFill>
            <a:srgbClr val="BEF2BD"/>
          </a:solidFill>
        </p:spPr>
        <p:txBody>
          <a:bodyPr spcFirstLastPara="1" wrap="square" lIns="360000" tIns="0" rIns="360000" bIns="0" anchor="ctr" anchorCtr="0">
            <a:normAutofit/>
          </a:bodyPr>
          <a:lstStyle>
            <a:lvl1pPr lvl="0">
              <a:lnSpc>
                <a:spcPct val="100000"/>
              </a:lnSpc>
              <a:spcBef>
                <a:spcPts val="0"/>
              </a:spcBef>
              <a:spcAft>
                <a:spcPts val="0"/>
              </a:spcAft>
              <a:buSzPts val="26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80" name="Google Shape;80;p1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69875" y="1205925"/>
            <a:ext cx="8204252" cy="676861"/>
          </a:xfrm>
          <a:prstGeom prst="rect">
            <a:avLst/>
          </a:prstGeom>
          <a:noFill/>
          <a:ln>
            <a:noFill/>
          </a:ln>
        </p:spPr>
      </p:pic>
      <p:pic>
        <p:nvPicPr>
          <p:cNvPr id="81" name="Google Shape;81;p1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69875" y="2167938"/>
            <a:ext cx="8204252" cy="676861"/>
          </a:xfrm>
          <a:prstGeom prst="rect">
            <a:avLst/>
          </a:prstGeom>
          <a:noFill/>
          <a:ln>
            <a:noFill/>
          </a:ln>
        </p:spPr>
      </p:pic>
      <p:pic>
        <p:nvPicPr>
          <p:cNvPr id="82" name="Google Shape;82;p17"/>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69875" y="3129976"/>
            <a:ext cx="8204252" cy="676861"/>
          </a:xfrm>
          <a:prstGeom prst="rect">
            <a:avLst/>
          </a:prstGeom>
          <a:noFill/>
          <a:ln>
            <a:noFill/>
          </a:ln>
        </p:spPr>
      </p:pic>
      <p:sp>
        <p:nvSpPr>
          <p:cNvPr id="83" name="Google Shape;83;p17"/>
          <p:cNvSpPr txBox="1">
            <a:spLocks noGrp="1"/>
          </p:cNvSpPr>
          <p:nvPr>
            <p:ph type="subTitle" idx="1"/>
          </p:nvPr>
        </p:nvSpPr>
        <p:spPr>
          <a:xfrm>
            <a:off x="1165425" y="1205975"/>
            <a:ext cx="7508700" cy="676800"/>
          </a:xfrm>
          <a:prstGeom prst="rect">
            <a:avLst/>
          </a:prstGeom>
          <a:ln>
            <a:noFill/>
          </a:ln>
        </p:spPr>
        <p:txBody>
          <a:bodyPr spcFirstLastPara="1" wrap="square" lIns="180000" tIns="91425" rIns="180000" bIns="91425" anchor="ctr" anchorCtr="0">
            <a:normAutofit/>
          </a:bodyPr>
          <a:lstStyle>
            <a:lvl1pPr lvl="0">
              <a:spcBef>
                <a:spcPts val="0"/>
              </a:spcBef>
              <a:spcAft>
                <a:spcPts val="0"/>
              </a:spcAft>
              <a:buSzPts val="1900"/>
              <a:buFont typeface="Lexend Light"/>
              <a:buNone/>
              <a:defRPr sz="19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84" name="Google Shape;84;p17"/>
          <p:cNvSpPr txBox="1">
            <a:spLocks noGrp="1"/>
          </p:cNvSpPr>
          <p:nvPr>
            <p:ph type="subTitle" idx="2"/>
          </p:nvPr>
        </p:nvSpPr>
        <p:spPr>
          <a:xfrm>
            <a:off x="1165425" y="2167975"/>
            <a:ext cx="7508700" cy="676800"/>
          </a:xfrm>
          <a:prstGeom prst="rect">
            <a:avLst/>
          </a:prstGeom>
          <a:ln>
            <a:noFill/>
          </a:ln>
        </p:spPr>
        <p:txBody>
          <a:bodyPr spcFirstLastPara="1" wrap="square" lIns="180000" tIns="91425" rIns="180000" bIns="91425" anchor="ctr" anchorCtr="0">
            <a:normAutofit/>
          </a:bodyPr>
          <a:lstStyle>
            <a:lvl1pPr lvl="0">
              <a:spcBef>
                <a:spcPts val="0"/>
              </a:spcBef>
              <a:spcAft>
                <a:spcPts val="0"/>
              </a:spcAft>
              <a:buSzPts val="1900"/>
              <a:buFont typeface="Lexend Light"/>
              <a:buNone/>
              <a:defRPr sz="19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85" name="Google Shape;85;p17"/>
          <p:cNvSpPr txBox="1">
            <a:spLocks noGrp="1"/>
          </p:cNvSpPr>
          <p:nvPr>
            <p:ph type="subTitle" idx="3"/>
          </p:nvPr>
        </p:nvSpPr>
        <p:spPr>
          <a:xfrm>
            <a:off x="1165425" y="3129975"/>
            <a:ext cx="7508700" cy="676800"/>
          </a:xfrm>
          <a:prstGeom prst="rect">
            <a:avLst/>
          </a:prstGeom>
          <a:ln>
            <a:noFill/>
          </a:ln>
        </p:spPr>
        <p:txBody>
          <a:bodyPr spcFirstLastPara="1" wrap="square" lIns="180000" tIns="91425" rIns="180000" bIns="91425" anchor="ctr" anchorCtr="0">
            <a:normAutofit/>
          </a:bodyPr>
          <a:lstStyle>
            <a:lvl1pPr lvl="0">
              <a:spcBef>
                <a:spcPts val="0"/>
              </a:spcBef>
              <a:spcAft>
                <a:spcPts val="0"/>
              </a:spcAft>
              <a:buSzPts val="1900"/>
              <a:buFont typeface="Lexend Light"/>
              <a:buNone/>
              <a:defRPr sz="19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86" name="Google Shape;86;p17"/>
          <p:cNvSpPr txBox="1">
            <a:spLocks noGrp="1"/>
          </p:cNvSpPr>
          <p:nvPr>
            <p:ph type="subTitle" idx="4"/>
          </p:nvPr>
        </p:nvSpPr>
        <p:spPr>
          <a:xfrm>
            <a:off x="1165425" y="4091975"/>
            <a:ext cx="7508700" cy="676800"/>
          </a:xfrm>
          <a:prstGeom prst="rect">
            <a:avLst/>
          </a:prstGeom>
          <a:ln>
            <a:noFill/>
          </a:ln>
        </p:spPr>
        <p:txBody>
          <a:bodyPr spcFirstLastPara="1" wrap="square" lIns="180000" tIns="91425" rIns="180000" bIns="91425" anchor="ctr" anchorCtr="0">
            <a:normAutofit/>
          </a:bodyPr>
          <a:lstStyle>
            <a:lvl1pPr lvl="0">
              <a:spcBef>
                <a:spcPts val="0"/>
              </a:spcBef>
              <a:spcAft>
                <a:spcPts val="0"/>
              </a:spcAft>
              <a:buSzPts val="1900"/>
              <a:buFont typeface="Lexend Light"/>
              <a:buNone/>
              <a:defRPr sz="19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pic>
        <p:nvPicPr>
          <p:cNvPr id="87" name="Google Shape;87;p17"/>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69875" y="4091989"/>
            <a:ext cx="8204252" cy="676861"/>
          </a:xfrm>
          <a:prstGeom prst="rect">
            <a:avLst/>
          </a:prstGeom>
          <a:noFill/>
          <a:ln>
            <a:noFill/>
          </a:ln>
        </p:spPr>
      </p:pic>
      <p:sp>
        <p:nvSpPr>
          <p:cNvPr id="88" name="Google Shape;88;p17"/>
          <p:cNvSpPr txBox="1">
            <a:spLocks noGrp="1"/>
          </p:cNvSpPr>
          <p:nvPr>
            <p:ph type="subTitle" idx="5"/>
          </p:nvPr>
        </p:nvSpPr>
        <p:spPr>
          <a:xfrm>
            <a:off x="1165425" y="4092000"/>
            <a:ext cx="7508700" cy="676800"/>
          </a:xfrm>
          <a:prstGeom prst="rect">
            <a:avLst/>
          </a:prstGeom>
          <a:ln>
            <a:noFill/>
          </a:ln>
        </p:spPr>
        <p:txBody>
          <a:bodyPr spcFirstLastPara="1" wrap="square" lIns="180000" tIns="91425" rIns="180000" bIns="91425" anchor="ctr" anchorCtr="0">
            <a:normAutofit/>
          </a:bodyPr>
          <a:lstStyle>
            <a:lvl1pPr lvl="0">
              <a:spcBef>
                <a:spcPts val="0"/>
              </a:spcBef>
              <a:spcAft>
                <a:spcPts val="0"/>
              </a:spcAft>
              <a:buSzPts val="1900"/>
              <a:buFont typeface="Lexend Light"/>
              <a:buNone/>
              <a:defRPr sz="19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028 LESSON keywords">
  <p:cSld name="CUSTOM_3_1">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0" y="0"/>
            <a:ext cx="9144000" cy="885900"/>
          </a:xfrm>
          <a:prstGeom prst="rect">
            <a:avLst/>
          </a:prstGeom>
          <a:solidFill>
            <a:srgbClr val="BEF2BD"/>
          </a:solidFill>
        </p:spPr>
        <p:txBody>
          <a:bodyPr spcFirstLastPara="1" wrap="square" lIns="360000" tIns="0" rIns="360000" bIns="0" anchor="ctr" anchorCtr="0">
            <a:normAutofit/>
          </a:bodyPr>
          <a:lstStyle>
            <a:lvl1pPr lvl="0">
              <a:lnSpc>
                <a:spcPct val="100000"/>
              </a:lnSpc>
              <a:spcBef>
                <a:spcPts val="0"/>
              </a:spcBef>
              <a:spcAft>
                <a:spcPts val="0"/>
              </a:spcAft>
              <a:buSzPts val="26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1" name="Google Shape;91;p18"/>
          <p:cNvSpPr txBox="1">
            <a:spLocks noGrp="1"/>
          </p:cNvSpPr>
          <p:nvPr>
            <p:ph type="subTitle" idx="1"/>
          </p:nvPr>
        </p:nvSpPr>
        <p:spPr>
          <a:xfrm>
            <a:off x="392325" y="1242263"/>
            <a:ext cx="2377500" cy="554100"/>
          </a:xfrm>
          <a:prstGeom prst="rect">
            <a:avLst/>
          </a:prstGeom>
        </p:spPr>
        <p:txBody>
          <a:bodyPr spcFirstLastPara="1" wrap="square" lIns="0" tIns="0" rIns="0" bIns="0" anchor="t" anchorCtr="0">
            <a:normAutofit/>
          </a:bodyPr>
          <a:lstStyle>
            <a:lvl1pPr lvl="0">
              <a:lnSpc>
                <a:spcPct val="100000"/>
              </a:lnSpc>
              <a:spcBef>
                <a:spcPts val="0"/>
              </a:spcBef>
              <a:spcAft>
                <a:spcPts val="0"/>
              </a:spcAft>
              <a:buSzPts val="1900"/>
              <a:buFont typeface="Lexend SemiBold"/>
              <a:buNone/>
              <a:defRPr sz="1900">
                <a:latin typeface="Lexend SemiBold"/>
                <a:ea typeface="Lexend SemiBold"/>
                <a:cs typeface="Lexend SemiBold"/>
                <a:sym typeface="Lexend SemiBold"/>
              </a:defRPr>
            </a:lvl1pPr>
            <a:lvl2pPr lvl="1">
              <a:lnSpc>
                <a:spcPct val="100000"/>
              </a:lnSpc>
              <a:spcBef>
                <a:spcPts val="400"/>
              </a:spcBef>
              <a:spcAft>
                <a:spcPts val="0"/>
              </a:spcAft>
              <a:buSzPts val="1500"/>
              <a:buNone/>
              <a:defRPr/>
            </a:lvl2pPr>
            <a:lvl3pPr lvl="2">
              <a:lnSpc>
                <a:spcPct val="100000"/>
              </a:lnSpc>
              <a:spcBef>
                <a:spcPts val="400"/>
              </a:spcBef>
              <a:spcAft>
                <a:spcPts val="0"/>
              </a:spcAft>
              <a:buSzPts val="1500"/>
              <a:buNone/>
              <a:defRPr/>
            </a:lvl3pPr>
            <a:lvl4pPr lvl="3">
              <a:lnSpc>
                <a:spcPct val="100000"/>
              </a:lnSpc>
              <a:spcBef>
                <a:spcPts val="400"/>
              </a:spcBef>
              <a:spcAft>
                <a:spcPts val="0"/>
              </a:spcAft>
              <a:buSzPts val="1500"/>
              <a:buNone/>
              <a:defRPr/>
            </a:lvl4pPr>
            <a:lvl5pPr lvl="4">
              <a:lnSpc>
                <a:spcPct val="100000"/>
              </a:lnSpc>
              <a:spcBef>
                <a:spcPts val="400"/>
              </a:spcBef>
              <a:spcAft>
                <a:spcPts val="0"/>
              </a:spcAft>
              <a:buSzPts val="1500"/>
              <a:buNone/>
              <a:defRPr/>
            </a:lvl5pPr>
            <a:lvl6pPr lvl="5">
              <a:lnSpc>
                <a:spcPct val="100000"/>
              </a:lnSpc>
              <a:spcBef>
                <a:spcPts val="400"/>
              </a:spcBef>
              <a:spcAft>
                <a:spcPts val="0"/>
              </a:spcAft>
              <a:buSzPts val="1500"/>
              <a:buNone/>
              <a:defRPr/>
            </a:lvl6pPr>
            <a:lvl7pPr lvl="6">
              <a:lnSpc>
                <a:spcPct val="100000"/>
              </a:lnSpc>
              <a:spcBef>
                <a:spcPts val="400"/>
              </a:spcBef>
              <a:spcAft>
                <a:spcPts val="0"/>
              </a:spcAft>
              <a:buSzPts val="1500"/>
              <a:buNone/>
              <a:defRPr/>
            </a:lvl7pPr>
            <a:lvl8pPr lvl="7">
              <a:lnSpc>
                <a:spcPct val="100000"/>
              </a:lnSpc>
              <a:spcBef>
                <a:spcPts val="400"/>
              </a:spcBef>
              <a:spcAft>
                <a:spcPts val="0"/>
              </a:spcAft>
              <a:buSzPts val="1500"/>
              <a:buNone/>
              <a:defRPr/>
            </a:lvl8pPr>
            <a:lvl9pPr lvl="8">
              <a:lnSpc>
                <a:spcPct val="100000"/>
              </a:lnSpc>
              <a:spcBef>
                <a:spcPts val="400"/>
              </a:spcBef>
              <a:spcAft>
                <a:spcPts val="0"/>
              </a:spcAft>
              <a:buSzPts val="1500"/>
              <a:buNone/>
              <a:defRPr/>
            </a:lvl9pPr>
          </a:lstStyle>
          <a:p>
            <a:endParaRPr/>
          </a:p>
        </p:txBody>
      </p:sp>
      <p:sp>
        <p:nvSpPr>
          <p:cNvPr id="92" name="Google Shape;92;p18"/>
          <p:cNvSpPr txBox="1">
            <a:spLocks noGrp="1"/>
          </p:cNvSpPr>
          <p:nvPr>
            <p:ph type="subTitle" idx="2"/>
          </p:nvPr>
        </p:nvSpPr>
        <p:spPr>
          <a:xfrm>
            <a:off x="3017475" y="1242200"/>
            <a:ext cx="5734200" cy="554100"/>
          </a:xfrm>
          <a:prstGeom prst="rect">
            <a:avLst/>
          </a:prstGeom>
        </p:spPr>
        <p:txBody>
          <a:bodyPr spcFirstLastPara="1" wrap="square" lIns="0" tIns="0" rIns="0" bIns="0" anchor="t" anchorCtr="0">
            <a:normAutofit/>
          </a:bodyPr>
          <a:lstStyle>
            <a:lvl1pPr lvl="0">
              <a:lnSpc>
                <a:spcPct val="100000"/>
              </a:lnSpc>
              <a:spcBef>
                <a:spcPts val="0"/>
              </a:spcBef>
              <a:spcAft>
                <a:spcPts val="0"/>
              </a:spcAft>
              <a:buSzPts val="1900"/>
              <a:buFont typeface="Lexend Light"/>
              <a:buNone/>
              <a:defRPr sz="1900">
                <a:latin typeface="Lexend Light"/>
                <a:ea typeface="Lexend Light"/>
                <a:cs typeface="Lexend Light"/>
                <a:sym typeface="Lexend Light"/>
              </a:defRPr>
            </a:lvl1pPr>
            <a:lvl2pPr lvl="1">
              <a:lnSpc>
                <a:spcPct val="100000"/>
              </a:lnSpc>
              <a:spcBef>
                <a:spcPts val="400"/>
              </a:spcBef>
              <a:spcAft>
                <a:spcPts val="0"/>
              </a:spcAft>
              <a:buSzPts val="1900"/>
              <a:buNone/>
              <a:defRPr sz="1900"/>
            </a:lvl2pPr>
            <a:lvl3pPr lvl="2">
              <a:lnSpc>
                <a:spcPct val="100000"/>
              </a:lnSpc>
              <a:spcBef>
                <a:spcPts val="400"/>
              </a:spcBef>
              <a:spcAft>
                <a:spcPts val="0"/>
              </a:spcAft>
              <a:buSzPts val="1900"/>
              <a:buNone/>
              <a:defRPr sz="1900"/>
            </a:lvl3pPr>
            <a:lvl4pPr lvl="3">
              <a:lnSpc>
                <a:spcPct val="100000"/>
              </a:lnSpc>
              <a:spcBef>
                <a:spcPts val="400"/>
              </a:spcBef>
              <a:spcAft>
                <a:spcPts val="0"/>
              </a:spcAft>
              <a:buSzPts val="1900"/>
              <a:buNone/>
              <a:defRPr sz="1900"/>
            </a:lvl4pPr>
            <a:lvl5pPr lvl="4">
              <a:lnSpc>
                <a:spcPct val="100000"/>
              </a:lnSpc>
              <a:spcBef>
                <a:spcPts val="400"/>
              </a:spcBef>
              <a:spcAft>
                <a:spcPts val="0"/>
              </a:spcAft>
              <a:buSzPts val="1900"/>
              <a:buNone/>
              <a:defRPr sz="1900"/>
            </a:lvl5pPr>
            <a:lvl6pPr lvl="5">
              <a:lnSpc>
                <a:spcPct val="100000"/>
              </a:lnSpc>
              <a:spcBef>
                <a:spcPts val="400"/>
              </a:spcBef>
              <a:spcAft>
                <a:spcPts val="0"/>
              </a:spcAft>
              <a:buSzPts val="1900"/>
              <a:buNone/>
              <a:defRPr sz="1900"/>
            </a:lvl6pPr>
            <a:lvl7pPr lvl="6">
              <a:lnSpc>
                <a:spcPct val="100000"/>
              </a:lnSpc>
              <a:spcBef>
                <a:spcPts val="400"/>
              </a:spcBef>
              <a:spcAft>
                <a:spcPts val="0"/>
              </a:spcAft>
              <a:buSzPts val="1900"/>
              <a:buNone/>
              <a:defRPr sz="1900"/>
            </a:lvl7pPr>
            <a:lvl8pPr lvl="7">
              <a:lnSpc>
                <a:spcPct val="100000"/>
              </a:lnSpc>
              <a:spcBef>
                <a:spcPts val="400"/>
              </a:spcBef>
              <a:spcAft>
                <a:spcPts val="0"/>
              </a:spcAft>
              <a:buSzPts val="1900"/>
              <a:buNone/>
              <a:defRPr sz="1900"/>
            </a:lvl8pPr>
            <a:lvl9pPr lvl="8">
              <a:lnSpc>
                <a:spcPct val="100000"/>
              </a:lnSpc>
              <a:spcBef>
                <a:spcPts val="400"/>
              </a:spcBef>
              <a:spcAft>
                <a:spcPts val="0"/>
              </a:spcAft>
              <a:buSzPts val="1900"/>
              <a:buNone/>
              <a:defRPr sz="1900"/>
            </a:lvl9pPr>
          </a:lstStyle>
          <a:p>
            <a:endParaRPr/>
          </a:p>
        </p:txBody>
      </p:sp>
      <p:sp>
        <p:nvSpPr>
          <p:cNvPr id="93" name="Google Shape;93;p18"/>
          <p:cNvSpPr txBox="1">
            <a:spLocks noGrp="1"/>
          </p:cNvSpPr>
          <p:nvPr>
            <p:ph type="subTitle" idx="3"/>
          </p:nvPr>
        </p:nvSpPr>
        <p:spPr>
          <a:xfrm>
            <a:off x="392325" y="2152613"/>
            <a:ext cx="2377500" cy="554100"/>
          </a:xfrm>
          <a:prstGeom prst="rect">
            <a:avLst/>
          </a:prstGeom>
        </p:spPr>
        <p:txBody>
          <a:bodyPr spcFirstLastPara="1" wrap="square" lIns="0" tIns="0" rIns="0" bIns="0" anchor="t" anchorCtr="0">
            <a:normAutofit/>
          </a:bodyPr>
          <a:lstStyle>
            <a:lvl1pPr lvl="0">
              <a:lnSpc>
                <a:spcPct val="100000"/>
              </a:lnSpc>
              <a:spcBef>
                <a:spcPts val="0"/>
              </a:spcBef>
              <a:spcAft>
                <a:spcPts val="0"/>
              </a:spcAft>
              <a:buSzPts val="1900"/>
              <a:buFont typeface="Lexend SemiBold"/>
              <a:buNone/>
              <a:defRPr sz="1900">
                <a:latin typeface="Lexend SemiBold"/>
                <a:ea typeface="Lexend SemiBold"/>
                <a:cs typeface="Lexend SemiBold"/>
                <a:sym typeface="Lexend SemiBold"/>
              </a:defRPr>
            </a:lvl1pPr>
            <a:lvl2pPr lvl="1">
              <a:lnSpc>
                <a:spcPct val="100000"/>
              </a:lnSpc>
              <a:spcBef>
                <a:spcPts val="400"/>
              </a:spcBef>
              <a:spcAft>
                <a:spcPts val="0"/>
              </a:spcAft>
              <a:buSzPts val="1500"/>
              <a:buNone/>
              <a:defRPr/>
            </a:lvl2pPr>
            <a:lvl3pPr lvl="2">
              <a:lnSpc>
                <a:spcPct val="100000"/>
              </a:lnSpc>
              <a:spcBef>
                <a:spcPts val="400"/>
              </a:spcBef>
              <a:spcAft>
                <a:spcPts val="0"/>
              </a:spcAft>
              <a:buSzPts val="1500"/>
              <a:buNone/>
              <a:defRPr/>
            </a:lvl3pPr>
            <a:lvl4pPr lvl="3">
              <a:lnSpc>
                <a:spcPct val="100000"/>
              </a:lnSpc>
              <a:spcBef>
                <a:spcPts val="400"/>
              </a:spcBef>
              <a:spcAft>
                <a:spcPts val="0"/>
              </a:spcAft>
              <a:buSzPts val="1500"/>
              <a:buNone/>
              <a:defRPr/>
            </a:lvl4pPr>
            <a:lvl5pPr lvl="4">
              <a:lnSpc>
                <a:spcPct val="100000"/>
              </a:lnSpc>
              <a:spcBef>
                <a:spcPts val="400"/>
              </a:spcBef>
              <a:spcAft>
                <a:spcPts val="0"/>
              </a:spcAft>
              <a:buSzPts val="1500"/>
              <a:buNone/>
              <a:defRPr/>
            </a:lvl5pPr>
            <a:lvl6pPr lvl="5">
              <a:lnSpc>
                <a:spcPct val="100000"/>
              </a:lnSpc>
              <a:spcBef>
                <a:spcPts val="400"/>
              </a:spcBef>
              <a:spcAft>
                <a:spcPts val="0"/>
              </a:spcAft>
              <a:buSzPts val="1500"/>
              <a:buNone/>
              <a:defRPr/>
            </a:lvl6pPr>
            <a:lvl7pPr lvl="6">
              <a:lnSpc>
                <a:spcPct val="100000"/>
              </a:lnSpc>
              <a:spcBef>
                <a:spcPts val="400"/>
              </a:spcBef>
              <a:spcAft>
                <a:spcPts val="0"/>
              </a:spcAft>
              <a:buSzPts val="1500"/>
              <a:buNone/>
              <a:defRPr/>
            </a:lvl7pPr>
            <a:lvl8pPr lvl="7">
              <a:lnSpc>
                <a:spcPct val="100000"/>
              </a:lnSpc>
              <a:spcBef>
                <a:spcPts val="400"/>
              </a:spcBef>
              <a:spcAft>
                <a:spcPts val="0"/>
              </a:spcAft>
              <a:buSzPts val="1500"/>
              <a:buNone/>
              <a:defRPr/>
            </a:lvl8pPr>
            <a:lvl9pPr lvl="8">
              <a:lnSpc>
                <a:spcPct val="100000"/>
              </a:lnSpc>
              <a:spcBef>
                <a:spcPts val="400"/>
              </a:spcBef>
              <a:spcAft>
                <a:spcPts val="0"/>
              </a:spcAft>
              <a:buSzPts val="1500"/>
              <a:buNone/>
              <a:defRPr/>
            </a:lvl9pPr>
          </a:lstStyle>
          <a:p>
            <a:endParaRPr/>
          </a:p>
        </p:txBody>
      </p:sp>
      <p:sp>
        <p:nvSpPr>
          <p:cNvPr id="94" name="Google Shape;94;p18"/>
          <p:cNvSpPr txBox="1">
            <a:spLocks noGrp="1"/>
          </p:cNvSpPr>
          <p:nvPr>
            <p:ph type="subTitle" idx="4"/>
          </p:nvPr>
        </p:nvSpPr>
        <p:spPr>
          <a:xfrm>
            <a:off x="3017475" y="2152546"/>
            <a:ext cx="5734200" cy="554100"/>
          </a:xfrm>
          <a:prstGeom prst="rect">
            <a:avLst/>
          </a:prstGeom>
        </p:spPr>
        <p:txBody>
          <a:bodyPr spcFirstLastPara="1" wrap="square" lIns="0" tIns="0" rIns="0" bIns="0" anchor="t" anchorCtr="0">
            <a:normAutofit/>
          </a:bodyPr>
          <a:lstStyle>
            <a:lvl1pPr lvl="0">
              <a:lnSpc>
                <a:spcPct val="100000"/>
              </a:lnSpc>
              <a:spcBef>
                <a:spcPts val="0"/>
              </a:spcBef>
              <a:spcAft>
                <a:spcPts val="0"/>
              </a:spcAft>
              <a:buSzPts val="1900"/>
              <a:buFont typeface="Lexend Light"/>
              <a:buNone/>
              <a:defRPr sz="1900">
                <a:latin typeface="Lexend Light"/>
                <a:ea typeface="Lexend Light"/>
                <a:cs typeface="Lexend Light"/>
                <a:sym typeface="Lexend Light"/>
              </a:defRPr>
            </a:lvl1pPr>
            <a:lvl2pPr lvl="1">
              <a:lnSpc>
                <a:spcPct val="100000"/>
              </a:lnSpc>
              <a:spcBef>
                <a:spcPts val="400"/>
              </a:spcBef>
              <a:spcAft>
                <a:spcPts val="0"/>
              </a:spcAft>
              <a:buSzPts val="1900"/>
              <a:buNone/>
              <a:defRPr sz="1900"/>
            </a:lvl2pPr>
            <a:lvl3pPr lvl="2">
              <a:lnSpc>
                <a:spcPct val="100000"/>
              </a:lnSpc>
              <a:spcBef>
                <a:spcPts val="400"/>
              </a:spcBef>
              <a:spcAft>
                <a:spcPts val="0"/>
              </a:spcAft>
              <a:buSzPts val="1900"/>
              <a:buNone/>
              <a:defRPr sz="1900"/>
            </a:lvl3pPr>
            <a:lvl4pPr lvl="3">
              <a:lnSpc>
                <a:spcPct val="100000"/>
              </a:lnSpc>
              <a:spcBef>
                <a:spcPts val="400"/>
              </a:spcBef>
              <a:spcAft>
                <a:spcPts val="0"/>
              </a:spcAft>
              <a:buSzPts val="1900"/>
              <a:buNone/>
              <a:defRPr sz="1900"/>
            </a:lvl4pPr>
            <a:lvl5pPr lvl="4">
              <a:lnSpc>
                <a:spcPct val="100000"/>
              </a:lnSpc>
              <a:spcBef>
                <a:spcPts val="400"/>
              </a:spcBef>
              <a:spcAft>
                <a:spcPts val="0"/>
              </a:spcAft>
              <a:buSzPts val="1900"/>
              <a:buNone/>
              <a:defRPr sz="1900"/>
            </a:lvl5pPr>
            <a:lvl6pPr lvl="5">
              <a:lnSpc>
                <a:spcPct val="100000"/>
              </a:lnSpc>
              <a:spcBef>
                <a:spcPts val="400"/>
              </a:spcBef>
              <a:spcAft>
                <a:spcPts val="0"/>
              </a:spcAft>
              <a:buSzPts val="1900"/>
              <a:buNone/>
              <a:defRPr sz="1900"/>
            </a:lvl6pPr>
            <a:lvl7pPr lvl="6">
              <a:lnSpc>
                <a:spcPct val="100000"/>
              </a:lnSpc>
              <a:spcBef>
                <a:spcPts val="400"/>
              </a:spcBef>
              <a:spcAft>
                <a:spcPts val="0"/>
              </a:spcAft>
              <a:buSzPts val="1900"/>
              <a:buNone/>
              <a:defRPr sz="1900"/>
            </a:lvl7pPr>
            <a:lvl8pPr lvl="7">
              <a:lnSpc>
                <a:spcPct val="100000"/>
              </a:lnSpc>
              <a:spcBef>
                <a:spcPts val="400"/>
              </a:spcBef>
              <a:spcAft>
                <a:spcPts val="0"/>
              </a:spcAft>
              <a:buSzPts val="1900"/>
              <a:buNone/>
              <a:defRPr sz="1900"/>
            </a:lvl8pPr>
            <a:lvl9pPr lvl="8">
              <a:lnSpc>
                <a:spcPct val="100000"/>
              </a:lnSpc>
              <a:spcBef>
                <a:spcPts val="400"/>
              </a:spcBef>
              <a:spcAft>
                <a:spcPts val="0"/>
              </a:spcAft>
              <a:buSzPts val="1900"/>
              <a:buNone/>
              <a:defRPr sz="1900"/>
            </a:lvl9pPr>
          </a:lstStyle>
          <a:p>
            <a:endParaRPr/>
          </a:p>
        </p:txBody>
      </p:sp>
      <p:sp>
        <p:nvSpPr>
          <p:cNvPr id="95" name="Google Shape;95;p18"/>
          <p:cNvSpPr txBox="1">
            <a:spLocks noGrp="1"/>
          </p:cNvSpPr>
          <p:nvPr>
            <p:ph type="subTitle" idx="5"/>
          </p:nvPr>
        </p:nvSpPr>
        <p:spPr>
          <a:xfrm>
            <a:off x="392325" y="3063050"/>
            <a:ext cx="2377500" cy="554100"/>
          </a:xfrm>
          <a:prstGeom prst="rect">
            <a:avLst/>
          </a:prstGeom>
        </p:spPr>
        <p:txBody>
          <a:bodyPr spcFirstLastPara="1" wrap="square" lIns="0" tIns="0" rIns="0" bIns="0" anchor="t" anchorCtr="0">
            <a:normAutofit/>
          </a:bodyPr>
          <a:lstStyle>
            <a:lvl1pPr lvl="0">
              <a:lnSpc>
                <a:spcPct val="100000"/>
              </a:lnSpc>
              <a:spcBef>
                <a:spcPts val="0"/>
              </a:spcBef>
              <a:spcAft>
                <a:spcPts val="0"/>
              </a:spcAft>
              <a:buSzPts val="1900"/>
              <a:buFont typeface="Lexend SemiBold"/>
              <a:buNone/>
              <a:defRPr sz="1900">
                <a:latin typeface="Lexend SemiBold"/>
                <a:ea typeface="Lexend SemiBold"/>
                <a:cs typeface="Lexend SemiBold"/>
                <a:sym typeface="Lexend SemiBold"/>
              </a:defRPr>
            </a:lvl1pPr>
            <a:lvl2pPr lvl="1">
              <a:lnSpc>
                <a:spcPct val="100000"/>
              </a:lnSpc>
              <a:spcBef>
                <a:spcPts val="400"/>
              </a:spcBef>
              <a:spcAft>
                <a:spcPts val="0"/>
              </a:spcAft>
              <a:buSzPts val="1500"/>
              <a:buNone/>
              <a:defRPr/>
            </a:lvl2pPr>
            <a:lvl3pPr lvl="2">
              <a:lnSpc>
                <a:spcPct val="100000"/>
              </a:lnSpc>
              <a:spcBef>
                <a:spcPts val="400"/>
              </a:spcBef>
              <a:spcAft>
                <a:spcPts val="0"/>
              </a:spcAft>
              <a:buSzPts val="1500"/>
              <a:buNone/>
              <a:defRPr/>
            </a:lvl3pPr>
            <a:lvl4pPr lvl="3">
              <a:lnSpc>
                <a:spcPct val="100000"/>
              </a:lnSpc>
              <a:spcBef>
                <a:spcPts val="400"/>
              </a:spcBef>
              <a:spcAft>
                <a:spcPts val="0"/>
              </a:spcAft>
              <a:buSzPts val="1500"/>
              <a:buNone/>
              <a:defRPr/>
            </a:lvl4pPr>
            <a:lvl5pPr lvl="4">
              <a:lnSpc>
                <a:spcPct val="100000"/>
              </a:lnSpc>
              <a:spcBef>
                <a:spcPts val="400"/>
              </a:spcBef>
              <a:spcAft>
                <a:spcPts val="0"/>
              </a:spcAft>
              <a:buSzPts val="1500"/>
              <a:buNone/>
              <a:defRPr/>
            </a:lvl5pPr>
            <a:lvl6pPr lvl="5">
              <a:lnSpc>
                <a:spcPct val="100000"/>
              </a:lnSpc>
              <a:spcBef>
                <a:spcPts val="400"/>
              </a:spcBef>
              <a:spcAft>
                <a:spcPts val="0"/>
              </a:spcAft>
              <a:buSzPts val="1500"/>
              <a:buNone/>
              <a:defRPr/>
            </a:lvl6pPr>
            <a:lvl7pPr lvl="6">
              <a:lnSpc>
                <a:spcPct val="100000"/>
              </a:lnSpc>
              <a:spcBef>
                <a:spcPts val="400"/>
              </a:spcBef>
              <a:spcAft>
                <a:spcPts val="0"/>
              </a:spcAft>
              <a:buSzPts val="1500"/>
              <a:buNone/>
              <a:defRPr/>
            </a:lvl7pPr>
            <a:lvl8pPr lvl="7">
              <a:lnSpc>
                <a:spcPct val="100000"/>
              </a:lnSpc>
              <a:spcBef>
                <a:spcPts val="400"/>
              </a:spcBef>
              <a:spcAft>
                <a:spcPts val="0"/>
              </a:spcAft>
              <a:buSzPts val="1500"/>
              <a:buNone/>
              <a:defRPr/>
            </a:lvl8pPr>
            <a:lvl9pPr lvl="8">
              <a:lnSpc>
                <a:spcPct val="100000"/>
              </a:lnSpc>
              <a:spcBef>
                <a:spcPts val="400"/>
              </a:spcBef>
              <a:spcAft>
                <a:spcPts val="0"/>
              </a:spcAft>
              <a:buSzPts val="1500"/>
              <a:buNone/>
              <a:defRPr/>
            </a:lvl9pPr>
          </a:lstStyle>
          <a:p>
            <a:endParaRPr/>
          </a:p>
        </p:txBody>
      </p:sp>
      <p:sp>
        <p:nvSpPr>
          <p:cNvPr id="96" name="Google Shape;96;p18"/>
          <p:cNvSpPr txBox="1">
            <a:spLocks noGrp="1"/>
          </p:cNvSpPr>
          <p:nvPr>
            <p:ph type="subTitle" idx="6"/>
          </p:nvPr>
        </p:nvSpPr>
        <p:spPr>
          <a:xfrm>
            <a:off x="3017475" y="3062979"/>
            <a:ext cx="5734200" cy="554100"/>
          </a:xfrm>
          <a:prstGeom prst="rect">
            <a:avLst/>
          </a:prstGeom>
        </p:spPr>
        <p:txBody>
          <a:bodyPr spcFirstLastPara="1" wrap="square" lIns="0" tIns="0" rIns="0" bIns="0" anchor="t" anchorCtr="0">
            <a:normAutofit/>
          </a:bodyPr>
          <a:lstStyle>
            <a:lvl1pPr lvl="0">
              <a:lnSpc>
                <a:spcPct val="100000"/>
              </a:lnSpc>
              <a:spcBef>
                <a:spcPts val="0"/>
              </a:spcBef>
              <a:spcAft>
                <a:spcPts val="0"/>
              </a:spcAft>
              <a:buSzPts val="1900"/>
              <a:buFont typeface="Lexend Light"/>
              <a:buNone/>
              <a:defRPr sz="1900">
                <a:latin typeface="Lexend Light"/>
                <a:ea typeface="Lexend Light"/>
                <a:cs typeface="Lexend Light"/>
                <a:sym typeface="Lexend Light"/>
              </a:defRPr>
            </a:lvl1pPr>
            <a:lvl2pPr lvl="1">
              <a:lnSpc>
                <a:spcPct val="100000"/>
              </a:lnSpc>
              <a:spcBef>
                <a:spcPts val="400"/>
              </a:spcBef>
              <a:spcAft>
                <a:spcPts val="0"/>
              </a:spcAft>
              <a:buSzPts val="1900"/>
              <a:buNone/>
              <a:defRPr sz="1900"/>
            </a:lvl2pPr>
            <a:lvl3pPr lvl="2">
              <a:lnSpc>
                <a:spcPct val="100000"/>
              </a:lnSpc>
              <a:spcBef>
                <a:spcPts val="400"/>
              </a:spcBef>
              <a:spcAft>
                <a:spcPts val="0"/>
              </a:spcAft>
              <a:buSzPts val="1900"/>
              <a:buNone/>
              <a:defRPr sz="1900"/>
            </a:lvl3pPr>
            <a:lvl4pPr lvl="3">
              <a:lnSpc>
                <a:spcPct val="100000"/>
              </a:lnSpc>
              <a:spcBef>
                <a:spcPts val="400"/>
              </a:spcBef>
              <a:spcAft>
                <a:spcPts val="0"/>
              </a:spcAft>
              <a:buSzPts val="1900"/>
              <a:buNone/>
              <a:defRPr sz="1900"/>
            </a:lvl4pPr>
            <a:lvl5pPr lvl="4">
              <a:lnSpc>
                <a:spcPct val="100000"/>
              </a:lnSpc>
              <a:spcBef>
                <a:spcPts val="400"/>
              </a:spcBef>
              <a:spcAft>
                <a:spcPts val="0"/>
              </a:spcAft>
              <a:buSzPts val="1900"/>
              <a:buNone/>
              <a:defRPr sz="1900"/>
            </a:lvl5pPr>
            <a:lvl6pPr lvl="5">
              <a:lnSpc>
                <a:spcPct val="100000"/>
              </a:lnSpc>
              <a:spcBef>
                <a:spcPts val="400"/>
              </a:spcBef>
              <a:spcAft>
                <a:spcPts val="0"/>
              </a:spcAft>
              <a:buSzPts val="1900"/>
              <a:buNone/>
              <a:defRPr sz="1900"/>
            </a:lvl6pPr>
            <a:lvl7pPr lvl="6">
              <a:lnSpc>
                <a:spcPct val="100000"/>
              </a:lnSpc>
              <a:spcBef>
                <a:spcPts val="400"/>
              </a:spcBef>
              <a:spcAft>
                <a:spcPts val="0"/>
              </a:spcAft>
              <a:buSzPts val="1900"/>
              <a:buNone/>
              <a:defRPr sz="1900"/>
            </a:lvl7pPr>
            <a:lvl8pPr lvl="7">
              <a:lnSpc>
                <a:spcPct val="100000"/>
              </a:lnSpc>
              <a:spcBef>
                <a:spcPts val="400"/>
              </a:spcBef>
              <a:spcAft>
                <a:spcPts val="0"/>
              </a:spcAft>
              <a:buSzPts val="1900"/>
              <a:buNone/>
              <a:defRPr sz="1900"/>
            </a:lvl8pPr>
            <a:lvl9pPr lvl="8">
              <a:lnSpc>
                <a:spcPct val="100000"/>
              </a:lnSpc>
              <a:spcBef>
                <a:spcPts val="400"/>
              </a:spcBef>
              <a:spcAft>
                <a:spcPts val="0"/>
              </a:spcAft>
              <a:buSzPts val="1900"/>
              <a:buNone/>
              <a:defRPr sz="1900"/>
            </a:lvl9pPr>
          </a:lstStyle>
          <a:p>
            <a:endParaRPr/>
          </a:p>
        </p:txBody>
      </p:sp>
      <p:sp>
        <p:nvSpPr>
          <p:cNvPr id="97" name="Google Shape;97;p18"/>
          <p:cNvSpPr txBox="1">
            <a:spLocks noGrp="1"/>
          </p:cNvSpPr>
          <p:nvPr>
            <p:ph type="subTitle" idx="7"/>
          </p:nvPr>
        </p:nvSpPr>
        <p:spPr>
          <a:xfrm>
            <a:off x="392325" y="3973525"/>
            <a:ext cx="2377500" cy="554100"/>
          </a:xfrm>
          <a:prstGeom prst="rect">
            <a:avLst/>
          </a:prstGeom>
        </p:spPr>
        <p:txBody>
          <a:bodyPr spcFirstLastPara="1" wrap="square" lIns="0" tIns="0" rIns="0" bIns="0" anchor="t" anchorCtr="0">
            <a:normAutofit/>
          </a:bodyPr>
          <a:lstStyle>
            <a:lvl1pPr lvl="0">
              <a:lnSpc>
                <a:spcPct val="100000"/>
              </a:lnSpc>
              <a:spcBef>
                <a:spcPts val="0"/>
              </a:spcBef>
              <a:spcAft>
                <a:spcPts val="0"/>
              </a:spcAft>
              <a:buSzPts val="1900"/>
              <a:buFont typeface="Lexend SemiBold"/>
              <a:buNone/>
              <a:defRPr sz="1900">
                <a:latin typeface="Lexend SemiBold"/>
                <a:ea typeface="Lexend SemiBold"/>
                <a:cs typeface="Lexend SemiBold"/>
                <a:sym typeface="Lexend SemiBold"/>
              </a:defRPr>
            </a:lvl1pPr>
            <a:lvl2pPr lvl="1">
              <a:lnSpc>
                <a:spcPct val="100000"/>
              </a:lnSpc>
              <a:spcBef>
                <a:spcPts val="400"/>
              </a:spcBef>
              <a:spcAft>
                <a:spcPts val="0"/>
              </a:spcAft>
              <a:buSzPts val="1500"/>
              <a:buNone/>
              <a:defRPr/>
            </a:lvl2pPr>
            <a:lvl3pPr lvl="2">
              <a:lnSpc>
                <a:spcPct val="100000"/>
              </a:lnSpc>
              <a:spcBef>
                <a:spcPts val="400"/>
              </a:spcBef>
              <a:spcAft>
                <a:spcPts val="0"/>
              </a:spcAft>
              <a:buSzPts val="1500"/>
              <a:buNone/>
              <a:defRPr/>
            </a:lvl3pPr>
            <a:lvl4pPr lvl="3">
              <a:lnSpc>
                <a:spcPct val="100000"/>
              </a:lnSpc>
              <a:spcBef>
                <a:spcPts val="400"/>
              </a:spcBef>
              <a:spcAft>
                <a:spcPts val="0"/>
              </a:spcAft>
              <a:buSzPts val="1500"/>
              <a:buNone/>
              <a:defRPr/>
            </a:lvl4pPr>
            <a:lvl5pPr lvl="4">
              <a:lnSpc>
                <a:spcPct val="100000"/>
              </a:lnSpc>
              <a:spcBef>
                <a:spcPts val="400"/>
              </a:spcBef>
              <a:spcAft>
                <a:spcPts val="0"/>
              </a:spcAft>
              <a:buSzPts val="1500"/>
              <a:buNone/>
              <a:defRPr/>
            </a:lvl5pPr>
            <a:lvl6pPr lvl="5">
              <a:lnSpc>
                <a:spcPct val="100000"/>
              </a:lnSpc>
              <a:spcBef>
                <a:spcPts val="400"/>
              </a:spcBef>
              <a:spcAft>
                <a:spcPts val="0"/>
              </a:spcAft>
              <a:buSzPts val="1500"/>
              <a:buNone/>
              <a:defRPr/>
            </a:lvl6pPr>
            <a:lvl7pPr lvl="6">
              <a:lnSpc>
                <a:spcPct val="100000"/>
              </a:lnSpc>
              <a:spcBef>
                <a:spcPts val="400"/>
              </a:spcBef>
              <a:spcAft>
                <a:spcPts val="0"/>
              </a:spcAft>
              <a:buSzPts val="1500"/>
              <a:buNone/>
              <a:defRPr/>
            </a:lvl7pPr>
            <a:lvl8pPr lvl="7">
              <a:lnSpc>
                <a:spcPct val="100000"/>
              </a:lnSpc>
              <a:spcBef>
                <a:spcPts val="400"/>
              </a:spcBef>
              <a:spcAft>
                <a:spcPts val="0"/>
              </a:spcAft>
              <a:buSzPts val="1500"/>
              <a:buNone/>
              <a:defRPr/>
            </a:lvl8pPr>
            <a:lvl9pPr lvl="8">
              <a:lnSpc>
                <a:spcPct val="100000"/>
              </a:lnSpc>
              <a:spcBef>
                <a:spcPts val="400"/>
              </a:spcBef>
              <a:spcAft>
                <a:spcPts val="0"/>
              </a:spcAft>
              <a:buSzPts val="1500"/>
              <a:buNone/>
              <a:defRPr/>
            </a:lvl9pPr>
          </a:lstStyle>
          <a:p>
            <a:endParaRPr/>
          </a:p>
        </p:txBody>
      </p:sp>
      <p:sp>
        <p:nvSpPr>
          <p:cNvPr id="98" name="Google Shape;98;p18"/>
          <p:cNvSpPr txBox="1">
            <a:spLocks noGrp="1"/>
          </p:cNvSpPr>
          <p:nvPr>
            <p:ph type="subTitle" idx="8"/>
          </p:nvPr>
        </p:nvSpPr>
        <p:spPr>
          <a:xfrm>
            <a:off x="3017475" y="3973450"/>
            <a:ext cx="5734200" cy="554100"/>
          </a:xfrm>
          <a:prstGeom prst="rect">
            <a:avLst/>
          </a:prstGeom>
        </p:spPr>
        <p:txBody>
          <a:bodyPr spcFirstLastPara="1" wrap="square" lIns="0" tIns="0" rIns="0" bIns="0" anchor="t" anchorCtr="0">
            <a:normAutofit/>
          </a:bodyPr>
          <a:lstStyle>
            <a:lvl1pPr lvl="0">
              <a:lnSpc>
                <a:spcPct val="100000"/>
              </a:lnSpc>
              <a:spcBef>
                <a:spcPts val="0"/>
              </a:spcBef>
              <a:spcAft>
                <a:spcPts val="0"/>
              </a:spcAft>
              <a:buSzPts val="1900"/>
              <a:buFont typeface="Lexend Light"/>
              <a:buNone/>
              <a:defRPr sz="1900">
                <a:latin typeface="Lexend Light"/>
                <a:ea typeface="Lexend Light"/>
                <a:cs typeface="Lexend Light"/>
                <a:sym typeface="Lexend Light"/>
              </a:defRPr>
            </a:lvl1pPr>
            <a:lvl2pPr lvl="1">
              <a:lnSpc>
                <a:spcPct val="100000"/>
              </a:lnSpc>
              <a:spcBef>
                <a:spcPts val="400"/>
              </a:spcBef>
              <a:spcAft>
                <a:spcPts val="0"/>
              </a:spcAft>
              <a:buSzPts val="1900"/>
              <a:buNone/>
              <a:defRPr sz="1900"/>
            </a:lvl2pPr>
            <a:lvl3pPr lvl="2">
              <a:lnSpc>
                <a:spcPct val="100000"/>
              </a:lnSpc>
              <a:spcBef>
                <a:spcPts val="400"/>
              </a:spcBef>
              <a:spcAft>
                <a:spcPts val="0"/>
              </a:spcAft>
              <a:buSzPts val="1900"/>
              <a:buNone/>
              <a:defRPr sz="1900"/>
            </a:lvl3pPr>
            <a:lvl4pPr lvl="3">
              <a:lnSpc>
                <a:spcPct val="100000"/>
              </a:lnSpc>
              <a:spcBef>
                <a:spcPts val="400"/>
              </a:spcBef>
              <a:spcAft>
                <a:spcPts val="0"/>
              </a:spcAft>
              <a:buSzPts val="1900"/>
              <a:buNone/>
              <a:defRPr sz="1900"/>
            </a:lvl4pPr>
            <a:lvl5pPr lvl="4">
              <a:lnSpc>
                <a:spcPct val="100000"/>
              </a:lnSpc>
              <a:spcBef>
                <a:spcPts val="400"/>
              </a:spcBef>
              <a:spcAft>
                <a:spcPts val="0"/>
              </a:spcAft>
              <a:buSzPts val="1900"/>
              <a:buNone/>
              <a:defRPr sz="1900"/>
            </a:lvl5pPr>
            <a:lvl6pPr lvl="5">
              <a:lnSpc>
                <a:spcPct val="100000"/>
              </a:lnSpc>
              <a:spcBef>
                <a:spcPts val="400"/>
              </a:spcBef>
              <a:spcAft>
                <a:spcPts val="0"/>
              </a:spcAft>
              <a:buSzPts val="1900"/>
              <a:buNone/>
              <a:defRPr sz="1900"/>
            </a:lvl6pPr>
            <a:lvl7pPr lvl="6">
              <a:lnSpc>
                <a:spcPct val="100000"/>
              </a:lnSpc>
              <a:spcBef>
                <a:spcPts val="400"/>
              </a:spcBef>
              <a:spcAft>
                <a:spcPts val="0"/>
              </a:spcAft>
              <a:buSzPts val="1900"/>
              <a:buNone/>
              <a:defRPr sz="1900"/>
            </a:lvl7pPr>
            <a:lvl8pPr lvl="7">
              <a:lnSpc>
                <a:spcPct val="100000"/>
              </a:lnSpc>
              <a:spcBef>
                <a:spcPts val="400"/>
              </a:spcBef>
              <a:spcAft>
                <a:spcPts val="0"/>
              </a:spcAft>
              <a:buSzPts val="1900"/>
              <a:buNone/>
              <a:defRPr sz="1900"/>
            </a:lvl8pPr>
            <a:lvl9pPr lvl="8">
              <a:lnSpc>
                <a:spcPct val="100000"/>
              </a:lnSpc>
              <a:spcBef>
                <a:spcPts val="400"/>
              </a:spcBef>
              <a:spcAft>
                <a:spcPts val="0"/>
              </a:spcAft>
              <a:buSzPts val="1900"/>
              <a:buNone/>
              <a:defRPr sz="1900"/>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030 LESSON text with header">
  <p:cSld name="Four Boxed Text_1_1">
    <p:bg>
      <p:bgPr>
        <a:solidFill>
          <a:schemeClr val="lt1"/>
        </a:solidFill>
        <a:effectLst/>
      </p:bgPr>
    </p:bg>
    <p:spTree>
      <p:nvGrpSpPr>
        <p:cNvPr id="1" name="Shape 99"/>
        <p:cNvGrpSpPr/>
        <p:nvPr/>
      </p:nvGrpSpPr>
      <p:grpSpPr>
        <a:xfrm>
          <a:off x="0" y="0"/>
          <a:ext cx="0" cy="0"/>
          <a:chOff x="0" y="0"/>
          <a:chExt cx="0" cy="0"/>
        </a:xfrm>
      </p:grpSpPr>
      <p:sp>
        <p:nvSpPr>
          <p:cNvPr id="100" name="Google Shape;100;p19"/>
          <p:cNvSpPr txBox="1">
            <a:spLocks noGrp="1"/>
          </p:cNvSpPr>
          <p:nvPr>
            <p:ph type="title"/>
          </p:nvPr>
        </p:nvSpPr>
        <p:spPr>
          <a:xfrm>
            <a:off x="0" y="0"/>
            <a:ext cx="9144000" cy="885900"/>
          </a:xfrm>
          <a:prstGeom prst="rect">
            <a:avLst/>
          </a:prstGeom>
          <a:solidFill>
            <a:srgbClr val="BEF2BD"/>
          </a:solidFill>
        </p:spPr>
        <p:txBody>
          <a:bodyPr spcFirstLastPara="1" wrap="square" lIns="360000" tIns="0" rIns="360000" bIns="0" anchor="ctr" anchorCtr="0">
            <a:normAutofit/>
          </a:bodyPr>
          <a:lstStyle>
            <a:lvl1pPr lvl="0">
              <a:lnSpc>
                <a:spcPct val="100000"/>
              </a:lnSpc>
              <a:spcBef>
                <a:spcPts val="0"/>
              </a:spcBef>
              <a:spcAft>
                <a:spcPts val="0"/>
              </a:spcAft>
              <a:buSzPts val="26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1" name="Google Shape;101;p19"/>
          <p:cNvSpPr txBox="1">
            <a:spLocks noGrp="1"/>
          </p:cNvSpPr>
          <p:nvPr>
            <p:ph type="subTitle" idx="1"/>
          </p:nvPr>
        </p:nvSpPr>
        <p:spPr>
          <a:xfrm>
            <a:off x="573900" y="1106175"/>
            <a:ext cx="8031300" cy="324900"/>
          </a:xfrm>
          <a:prstGeom prst="rect">
            <a:avLst/>
          </a:prstGeom>
        </p:spPr>
        <p:txBody>
          <a:bodyPr spcFirstLastPara="1" wrap="square" lIns="0" tIns="0" rIns="0" bIns="0" anchor="t" anchorCtr="0">
            <a:normAutofit/>
          </a:bodyPr>
          <a:lstStyle>
            <a:lvl1pPr lvl="0">
              <a:spcBef>
                <a:spcPts val="0"/>
              </a:spcBef>
              <a:spcAft>
                <a:spcPts val="0"/>
              </a:spcAft>
              <a:buSzPts val="2000"/>
              <a:buNone/>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102" name="Google Shape;102;p19"/>
          <p:cNvSpPr txBox="1">
            <a:spLocks noGrp="1"/>
          </p:cNvSpPr>
          <p:nvPr>
            <p:ph type="body" idx="2"/>
          </p:nvPr>
        </p:nvSpPr>
        <p:spPr>
          <a:xfrm>
            <a:off x="573900" y="1675125"/>
            <a:ext cx="8031300" cy="3144600"/>
          </a:xfrm>
          <a:prstGeom prst="rect">
            <a:avLst/>
          </a:prstGeom>
          <a:noFill/>
          <a:ln>
            <a:noFill/>
          </a:ln>
        </p:spPr>
        <p:txBody>
          <a:bodyPr spcFirstLastPara="1" wrap="square" lIns="0" tIns="0" rIns="0" bIns="0" anchor="t" anchorCtr="0">
            <a:normAutofit/>
          </a:bodyPr>
          <a:lstStyle>
            <a:lvl1pPr marL="457200" marR="0" lvl="0" indent="-336550" algn="l">
              <a:lnSpc>
                <a:spcPct val="100000"/>
              </a:lnSpc>
              <a:spcBef>
                <a:spcPts val="0"/>
              </a:spcBef>
              <a:spcAft>
                <a:spcPts val="0"/>
              </a:spcAft>
              <a:buClr>
                <a:srgbClr val="1E1519"/>
              </a:buClr>
              <a:buSzPts val="1700"/>
              <a:buFont typeface="Lexend Light"/>
              <a:buChar char="●"/>
              <a:defRPr sz="1700" i="0" u="none" strike="noStrike" cap="none">
                <a:solidFill>
                  <a:srgbClr val="1E1519"/>
                </a:solidFill>
                <a:latin typeface="Lexend Light"/>
                <a:ea typeface="Lexend Light"/>
                <a:cs typeface="Lexend Light"/>
                <a:sym typeface="Lexend Light"/>
              </a:defRPr>
            </a:lvl1pPr>
            <a:lvl2pPr marL="914400" marR="0" lvl="1" indent="-336550" algn="l">
              <a:lnSpc>
                <a:spcPct val="100000"/>
              </a:lnSpc>
              <a:spcBef>
                <a:spcPts val="400"/>
              </a:spcBef>
              <a:spcAft>
                <a:spcPts val="0"/>
              </a:spcAft>
              <a:buClr>
                <a:srgbClr val="1E1519"/>
              </a:buClr>
              <a:buSzPts val="1700"/>
              <a:buChar char="○"/>
              <a:defRPr sz="1700" i="0" u="none" strike="noStrike" cap="none">
                <a:solidFill>
                  <a:srgbClr val="1E1519"/>
                </a:solidFill>
              </a:defRPr>
            </a:lvl2pPr>
            <a:lvl3pPr marL="1371600" marR="0" lvl="2" indent="-336550" algn="l">
              <a:lnSpc>
                <a:spcPct val="100000"/>
              </a:lnSpc>
              <a:spcBef>
                <a:spcPts val="400"/>
              </a:spcBef>
              <a:spcAft>
                <a:spcPts val="0"/>
              </a:spcAft>
              <a:buClr>
                <a:srgbClr val="1E1519"/>
              </a:buClr>
              <a:buSzPts val="1700"/>
              <a:buChar char="■"/>
              <a:defRPr sz="1700" i="0" u="none" strike="noStrike" cap="none">
                <a:solidFill>
                  <a:srgbClr val="1E1519"/>
                </a:solidFill>
              </a:defRPr>
            </a:lvl3pPr>
            <a:lvl4pPr marL="1828800" marR="0" lvl="3" indent="-336550" algn="l">
              <a:lnSpc>
                <a:spcPct val="100000"/>
              </a:lnSpc>
              <a:spcBef>
                <a:spcPts val="400"/>
              </a:spcBef>
              <a:spcAft>
                <a:spcPts val="0"/>
              </a:spcAft>
              <a:buClr>
                <a:srgbClr val="1E1519"/>
              </a:buClr>
              <a:buSzPts val="1700"/>
              <a:buChar char="●"/>
              <a:defRPr sz="1700" i="0" u="none" strike="noStrike" cap="none">
                <a:solidFill>
                  <a:srgbClr val="1E1519"/>
                </a:solidFill>
              </a:defRPr>
            </a:lvl4pPr>
            <a:lvl5pPr marL="2286000" marR="0" lvl="4" indent="-336550" algn="l">
              <a:lnSpc>
                <a:spcPct val="100000"/>
              </a:lnSpc>
              <a:spcBef>
                <a:spcPts val="400"/>
              </a:spcBef>
              <a:spcAft>
                <a:spcPts val="0"/>
              </a:spcAft>
              <a:buClr>
                <a:srgbClr val="1E1519"/>
              </a:buClr>
              <a:buSzPts val="1700"/>
              <a:buChar char="○"/>
              <a:defRPr sz="1700" i="0" u="none" strike="noStrike" cap="none">
                <a:solidFill>
                  <a:srgbClr val="1E1519"/>
                </a:solidFill>
              </a:defRPr>
            </a:lvl5pPr>
            <a:lvl6pPr marL="2743200" marR="0" lvl="5" indent="-336550" algn="l">
              <a:lnSpc>
                <a:spcPct val="90000"/>
              </a:lnSpc>
              <a:spcBef>
                <a:spcPts val="400"/>
              </a:spcBef>
              <a:spcAft>
                <a:spcPts val="0"/>
              </a:spcAft>
              <a:buClr>
                <a:srgbClr val="1E1519"/>
              </a:buClr>
              <a:buSzPts val="1700"/>
              <a:buChar char="■"/>
              <a:defRPr sz="1700" i="0" u="none" strike="noStrike" cap="none">
                <a:solidFill>
                  <a:srgbClr val="1E1519"/>
                </a:solidFill>
              </a:defRPr>
            </a:lvl6pPr>
            <a:lvl7pPr marL="3200400" marR="0" lvl="6" indent="-336550" algn="l">
              <a:lnSpc>
                <a:spcPct val="90000"/>
              </a:lnSpc>
              <a:spcBef>
                <a:spcPts val="400"/>
              </a:spcBef>
              <a:spcAft>
                <a:spcPts val="0"/>
              </a:spcAft>
              <a:buClr>
                <a:srgbClr val="1E1519"/>
              </a:buClr>
              <a:buSzPts val="1700"/>
              <a:buChar char="●"/>
              <a:defRPr sz="1700" i="0" u="none" strike="noStrike" cap="none">
                <a:solidFill>
                  <a:srgbClr val="1E1519"/>
                </a:solidFill>
              </a:defRPr>
            </a:lvl7pPr>
            <a:lvl8pPr marL="3657600" marR="0" lvl="7" indent="-336550" algn="l">
              <a:lnSpc>
                <a:spcPct val="90000"/>
              </a:lnSpc>
              <a:spcBef>
                <a:spcPts val="400"/>
              </a:spcBef>
              <a:spcAft>
                <a:spcPts val="0"/>
              </a:spcAft>
              <a:buClr>
                <a:srgbClr val="1E1519"/>
              </a:buClr>
              <a:buSzPts val="1700"/>
              <a:buChar char="○"/>
              <a:defRPr sz="1700" i="0" u="none" strike="noStrike" cap="none">
                <a:solidFill>
                  <a:srgbClr val="1E1519"/>
                </a:solidFill>
              </a:defRPr>
            </a:lvl8pPr>
            <a:lvl9pPr marL="4114800" marR="0" lvl="8" indent="-336550" algn="l">
              <a:lnSpc>
                <a:spcPct val="90000"/>
              </a:lnSpc>
              <a:spcBef>
                <a:spcPts val="400"/>
              </a:spcBef>
              <a:spcAft>
                <a:spcPts val="0"/>
              </a:spcAft>
              <a:buClr>
                <a:srgbClr val="1E1519"/>
              </a:buClr>
              <a:buSzPts val="1700"/>
              <a:buChar char="■"/>
              <a:defRPr sz="1700" i="0" u="none" strike="noStrike" cap="none">
                <a:solidFill>
                  <a:srgbClr val="1E1519"/>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012 Two columns">
  <p:cSld name="CUSTOM_1">
    <p:spTree>
      <p:nvGrpSpPr>
        <p:cNvPr id="1" name="Shape 103"/>
        <p:cNvGrpSpPr/>
        <p:nvPr/>
      </p:nvGrpSpPr>
      <p:grpSpPr>
        <a:xfrm>
          <a:off x="0" y="0"/>
          <a:ext cx="0" cy="0"/>
          <a:chOff x="0" y="0"/>
          <a:chExt cx="0" cy="0"/>
        </a:xfrm>
      </p:grpSpPr>
      <p:sp>
        <p:nvSpPr>
          <p:cNvPr id="104" name="Google Shape;104;p20"/>
          <p:cNvSpPr/>
          <p:nvPr/>
        </p:nvSpPr>
        <p:spPr>
          <a:xfrm>
            <a:off x="4539224" y="1517625"/>
            <a:ext cx="54000" cy="3143400"/>
          </a:xfrm>
          <a:prstGeom prst="rect">
            <a:avLst/>
          </a:prstGeom>
          <a:solidFill>
            <a:schemeClr val="dk2"/>
          </a:solidFill>
          <a:ln>
            <a:noFill/>
          </a:ln>
        </p:spPr>
        <p:txBody>
          <a:bodyPr spcFirstLastPara="1" wrap="square" lIns="0" tIns="0" rIns="0" bIns="0"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05" name="Google Shape;105;p20"/>
          <p:cNvSpPr txBox="1">
            <a:spLocks noGrp="1"/>
          </p:cNvSpPr>
          <p:nvPr>
            <p:ph type="body" idx="1"/>
          </p:nvPr>
        </p:nvSpPr>
        <p:spPr>
          <a:xfrm>
            <a:off x="532025" y="1497700"/>
            <a:ext cx="3834900" cy="3143400"/>
          </a:xfrm>
          <a:prstGeom prst="rect">
            <a:avLst/>
          </a:prstGeom>
        </p:spPr>
        <p:txBody>
          <a:bodyPr spcFirstLastPara="1" wrap="square" lIns="0" tIns="0" rIns="0" bIns="0" anchor="t" anchorCtr="0">
            <a:normAutofit/>
          </a:bodyPr>
          <a:lstStyle>
            <a:lvl1pPr marL="457200" lvl="0" indent="-323850">
              <a:spcBef>
                <a:spcPts val="0"/>
              </a:spcBef>
              <a:spcAft>
                <a:spcPts val="0"/>
              </a:spcAft>
              <a:buSzPts val="1500"/>
              <a:buFont typeface="Lexend Light"/>
              <a:buAutoNum type="arabicPeriod"/>
              <a:defRPr sz="1500">
                <a:latin typeface="Lexend Light"/>
                <a:ea typeface="Lexend Light"/>
                <a:cs typeface="Lexend Light"/>
                <a:sym typeface="Lexend Light"/>
              </a:defRPr>
            </a:lvl1pPr>
            <a:lvl2pPr marL="914400" lvl="1" indent="-323850">
              <a:spcBef>
                <a:spcPts val="400"/>
              </a:spcBef>
              <a:spcAft>
                <a:spcPts val="0"/>
              </a:spcAft>
              <a:buSzPts val="1500"/>
              <a:buAutoNum type="alphaLcPeriod"/>
              <a:defRPr/>
            </a:lvl2pPr>
            <a:lvl3pPr marL="1371600" lvl="2" indent="-323850">
              <a:spcBef>
                <a:spcPts val="400"/>
              </a:spcBef>
              <a:spcAft>
                <a:spcPts val="0"/>
              </a:spcAft>
              <a:buSzPts val="1500"/>
              <a:buAutoNum type="romanLcPeriod"/>
              <a:defRPr/>
            </a:lvl3pPr>
            <a:lvl4pPr marL="1828800" lvl="3" indent="-323850">
              <a:spcBef>
                <a:spcPts val="400"/>
              </a:spcBef>
              <a:spcAft>
                <a:spcPts val="0"/>
              </a:spcAft>
              <a:buSzPts val="1500"/>
              <a:buAutoNum type="arabicPeriod"/>
              <a:defRPr/>
            </a:lvl4pPr>
            <a:lvl5pPr marL="2286000" lvl="4" indent="-323850">
              <a:spcBef>
                <a:spcPts val="400"/>
              </a:spcBef>
              <a:spcAft>
                <a:spcPts val="0"/>
              </a:spcAft>
              <a:buSzPts val="1500"/>
              <a:buAutoNum type="alphaLcPeriod"/>
              <a:defRPr/>
            </a:lvl5pPr>
            <a:lvl6pPr marL="2743200" lvl="5" indent="-323850">
              <a:spcBef>
                <a:spcPts val="400"/>
              </a:spcBef>
              <a:spcAft>
                <a:spcPts val="0"/>
              </a:spcAft>
              <a:buSzPts val="1500"/>
              <a:buAutoNum type="romanLcPeriod"/>
              <a:defRPr/>
            </a:lvl6pPr>
            <a:lvl7pPr marL="3200400" lvl="6" indent="-323850">
              <a:spcBef>
                <a:spcPts val="400"/>
              </a:spcBef>
              <a:spcAft>
                <a:spcPts val="0"/>
              </a:spcAft>
              <a:buSzPts val="1500"/>
              <a:buAutoNum type="arabicPeriod"/>
              <a:defRPr/>
            </a:lvl7pPr>
            <a:lvl8pPr marL="3657600" lvl="7" indent="-323850">
              <a:spcBef>
                <a:spcPts val="400"/>
              </a:spcBef>
              <a:spcAft>
                <a:spcPts val="0"/>
              </a:spcAft>
              <a:buSzPts val="1500"/>
              <a:buAutoNum type="alphaLcPeriod"/>
              <a:defRPr/>
            </a:lvl8pPr>
            <a:lvl9pPr marL="4114800" lvl="8" indent="-323850">
              <a:spcBef>
                <a:spcPts val="400"/>
              </a:spcBef>
              <a:spcAft>
                <a:spcPts val="0"/>
              </a:spcAft>
              <a:buSzPts val="1500"/>
              <a:buAutoNum type="romanLcPeriod"/>
              <a:defRPr/>
            </a:lvl9pPr>
          </a:lstStyle>
          <a:p>
            <a:endParaRPr/>
          </a:p>
        </p:txBody>
      </p:sp>
      <p:sp>
        <p:nvSpPr>
          <p:cNvPr id="106" name="Google Shape;106;p20"/>
          <p:cNvSpPr txBox="1">
            <a:spLocks noGrp="1"/>
          </p:cNvSpPr>
          <p:nvPr>
            <p:ph type="body" idx="2"/>
          </p:nvPr>
        </p:nvSpPr>
        <p:spPr>
          <a:xfrm>
            <a:off x="4777085" y="1497700"/>
            <a:ext cx="3834900" cy="3143400"/>
          </a:xfrm>
          <a:prstGeom prst="rect">
            <a:avLst/>
          </a:prstGeom>
        </p:spPr>
        <p:txBody>
          <a:bodyPr spcFirstLastPara="1" wrap="square" lIns="0" tIns="0" rIns="0" bIns="0" anchor="t" anchorCtr="0">
            <a:normAutofit/>
          </a:bodyPr>
          <a:lstStyle>
            <a:lvl1pPr marL="457200" lvl="0" indent="-323850">
              <a:spcBef>
                <a:spcPts val="0"/>
              </a:spcBef>
              <a:spcAft>
                <a:spcPts val="0"/>
              </a:spcAft>
              <a:buSzPts val="1500"/>
              <a:buFont typeface="Lexend Light"/>
              <a:buAutoNum type="arabicPeriod"/>
              <a:defRPr sz="1500">
                <a:latin typeface="Lexend Light"/>
                <a:ea typeface="Lexend Light"/>
                <a:cs typeface="Lexend Light"/>
                <a:sym typeface="Lexend Light"/>
              </a:defRPr>
            </a:lvl1pPr>
            <a:lvl2pPr marL="914400" lvl="1" indent="-323850">
              <a:spcBef>
                <a:spcPts val="400"/>
              </a:spcBef>
              <a:spcAft>
                <a:spcPts val="0"/>
              </a:spcAft>
              <a:buSzPts val="1500"/>
              <a:buAutoNum type="alphaLcPeriod"/>
              <a:defRPr/>
            </a:lvl2pPr>
            <a:lvl3pPr marL="1371600" lvl="2" indent="-323850">
              <a:spcBef>
                <a:spcPts val="400"/>
              </a:spcBef>
              <a:spcAft>
                <a:spcPts val="0"/>
              </a:spcAft>
              <a:buSzPts val="1500"/>
              <a:buAutoNum type="romanLcPeriod"/>
              <a:defRPr/>
            </a:lvl3pPr>
            <a:lvl4pPr marL="1828800" lvl="3" indent="-323850">
              <a:spcBef>
                <a:spcPts val="400"/>
              </a:spcBef>
              <a:spcAft>
                <a:spcPts val="0"/>
              </a:spcAft>
              <a:buSzPts val="1500"/>
              <a:buAutoNum type="arabicPeriod"/>
              <a:defRPr/>
            </a:lvl4pPr>
            <a:lvl5pPr marL="2286000" lvl="4" indent="-323850">
              <a:spcBef>
                <a:spcPts val="400"/>
              </a:spcBef>
              <a:spcAft>
                <a:spcPts val="0"/>
              </a:spcAft>
              <a:buSzPts val="1500"/>
              <a:buAutoNum type="alphaLcPeriod"/>
              <a:defRPr/>
            </a:lvl5pPr>
            <a:lvl6pPr marL="2743200" lvl="5" indent="-323850">
              <a:spcBef>
                <a:spcPts val="400"/>
              </a:spcBef>
              <a:spcAft>
                <a:spcPts val="0"/>
              </a:spcAft>
              <a:buSzPts val="1500"/>
              <a:buAutoNum type="romanLcPeriod"/>
              <a:defRPr/>
            </a:lvl6pPr>
            <a:lvl7pPr marL="3200400" lvl="6" indent="-323850">
              <a:spcBef>
                <a:spcPts val="400"/>
              </a:spcBef>
              <a:spcAft>
                <a:spcPts val="0"/>
              </a:spcAft>
              <a:buSzPts val="1500"/>
              <a:buAutoNum type="arabicPeriod"/>
              <a:defRPr/>
            </a:lvl7pPr>
            <a:lvl8pPr marL="3657600" lvl="7" indent="-323850">
              <a:spcBef>
                <a:spcPts val="400"/>
              </a:spcBef>
              <a:spcAft>
                <a:spcPts val="0"/>
              </a:spcAft>
              <a:buSzPts val="1500"/>
              <a:buAutoNum type="alphaLcPeriod"/>
              <a:defRPr/>
            </a:lvl8pPr>
            <a:lvl9pPr marL="4114800" lvl="8" indent="-323850">
              <a:spcBef>
                <a:spcPts val="400"/>
              </a:spcBef>
              <a:spcAft>
                <a:spcPts val="0"/>
              </a:spcAft>
              <a:buSzPts val="1500"/>
              <a:buAutoNum type="romanLcPeriod"/>
              <a:defRPr/>
            </a:lvl9pPr>
          </a:lstStyle>
          <a:p>
            <a:endParaRPr/>
          </a:p>
        </p:txBody>
      </p:sp>
      <p:sp>
        <p:nvSpPr>
          <p:cNvPr id="107" name="Google Shape;107;p20"/>
          <p:cNvSpPr txBox="1">
            <a:spLocks noGrp="1"/>
          </p:cNvSpPr>
          <p:nvPr>
            <p:ph type="title"/>
          </p:nvPr>
        </p:nvSpPr>
        <p:spPr>
          <a:xfrm>
            <a:off x="526338" y="509950"/>
            <a:ext cx="8079900" cy="342600"/>
          </a:xfrm>
          <a:prstGeom prst="rect">
            <a:avLst/>
          </a:prstGeom>
        </p:spPr>
        <p:txBody>
          <a:bodyPr spcFirstLastPara="1" wrap="square" lIns="0" tIns="0" rIns="0" bIns="0" anchor="t" anchorCtr="0">
            <a:noAutofit/>
          </a:bodyPr>
          <a:lstStyle>
            <a:lvl1pPr lvl="0">
              <a:spcBef>
                <a:spcPts val="0"/>
              </a:spcBef>
              <a:spcAft>
                <a:spcPts val="0"/>
              </a:spcAft>
              <a:buSzPts val="2400"/>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0"/>
          <p:cNvSpPr txBox="1">
            <a:spLocks noGrp="1"/>
          </p:cNvSpPr>
          <p:nvPr>
            <p:ph type="subTitle" idx="3"/>
          </p:nvPr>
        </p:nvSpPr>
        <p:spPr>
          <a:xfrm>
            <a:off x="537752" y="949450"/>
            <a:ext cx="8079900" cy="271800"/>
          </a:xfrm>
          <a:prstGeom prst="rect">
            <a:avLst/>
          </a:prstGeom>
        </p:spPr>
        <p:txBody>
          <a:bodyPr spcFirstLastPara="1" wrap="square" lIns="0" tIns="0" rIns="0" bIns="0" anchor="t" anchorCtr="0">
            <a:normAutofit/>
          </a:bodyPr>
          <a:lstStyle>
            <a:lvl1pPr lvl="0">
              <a:spcBef>
                <a:spcPts val="0"/>
              </a:spcBef>
              <a:spcAft>
                <a:spcPts val="0"/>
              </a:spcAft>
              <a:buSzPts val="1800"/>
              <a:buFont typeface="Lexend"/>
              <a:buNone/>
              <a:defRPr sz="1800">
                <a:latin typeface="Lexend"/>
                <a:ea typeface="Lexend"/>
                <a:cs typeface="Lexend"/>
                <a:sym typeface="Lexen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013 Three columns">
  <p:cSld name="CUSTOM_1_1_1">
    <p:spTree>
      <p:nvGrpSpPr>
        <p:cNvPr id="1" name="Shape 109"/>
        <p:cNvGrpSpPr/>
        <p:nvPr/>
      </p:nvGrpSpPr>
      <p:grpSpPr>
        <a:xfrm>
          <a:off x="0" y="0"/>
          <a:ext cx="0" cy="0"/>
          <a:chOff x="0" y="0"/>
          <a:chExt cx="0" cy="0"/>
        </a:xfrm>
      </p:grpSpPr>
      <p:sp>
        <p:nvSpPr>
          <p:cNvPr id="110" name="Google Shape;110;p21"/>
          <p:cNvSpPr txBox="1">
            <a:spLocks noGrp="1"/>
          </p:cNvSpPr>
          <p:nvPr>
            <p:ph type="body" idx="1"/>
          </p:nvPr>
        </p:nvSpPr>
        <p:spPr>
          <a:xfrm>
            <a:off x="3420950" y="1517625"/>
            <a:ext cx="2311200" cy="3143400"/>
          </a:xfrm>
          <a:prstGeom prst="rect">
            <a:avLst/>
          </a:prstGeom>
        </p:spPr>
        <p:txBody>
          <a:bodyPr spcFirstLastPara="1" wrap="square" lIns="0" tIns="0" rIns="0" bIns="0" anchor="t" anchorCtr="0">
            <a:normAutofit/>
          </a:bodyPr>
          <a:lstStyle>
            <a:lvl1pPr marL="457200" lvl="0" indent="-323850">
              <a:spcBef>
                <a:spcPts val="0"/>
              </a:spcBef>
              <a:spcAft>
                <a:spcPts val="0"/>
              </a:spcAft>
              <a:buSzPts val="1500"/>
              <a:buFont typeface="Lexend Light"/>
              <a:buAutoNum type="arabicPeriod"/>
              <a:defRPr sz="1500">
                <a:latin typeface="Lexend Light"/>
                <a:ea typeface="Lexend Light"/>
                <a:cs typeface="Lexend Light"/>
                <a:sym typeface="Lexend Light"/>
              </a:defRPr>
            </a:lvl1pPr>
            <a:lvl2pPr marL="914400" lvl="1" indent="-323850">
              <a:spcBef>
                <a:spcPts val="400"/>
              </a:spcBef>
              <a:spcAft>
                <a:spcPts val="0"/>
              </a:spcAft>
              <a:buSzPts val="1500"/>
              <a:buAutoNum type="alphaLcPeriod"/>
              <a:defRPr/>
            </a:lvl2pPr>
            <a:lvl3pPr marL="1371600" lvl="2" indent="-323850">
              <a:spcBef>
                <a:spcPts val="400"/>
              </a:spcBef>
              <a:spcAft>
                <a:spcPts val="0"/>
              </a:spcAft>
              <a:buSzPts val="1500"/>
              <a:buAutoNum type="romanLcPeriod"/>
              <a:defRPr/>
            </a:lvl3pPr>
            <a:lvl4pPr marL="1828800" lvl="3" indent="-323850">
              <a:spcBef>
                <a:spcPts val="400"/>
              </a:spcBef>
              <a:spcAft>
                <a:spcPts val="0"/>
              </a:spcAft>
              <a:buSzPts val="1500"/>
              <a:buAutoNum type="arabicPeriod"/>
              <a:defRPr/>
            </a:lvl4pPr>
            <a:lvl5pPr marL="2286000" lvl="4" indent="-323850">
              <a:spcBef>
                <a:spcPts val="400"/>
              </a:spcBef>
              <a:spcAft>
                <a:spcPts val="0"/>
              </a:spcAft>
              <a:buSzPts val="1500"/>
              <a:buAutoNum type="alphaLcPeriod"/>
              <a:defRPr/>
            </a:lvl5pPr>
            <a:lvl6pPr marL="2743200" lvl="5" indent="-323850">
              <a:spcBef>
                <a:spcPts val="400"/>
              </a:spcBef>
              <a:spcAft>
                <a:spcPts val="0"/>
              </a:spcAft>
              <a:buSzPts val="1500"/>
              <a:buAutoNum type="romanLcPeriod"/>
              <a:defRPr/>
            </a:lvl6pPr>
            <a:lvl7pPr marL="3200400" lvl="6" indent="-323850">
              <a:spcBef>
                <a:spcPts val="400"/>
              </a:spcBef>
              <a:spcAft>
                <a:spcPts val="0"/>
              </a:spcAft>
              <a:buSzPts val="1500"/>
              <a:buAutoNum type="arabicPeriod"/>
              <a:defRPr/>
            </a:lvl7pPr>
            <a:lvl8pPr marL="3657600" lvl="7" indent="-323850">
              <a:spcBef>
                <a:spcPts val="400"/>
              </a:spcBef>
              <a:spcAft>
                <a:spcPts val="0"/>
              </a:spcAft>
              <a:buSzPts val="1500"/>
              <a:buAutoNum type="alphaLcPeriod"/>
              <a:defRPr/>
            </a:lvl8pPr>
            <a:lvl9pPr marL="4114800" lvl="8" indent="-323850">
              <a:spcBef>
                <a:spcPts val="400"/>
              </a:spcBef>
              <a:spcAft>
                <a:spcPts val="0"/>
              </a:spcAft>
              <a:buSzPts val="1500"/>
              <a:buAutoNum type="romanLcPeriod"/>
              <a:defRPr/>
            </a:lvl9pPr>
          </a:lstStyle>
          <a:p>
            <a:endParaRPr/>
          </a:p>
        </p:txBody>
      </p:sp>
      <p:sp>
        <p:nvSpPr>
          <p:cNvPr id="111" name="Google Shape;111;p21"/>
          <p:cNvSpPr txBox="1">
            <a:spLocks noGrp="1"/>
          </p:cNvSpPr>
          <p:nvPr>
            <p:ph type="body" idx="2"/>
          </p:nvPr>
        </p:nvSpPr>
        <p:spPr>
          <a:xfrm>
            <a:off x="531600" y="1497700"/>
            <a:ext cx="2311200" cy="3143400"/>
          </a:xfrm>
          <a:prstGeom prst="rect">
            <a:avLst/>
          </a:prstGeom>
        </p:spPr>
        <p:txBody>
          <a:bodyPr spcFirstLastPara="1" wrap="square" lIns="0" tIns="0" rIns="0" bIns="0" anchor="t" anchorCtr="0">
            <a:normAutofit/>
          </a:bodyPr>
          <a:lstStyle>
            <a:lvl1pPr marL="457200" lvl="0" indent="-323850">
              <a:spcBef>
                <a:spcPts val="0"/>
              </a:spcBef>
              <a:spcAft>
                <a:spcPts val="0"/>
              </a:spcAft>
              <a:buSzPts val="1500"/>
              <a:buFont typeface="Lexend Light"/>
              <a:buAutoNum type="arabicPeriod"/>
              <a:defRPr sz="1500">
                <a:latin typeface="Lexend Light"/>
                <a:ea typeface="Lexend Light"/>
                <a:cs typeface="Lexend Light"/>
                <a:sym typeface="Lexend Light"/>
              </a:defRPr>
            </a:lvl1pPr>
            <a:lvl2pPr marL="914400" lvl="1" indent="-323850">
              <a:spcBef>
                <a:spcPts val="400"/>
              </a:spcBef>
              <a:spcAft>
                <a:spcPts val="0"/>
              </a:spcAft>
              <a:buSzPts val="1500"/>
              <a:buAutoNum type="alphaLcPeriod"/>
              <a:defRPr/>
            </a:lvl2pPr>
            <a:lvl3pPr marL="1371600" lvl="2" indent="-323850">
              <a:spcBef>
                <a:spcPts val="400"/>
              </a:spcBef>
              <a:spcAft>
                <a:spcPts val="0"/>
              </a:spcAft>
              <a:buSzPts val="1500"/>
              <a:buAutoNum type="romanLcPeriod"/>
              <a:defRPr/>
            </a:lvl3pPr>
            <a:lvl4pPr marL="1828800" lvl="3" indent="-323850">
              <a:spcBef>
                <a:spcPts val="400"/>
              </a:spcBef>
              <a:spcAft>
                <a:spcPts val="0"/>
              </a:spcAft>
              <a:buSzPts val="1500"/>
              <a:buAutoNum type="arabicPeriod"/>
              <a:defRPr/>
            </a:lvl4pPr>
            <a:lvl5pPr marL="2286000" lvl="4" indent="-323850">
              <a:spcBef>
                <a:spcPts val="400"/>
              </a:spcBef>
              <a:spcAft>
                <a:spcPts val="0"/>
              </a:spcAft>
              <a:buSzPts val="1500"/>
              <a:buAutoNum type="alphaLcPeriod"/>
              <a:defRPr/>
            </a:lvl5pPr>
            <a:lvl6pPr marL="2743200" lvl="5" indent="-323850">
              <a:spcBef>
                <a:spcPts val="400"/>
              </a:spcBef>
              <a:spcAft>
                <a:spcPts val="0"/>
              </a:spcAft>
              <a:buSzPts val="1500"/>
              <a:buAutoNum type="romanLcPeriod"/>
              <a:defRPr/>
            </a:lvl6pPr>
            <a:lvl7pPr marL="3200400" lvl="6" indent="-323850">
              <a:spcBef>
                <a:spcPts val="400"/>
              </a:spcBef>
              <a:spcAft>
                <a:spcPts val="0"/>
              </a:spcAft>
              <a:buSzPts val="1500"/>
              <a:buAutoNum type="arabicPeriod"/>
              <a:defRPr/>
            </a:lvl7pPr>
            <a:lvl8pPr marL="3657600" lvl="7" indent="-323850">
              <a:spcBef>
                <a:spcPts val="400"/>
              </a:spcBef>
              <a:spcAft>
                <a:spcPts val="0"/>
              </a:spcAft>
              <a:buSzPts val="1500"/>
              <a:buAutoNum type="alphaLcPeriod"/>
              <a:defRPr/>
            </a:lvl8pPr>
            <a:lvl9pPr marL="4114800" lvl="8" indent="-323850">
              <a:spcBef>
                <a:spcPts val="400"/>
              </a:spcBef>
              <a:spcAft>
                <a:spcPts val="0"/>
              </a:spcAft>
              <a:buSzPts val="1500"/>
              <a:buAutoNum type="romanLcPeriod"/>
              <a:defRPr/>
            </a:lvl9pPr>
          </a:lstStyle>
          <a:p>
            <a:endParaRPr/>
          </a:p>
        </p:txBody>
      </p:sp>
      <p:sp>
        <p:nvSpPr>
          <p:cNvPr id="112" name="Google Shape;112;p21"/>
          <p:cNvSpPr txBox="1">
            <a:spLocks noGrp="1"/>
          </p:cNvSpPr>
          <p:nvPr>
            <p:ph type="body" idx="3"/>
          </p:nvPr>
        </p:nvSpPr>
        <p:spPr>
          <a:xfrm>
            <a:off x="6313600" y="1517625"/>
            <a:ext cx="2311200" cy="3143400"/>
          </a:xfrm>
          <a:prstGeom prst="rect">
            <a:avLst/>
          </a:prstGeom>
        </p:spPr>
        <p:txBody>
          <a:bodyPr spcFirstLastPara="1" wrap="square" lIns="0" tIns="0" rIns="0" bIns="0" anchor="t" anchorCtr="0">
            <a:normAutofit/>
          </a:bodyPr>
          <a:lstStyle>
            <a:lvl1pPr marL="457200" lvl="0" indent="-323850">
              <a:spcBef>
                <a:spcPts val="0"/>
              </a:spcBef>
              <a:spcAft>
                <a:spcPts val="0"/>
              </a:spcAft>
              <a:buSzPts val="1500"/>
              <a:buFont typeface="Lexend Light"/>
              <a:buAutoNum type="arabicPeriod"/>
              <a:defRPr sz="1500">
                <a:latin typeface="Lexend Light"/>
                <a:ea typeface="Lexend Light"/>
                <a:cs typeface="Lexend Light"/>
                <a:sym typeface="Lexend Light"/>
              </a:defRPr>
            </a:lvl1pPr>
            <a:lvl2pPr marL="914400" lvl="1" indent="-323850">
              <a:spcBef>
                <a:spcPts val="400"/>
              </a:spcBef>
              <a:spcAft>
                <a:spcPts val="0"/>
              </a:spcAft>
              <a:buSzPts val="1500"/>
              <a:buAutoNum type="alphaLcPeriod"/>
              <a:defRPr/>
            </a:lvl2pPr>
            <a:lvl3pPr marL="1371600" lvl="2" indent="-323850">
              <a:spcBef>
                <a:spcPts val="400"/>
              </a:spcBef>
              <a:spcAft>
                <a:spcPts val="0"/>
              </a:spcAft>
              <a:buSzPts val="1500"/>
              <a:buAutoNum type="romanLcPeriod"/>
              <a:defRPr/>
            </a:lvl3pPr>
            <a:lvl4pPr marL="1828800" lvl="3" indent="-323850">
              <a:spcBef>
                <a:spcPts val="400"/>
              </a:spcBef>
              <a:spcAft>
                <a:spcPts val="0"/>
              </a:spcAft>
              <a:buSzPts val="1500"/>
              <a:buAutoNum type="arabicPeriod"/>
              <a:defRPr/>
            </a:lvl4pPr>
            <a:lvl5pPr marL="2286000" lvl="4" indent="-323850">
              <a:spcBef>
                <a:spcPts val="400"/>
              </a:spcBef>
              <a:spcAft>
                <a:spcPts val="0"/>
              </a:spcAft>
              <a:buSzPts val="1500"/>
              <a:buAutoNum type="alphaLcPeriod"/>
              <a:defRPr/>
            </a:lvl5pPr>
            <a:lvl6pPr marL="2743200" lvl="5" indent="-323850">
              <a:spcBef>
                <a:spcPts val="400"/>
              </a:spcBef>
              <a:spcAft>
                <a:spcPts val="0"/>
              </a:spcAft>
              <a:buSzPts val="1500"/>
              <a:buAutoNum type="romanLcPeriod"/>
              <a:defRPr/>
            </a:lvl6pPr>
            <a:lvl7pPr marL="3200400" lvl="6" indent="-323850">
              <a:spcBef>
                <a:spcPts val="400"/>
              </a:spcBef>
              <a:spcAft>
                <a:spcPts val="0"/>
              </a:spcAft>
              <a:buSzPts val="1500"/>
              <a:buAutoNum type="arabicPeriod"/>
              <a:defRPr/>
            </a:lvl7pPr>
            <a:lvl8pPr marL="3657600" lvl="7" indent="-323850">
              <a:spcBef>
                <a:spcPts val="400"/>
              </a:spcBef>
              <a:spcAft>
                <a:spcPts val="0"/>
              </a:spcAft>
              <a:buSzPts val="1500"/>
              <a:buAutoNum type="alphaLcPeriod"/>
              <a:defRPr/>
            </a:lvl8pPr>
            <a:lvl9pPr marL="4114800" lvl="8" indent="-323850">
              <a:spcBef>
                <a:spcPts val="400"/>
              </a:spcBef>
              <a:spcAft>
                <a:spcPts val="0"/>
              </a:spcAft>
              <a:buSzPts val="1500"/>
              <a:buAutoNum type="romanLcPeriod"/>
              <a:defRPr/>
            </a:lvl9pPr>
          </a:lstStyle>
          <a:p>
            <a:endParaRPr/>
          </a:p>
        </p:txBody>
      </p:sp>
      <p:sp>
        <p:nvSpPr>
          <p:cNvPr id="113" name="Google Shape;113;p21"/>
          <p:cNvSpPr/>
          <p:nvPr/>
        </p:nvSpPr>
        <p:spPr>
          <a:xfrm>
            <a:off x="3103233" y="1497700"/>
            <a:ext cx="54000" cy="3143400"/>
          </a:xfrm>
          <a:prstGeom prst="rect">
            <a:avLst/>
          </a:prstGeom>
          <a:solidFill>
            <a:schemeClr val="dk2"/>
          </a:solidFill>
          <a:ln>
            <a:noFill/>
          </a:ln>
        </p:spPr>
        <p:txBody>
          <a:bodyPr spcFirstLastPara="1" wrap="square" lIns="0" tIns="0" rIns="0" bIns="0"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14" name="Google Shape;114;p21"/>
          <p:cNvSpPr/>
          <p:nvPr/>
        </p:nvSpPr>
        <p:spPr>
          <a:xfrm>
            <a:off x="5995883" y="1517625"/>
            <a:ext cx="54000" cy="3143400"/>
          </a:xfrm>
          <a:prstGeom prst="rect">
            <a:avLst/>
          </a:prstGeom>
          <a:solidFill>
            <a:schemeClr val="dk2"/>
          </a:solidFill>
          <a:ln>
            <a:noFill/>
          </a:ln>
        </p:spPr>
        <p:txBody>
          <a:bodyPr spcFirstLastPara="1" wrap="square" lIns="0" tIns="0" rIns="0" bIns="0"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15" name="Google Shape;115;p21"/>
          <p:cNvSpPr txBox="1">
            <a:spLocks noGrp="1"/>
          </p:cNvSpPr>
          <p:nvPr>
            <p:ph type="title"/>
          </p:nvPr>
        </p:nvSpPr>
        <p:spPr>
          <a:xfrm>
            <a:off x="526338" y="509950"/>
            <a:ext cx="8079900" cy="342600"/>
          </a:xfrm>
          <a:prstGeom prst="rect">
            <a:avLst/>
          </a:prstGeom>
        </p:spPr>
        <p:txBody>
          <a:bodyPr spcFirstLastPara="1" wrap="square" lIns="0" tIns="0" rIns="0" bIns="0" anchor="t" anchorCtr="0">
            <a:noAutofit/>
          </a:bodyPr>
          <a:lstStyle>
            <a:lvl1pPr lvl="0">
              <a:spcBef>
                <a:spcPts val="0"/>
              </a:spcBef>
              <a:spcAft>
                <a:spcPts val="0"/>
              </a:spcAft>
              <a:buSzPts val="2400"/>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6" name="Google Shape;116;p21"/>
          <p:cNvSpPr txBox="1">
            <a:spLocks noGrp="1"/>
          </p:cNvSpPr>
          <p:nvPr>
            <p:ph type="subTitle" idx="4"/>
          </p:nvPr>
        </p:nvSpPr>
        <p:spPr>
          <a:xfrm>
            <a:off x="537752" y="949450"/>
            <a:ext cx="8079900" cy="271800"/>
          </a:xfrm>
          <a:prstGeom prst="rect">
            <a:avLst/>
          </a:prstGeom>
        </p:spPr>
        <p:txBody>
          <a:bodyPr spcFirstLastPara="1" wrap="square" lIns="0" tIns="0" rIns="0" bIns="0" anchor="t" anchorCtr="0">
            <a:normAutofit/>
          </a:bodyPr>
          <a:lstStyle>
            <a:lvl1pPr lvl="0">
              <a:spcBef>
                <a:spcPts val="0"/>
              </a:spcBef>
              <a:spcAft>
                <a:spcPts val="0"/>
              </a:spcAft>
              <a:buSzPts val="1800"/>
              <a:buFont typeface="Lexend"/>
              <a:buNone/>
              <a:defRPr sz="1800">
                <a:latin typeface="Lexend"/>
                <a:ea typeface="Lexend"/>
                <a:cs typeface="Lexend"/>
                <a:sym typeface="Lexen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014 Four columns">
  <p:cSld name="CUSTOM_1_1_1_1">
    <p:spTree>
      <p:nvGrpSpPr>
        <p:cNvPr id="1" name="Shape 117"/>
        <p:cNvGrpSpPr/>
        <p:nvPr/>
      </p:nvGrpSpPr>
      <p:grpSpPr>
        <a:xfrm>
          <a:off x="0" y="0"/>
          <a:ext cx="0" cy="0"/>
          <a:chOff x="0" y="0"/>
          <a:chExt cx="0" cy="0"/>
        </a:xfrm>
      </p:grpSpPr>
      <p:sp>
        <p:nvSpPr>
          <p:cNvPr id="118" name="Google Shape;118;p22"/>
          <p:cNvSpPr txBox="1">
            <a:spLocks noGrp="1"/>
          </p:cNvSpPr>
          <p:nvPr>
            <p:ph type="body" idx="1"/>
          </p:nvPr>
        </p:nvSpPr>
        <p:spPr>
          <a:xfrm>
            <a:off x="2666704" y="1507725"/>
            <a:ext cx="1705200" cy="3163200"/>
          </a:xfrm>
          <a:prstGeom prst="rect">
            <a:avLst/>
          </a:prstGeom>
        </p:spPr>
        <p:txBody>
          <a:bodyPr spcFirstLastPara="1" wrap="square" lIns="0" tIns="0" rIns="0" bIns="0" anchor="t" anchorCtr="0">
            <a:normAutofit/>
          </a:bodyPr>
          <a:lstStyle>
            <a:lvl1pPr marL="457200" lvl="0" indent="-311150">
              <a:spcBef>
                <a:spcPts val="0"/>
              </a:spcBef>
              <a:spcAft>
                <a:spcPts val="0"/>
              </a:spcAft>
              <a:buSzPts val="1300"/>
              <a:buFont typeface="Lexend Light"/>
              <a:buAutoNum type="arabicPeriod"/>
              <a:defRPr sz="1300">
                <a:latin typeface="Lexend Light"/>
                <a:ea typeface="Lexend Light"/>
                <a:cs typeface="Lexend Light"/>
                <a:sym typeface="Lexend Light"/>
              </a:defRPr>
            </a:lvl1pPr>
            <a:lvl2pPr marL="914400" lvl="1" indent="-311150">
              <a:spcBef>
                <a:spcPts val="400"/>
              </a:spcBef>
              <a:spcAft>
                <a:spcPts val="0"/>
              </a:spcAft>
              <a:buSzPts val="1300"/>
              <a:buAutoNum type="alphaLcPeriod"/>
              <a:defRPr sz="1300"/>
            </a:lvl2pPr>
            <a:lvl3pPr marL="1371600" lvl="2" indent="-311150">
              <a:spcBef>
                <a:spcPts val="400"/>
              </a:spcBef>
              <a:spcAft>
                <a:spcPts val="0"/>
              </a:spcAft>
              <a:buSzPts val="1300"/>
              <a:buAutoNum type="romanLcPeriod"/>
              <a:defRPr sz="1300"/>
            </a:lvl3pPr>
            <a:lvl4pPr marL="1828800" lvl="3" indent="-311150">
              <a:spcBef>
                <a:spcPts val="400"/>
              </a:spcBef>
              <a:spcAft>
                <a:spcPts val="0"/>
              </a:spcAft>
              <a:buSzPts val="1300"/>
              <a:buAutoNum type="arabicPeriod"/>
              <a:defRPr sz="1300"/>
            </a:lvl4pPr>
            <a:lvl5pPr marL="2286000" lvl="4" indent="-311150">
              <a:spcBef>
                <a:spcPts val="400"/>
              </a:spcBef>
              <a:spcAft>
                <a:spcPts val="0"/>
              </a:spcAft>
              <a:buSzPts val="1300"/>
              <a:buAutoNum type="alphaLcPeriod"/>
              <a:defRPr sz="1300"/>
            </a:lvl5pPr>
            <a:lvl6pPr marL="2743200" lvl="5" indent="-311150">
              <a:spcBef>
                <a:spcPts val="400"/>
              </a:spcBef>
              <a:spcAft>
                <a:spcPts val="0"/>
              </a:spcAft>
              <a:buSzPts val="1300"/>
              <a:buAutoNum type="romanLcPeriod"/>
              <a:defRPr sz="1300"/>
            </a:lvl6pPr>
            <a:lvl7pPr marL="3200400" lvl="6" indent="-311150">
              <a:spcBef>
                <a:spcPts val="400"/>
              </a:spcBef>
              <a:spcAft>
                <a:spcPts val="0"/>
              </a:spcAft>
              <a:buSzPts val="1300"/>
              <a:buAutoNum type="arabicPeriod"/>
              <a:defRPr sz="1300"/>
            </a:lvl7pPr>
            <a:lvl8pPr marL="3657600" lvl="7" indent="-311150">
              <a:spcBef>
                <a:spcPts val="400"/>
              </a:spcBef>
              <a:spcAft>
                <a:spcPts val="0"/>
              </a:spcAft>
              <a:buSzPts val="1300"/>
              <a:buAutoNum type="alphaLcPeriod"/>
              <a:defRPr sz="1300"/>
            </a:lvl8pPr>
            <a:lvl9pPr marL="4114800" lvl="8" indent="-311150">
              <a:spcBef>
                <a:spcPts val="400"/>
              </a:spcBef>
              <a:spcAft>
                <a:spcPts val="0"/>
              </a:spcAft>
              <a:buSzPts val="1300"/>
              <a:buAutoNum type="romanLcPeriod"/>
              <a:defRPr sz="1300"/>
            </a:lvl9pPr>
          </a:lstStyle>
          <a:p>
            <a:endParaRPr/>
          </a:p>
        </p:txBody>
      </p:sp>
      <p:sp>
        <p:nvSpPr>
          <p:cNvPr id="119" name="Google Shape;119;p22"/>
          <p:cNvSpPr txBox="1">
            <a:spLocks noGrp="1"/>
          </p:cNvSpPr>
          <p:nvPr>
            <p:ph type="body" idx="2"/>
          </p:nvPr>
        </p:nvSpPr>
        <p:spPr>
          <a:xfrm>
            <a:off x="4771908" y="1517500"/>
            <a:ext cx="1705200" cy="3163200"/>
          </a:xfrm>
          <a:prstGeom prst="rect">
            <a:avLst/>
          </a:prstGeom>
        </p:spPr>
        <p:txBody>
          <a:bodyPr spcFirstLastPara="1" wrap="square" lIns="0" tIns="0" rIns="0" bIns="0" anchor="t" anchorCtr="0">
            <a:normAutofit/>
          </a:bodyPr>
          <a:lstStyle>
            <a:lvl1pPr marL="457200" lvl="0" indent="-311150">
              <a:spcBef>
                <a:spcPts val="0"/>
              </a:spcBef>
              <a:spcAft>
                <a:spcPts val="0"/>
              </a:spcAft>
              <a:buSzPts val="1300"/>
              <a:buFont typeface="Lexend Light"/>
              <a:buAutoNum type="arabicPeriod"/>
              <a:defRPr sz="1300">
                <a:latin typeface="Lexend Light"/>
                <a:ea typeface="Lexend Light"/>
                <a:cs typeface="Lexend Light"/>
                <a:sym typeface="Lexend Light"/>
              </a:defRPr>
            </a:lvl1pPr>
            <a:lvl2pPr marL="914400" lvl="1" indent="-311150">
              <a:spcBef>
                <a:spcPts val="400"/>
              </a:spcBef>
              <a:spcAft>
                <a:spcPts val="0"/>
              </a:spcAft>
              <a:buSzPts val="1300"/>
              <a:buAutoNum type="alphaLcPeriod"/>
              <a:defRPr sz="1300"/>
            </a:lvl2pPr>
            <a:lvl3pPr marL="1371600" lvl="2" indent="-311150">
              <a:spcBef>
                <a:spcPts val="400"/>
              </a:spcBef>
              <a:spcAft>
                <a:spcPts val="0"/>
              </a:spcAft>
              <a:buSzPts val="1300"/>
              <a:buAutoNum type="romanLcPeriod"/>
              <a:defRPr sz="1300"/>
            </a:lvl3pPr>
            <a:lvl4pPr marL="1828800" lvl="3" indent="-311150">
              <a:spcBef>
                <a:spcPts val="400"/>
              </a:spcBef>
              <a:spcAft>
                <a:spcPts val="0"/>
              </a:spcAft>
              <a:buSzPts val="1300"/>
              <a:buAutoNum type="arabicPeriod"/>
              <a:defRPr sz="1300"/>
            </a:lvl4pPr>
            <a:lvl5pPr marL="2286000" lvl="4" indent="-311150">
              <a:spcBef>
                <a:spcPts val="400"/>
              </a:spcBef>
              <a:spcAft>
                <a:spcPts val="0"/>
              </a:spcAft>
              <a:buSzPts val="1300"/>
              <a:buAutoNum type="alphaLcPeriod"/>
              <a:defRPr sz="1300"/>
            </a:lvl5pPr>
            <a:lvl6pPr marL="2743200" lvl="5" indent="-311150">
              <a:spcBef>
                <a:spcPts val="400"/>
              </a:spcBef>
              <a:spcAft>
                <a:spcPts val="0"/>
              </a:spcAft>
              <a:buSzPts val="1300"/>
              <a:buAutoNum type="romanLcPeriod"/>
              <a:defRPr sz="1300"/>
            </a:lvl6pPr>
            <a:lvl7pPr marL="3200400" lvl="6" indent="-311150">
              <a:spcBef>
                <a:spcPts val="400"/>
              </a:spcBef>
              <a:spcAft>
                <a:spcPts val="0"/>
              </a:spcAft>
              <a:buSzPts val="1300"/>
              <a:buAutoNum type="arabicPeriod"/>
              <a:defRPr sz="1300"/>
            </a:lvl7pPr>
            <a:lvl8pPr marL="3657600" lvl="7" indent="-311150">
              <a:spcBef>
                <a:spcPts val="400"/>
              </a:spcBef>
              <a:spcAft>
                <a:spcPts val="0"/>
              </a:spcAft>
              <a:buSzPts val="1300"/>
              <a:buAutoNum type="alphaLcPeriod"/>
              <a:defRPr sz="1300"/>
            </a:lvl8pPr>
            <a:lvl9pPr marL="4114800" lvl="8" indent="-311150">
              <a:spcBef>
                <a:spcPts val="400"/>
              </a:spcBef>
              <a:spcAft>
                <a:spcPts val="0"/>
              </a:spcAft>
              <a:buSzPts val="1300"/>
              <a:buAutoNum type="romanLcPeriod"/>
              <a:defRPr sz="1300"/>
            </a:lvl9pPr>
          </a:lstStyle>
          <a:p>
            <a:endParaRPr/>
          </a:p>
        </p:txBody>
      </p:sp>
      <p:sp>
        <p:nvSpPr>
          <p:cNvPr id="120" name="Google Shape;120;p22"/>
          <p:cNvSpPr txBox="1">
            <a:spLocks noGrp="1"/>
          </p:cNvSpPr>
          <p:nvPr>
            <p:ph type="body" idx="3"/>
          </p:nvPr>
        </p:nvSpPr>
        <p:spPr>
          <a:xfrm>
            <a:off x="6895662" y="1497700"/>
            <a:ext cx="1705200" cy="3163200"/>
          </a:xfrm>
          <a:prstGeom prst="rect">
            <a:avLst/>
          </a:prstGeom>
        </p:spPr>
        <p:txBody>
          <a:bodyPr spcFirstLastPara="1" wrap="square" lIns="0" tIns="0" rIns="0" bIns="0" anchor="t" anchorCtr="0">
            <a:normAutofit/>
          </a:bodyPr>
          <a:lstStyle>
            <a:lvl1pPr marL="457200" lvl="0" indent="-311150">
              <a:spcBef>
                <a:spcPts val="0"/>
              </a:spcBef>
              <a:spcAft>
                <a:spcPts val="0"/>
              </a:spcAft>
              <a:buSzPts val="1300"/>
              <a:buFont typeface="Lexend Light"/>
              <a:buAutoNum type="arabicPeriod"/>
              <a:defRPr sz="1300">
                <a:latin typeface="Lexend Light"/>
                <a:ea typeface="Lexend Light"/>
                <a:cs typeface="Lexend Light"/>
                <a:sym typeface="Lexend Light"/>
              </a:defRPr>
            </a:lvl1pPr>
            <a:lvl2pPr marL="914400" lvl="1" indent="-311150">
              <a:spcBef>
                <a:spcPts val="400"/>
              </a:spcBef>
              <a:spcAft>
                <a:spcPts val="0"/>
              </a:spcAft>
              <a:buSzPts val="1300"/>
              <a:buAutoNum type="alphaLcPeriod"/>
              <a:defRPr sz="1300"/>
            </a:lvl2pPr>
            <a:lvl3pPr marL="1371600" lvl="2" indent="-311150">
              <a:spcBef>
                <a:spcPts val="400"/>
              </a:spcBef>
              <a:spcAft>
                <a:spcPts val="0"/>
              </a:spcAft>
              <a:buSzPts val="1300"/>
              <a:buAutoNum type="romanLcPeriod"/>
              <a:defRPr sz="1300"/>
            </a:lvl3pPr>
            <a:lvl4pPr marL="1828800" lvl="3" indent="-311150">
              <a:spcBef>
                <a:spcPts val="400"/>
              </a:spcBef>
              <a:spcAft>
                <a:spcPts val="0"/>
              </a:spcAft>
              <a:buSzPts val="1300"/>
              <a:buAutoNum type="arabicPeriod"/>
              <a:defRPr sz="1300"/>
            </a:lvl4pPr>
            <a:lvl5pPr marL="2286000" lvl="4" indent="-311150">
              <a:spcBef>
                <a:spcPts val="400"/>
              </a:spcBef>
              <a:spcAft>
                <a:spcPts val="0"/>
              </a:spcAft>
              <a:buSzPts val="1300"/>
              <a:buAutoNum type="alphaLcPeriod"/>
              <a:defRPr sz="1300"/>
            </a:lvl5pPr>
            <a:lvl6pPr marL="2743200" lvl="5" indent="-311150">
              <a:spcBef>
                <a:spcPts val="400"/>
              </a:spcBef>
              <a:spcAft>
                <a:spcPts val="0"/>
              </a:spcAft>
              <a:buSzPts val="1300"/>
              <a:buAutoNum type="romanLcPeriod"/>
              <a:defRPr sz="1300"/>
            </a:lvl6pPr>
            <a:lvl7pPr marL="3200400" lvl="6" indent="-311150">
              <a:spcBef>
                <a:spcPts val="400"/>
              </a:spcBef>
              <a:spcAft>
                <a:spcPts val="0"/>
              </a:spcAft>
              <a:buSzPts val="1300"/>
              <a:buAutoNum type="arabicPeriod"/>
              <a:defRPr sz="1300"/>
            </a:lvl7pPr>
            <a:lvl8pPr marL="3657600" lvl="7" indent="-311150">
              <a:spcBef>
                <a:spcPts val="400"/>
              </a:spcBef>
              <a:spcAft>
                <a:spcPts val="0"/>
              </a:spcAft>
              <a:buSzPts val="1300"/>
              <a:buAutoNum type="alphaLcPeriod"/>
              <a:defRPr sz="1300"/>
            </a:lvl8pPr>
            <a:lvl9pPr marL="4114800" lvl="8" indent="-311150">
              <a:spcBef>
                <a:spcPts val="400"/>
              </a:spcBef>
              <a:spcAft>
                <a:spcPts val="0"/>
              </a:spcAft>
              <a:buSzPts val="1300"/>
              <a:buAutoNum type="romanLcPeriod"/>
              <a:defRPr sz="1300"/>
            </a:lvl9pPr>
          </a:lstStyle>
          <a:p>
            <a:endParaRPr/>
          </a:p>
        </p:txBody>
      </p:sp>
      <p:sp>
        <p:nvSpPr>
          <p:cNvPr id="121" name="Google Shape;121;p22"/>
          <p:cNvSpPr txBox="1">
            <a:spLocks noGrp="1"/>
          </p:cNvSpPr>
          <p:nvPr>
            <p:ph type="body" idx="4"/>
          </p:nvPr>
        </p:nvSpPr>
        <p:spPr>
          <a:xfrm>
            <a:off x="531600" y="1497700"/>
            <a:ext cx="1716600" cy="3163200"/>
          </a:xfrm>
          <a:prstGeom prst="rect">
            <a:avLst/>
          </a:prstGeom>
        </p:spPr>
        <p:txBody>
          <a:bodyPr spcFirstLastPara="1" wrap="square" lIns="0" tIns="0" rIns="0" bIns="0" anchor="t" anchorCtr="0">
            <a:normAutofit/>
          </a:bodyPr>
          <a:lstStyle>
            <a:lvl1pPr marL="457200" lvl="0" indent="-311150">
              <a:spcBef>
                <a:spcPts val="0"/>
              </a:spcBef>
              <a:spcAft>
                <a:spcPts val="0"/>
              </a:spcAft>
              <a:buSzPts val="1300"/>
              <a:buFont typeface="Lexend Light"/>
              <a:buAutoNum type="arabicPeriod"/>
              <a:defRPr sz="1300">
                <a:latin typeface="Lexend Light"/>
                <a:ea typeface="Lexend Light"/>
                <a:cs typeface="Lexend Light"/>
                <a:sym typeface="Lexend Light"/>
              </a:defRPr>
            </a:lvl1pPr>
            <a:lvl2pPr marL="914400" lvl="1" indent="-311150">
              <a:spcBef>
                <a:spcPts val="400"/>
              </a:spcBef>
              <a:spcAft>
                <a:spcPts val="0"/>
              </a:spcAft>
              <a:buSzPts val="1300"/>
              <a:buAutoNum type="alphaLcPeriod"/>
              <a:defRPr sz="1300"/>
            </a:lvl2pPr>
            <a:lvl3pPr marL="1371600" lvl="2" indent="-311150">
              <a:spcBef>
                <a:spcPts val="400"/>
              </a:spcBef>
              <a:spcAft>
                <a:spcPts val="0"/>
              </a:spcAft>
              <a:buSzPts val="1300"/>
              <a:buAutoNum type="romanLcPeriod"/>
              <a:defRPr sz="1300"/>
            </a:lvl3pPr>
            <a:lvl4pPr marL="1828800" lvl="3" indent="-311150">
              <a:spcBef>
                <a:spcPts val="400"/>
              </a:spcBef>
              <a:spcAft>
                <a:spcPts val="0"/>
              </a:spcAft>
              <a:buSzPts val="1300"/>
              <a:buAutoNum type="arabicPeriod"/>
              <a:defRPr sz="1300"/>
            </a:lvl4pPr>
            <a:lvl5pPr marL="2286000" lvl="4" indent="-311150">
              <a:spcBef>
                <a:spcPts val="400"/>
              </a:spcBef>
              <a:spcAft>
                <a:spcPts val="0"/>
              </a:spcAft>
              <a:buSzPts val="1300"/>
              <a:buAutoNum type="alphaLcPeriod"/>
              <a:defRPr sz="1300"/>
            </a:lvl5pPr>
            <a:lvl6pPr marL="2743200" lvl="5" indent="-311150">
              <a:spcBef>
                <a:spcPts val="400"/>
              </a:spcBef>
              <a:spcAft>
                <a:spcPts val="0"/>
              </a:spcAft>
              <a:buSzPts val="1300"/>
              <a:buAutoNum type="romanLcPeriod"/>
              <a:defRPr sz="1300"/>
            </a:lvl6pPr>
            <a:lvl7pPr marL="3200400" lvl="6" indent="-311150">
              <a:spcBef>
                <a:spcPts val="400"/>
              </a:spcBef>
              <a:spcAft>
                <a:spcPts val="0"/>
              </a:spcAft>
              <a:buSzPts val="1300"/>
              <a:buAutoNum type="arabicPeriod"/>
              <a:defRPr sz="1300"/>
            </a:lvl7pPr>
            <a:lvl8pPr marL="3657600" lvl="7" indent="-311150">
              <a:spcBef>
                <a:spcPts val="400"/>
              </a:spcBef>
              <a:spcAft>
                <a:spcPts val="0"/>
              </a:spcAft>
              <a:buSzPts val="1300"/>
              <a:buAutoNum type="alphaLcPeriod"/>
              <a:defRPr sz="1300"/>
            </a:lvl8pPr>
            <a:lvl9pPr marL="4114800" lvl="8" indent="-311150">
              <a:spcBef>
                <a:spcPts val="400"/>
              </a:spcBef>
              <a:spcAft>
                <a:spcPts val="0"/>
              </a:spcAft>
              <a:buSzPts val="1300"/>
              <a:buAutoNum type="romanLcPeriod"/>
              <a:defRPr sz="1300"/>
            </a:lvl9pPr>
          </a:lstStyle>
          <a:p>
            <a:endParaRPr/>
          </a:p>
        </p:txBody>
      </p:sp>
      <p:sp>
        <p:nvSpPr>
          <p:cNvPr id="122" name="Google Shape;122;p22"/>
          <p:cNvSpPr/>
          <p:nvPr/>
        </p:nvSpPr>
        <p:spPr>
          <a:xfrm>
            <a:off x="2421152" y="1517500"/>
            <a:ext cx="54000" cy="3123600"/>
          </a:xfrm>
          <a:prstGeom prst="rect">
            <a:avLst/>
          </a:prstGeom>
          <a:solidFill>
            <a:schemeClr val="dk2"/>
          </a:solidFill>
          <a:ln>
            <a:noFill/>
          </a:ln>
        </p:spPr>
        <p:txBody>
          <a:bodyPr spcFirstLastPara="1" wrap="square" lIns="0" tIns="0" rIns="0" bIns="0"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23" name="Google Shape;123;p22"/>
          <p:cNvSpPr/>
          <p:nvPr/>
        </p:nvSpPr>
        <p:spPr>
          <a:xfrm>
            <a:off x="4544872" y="1507650"/>
            <a:ext cx="54000" cy="3143400"/>
          </a:xfrm>
          <a:prstGeom prst="rect">
            <a:avLst/>
          </a:prstGeom>
          <a:solidFill>
            <a:schemeClr val="dk2"/>
          </a:solidFill>
          <a:ln>
            <a:noFill/>
          </a:ln>
        </p:spPr>
        <p:txBody>
          <a:bodyPr spcFirstLastPara="1" wrap="square" lIns="0" tIns="0" rIns="0" bIns="0"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24" name="Google Shape;124;p22"/>
          <p:cNvSpPr/>
          <p:nvPr/>
        </p:nvSpPr>
        <p:spPr>
          <a:xfrm>
            <a:off x="6650101" y="1527563"/>
            <a:ext cx="54000" cy="3143400"/>
          </a:xfrm>
          <a:prstGeom prst="rect">
            <a:avLst/>
          </a:prstGeom>
          <a:solidFill>
            <a:schemeClr val="dk2"/>
          </a:solidFill>
          <a:ln>
            <a:noFill/>
          </a:ln>
        </p:spPr>
        <p:txBody>
          <a:bodyPr spcFirstLastPara="1" wrap="square" lIns="0" tIns="0" rIns="0" bIns="0"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25" name="Google Shape;125;p22"/>
          <p:cNvSpPr txBox="1">
            <a:spLocks noGrp="1"/>
          </p:cNvSpPr>
          <p:nvPr>
            <p:ph type="title"/>
          </p:nvPr>
        </p:nvSpPr>
        <p:spPr>
          <a:xfrm>
            <a:off x="526338" y="509950"/>
            <a:ext cx="8079900" cy="342600"/>
          </a:xfrm>
          <a:prstGeom prst="rect">
            <a:avLst/>
          </a:prstGeom>
        </p:spPr>
        <p:txBody>
          <a:bodyPr spcFirstLastPara="1" wrap="square" lIns="0" tIns="0" rIns="0" bIns="0" anchor="t" anchorCtr="0">
            <a:noAutofit/>
          </a:bodyPr>
          <a:lstStyle>
            <a:lvl1pPr lvl="0">
              <a:spcBef>
                <a:spcPts val="0"/>
              </a:spcBef>
              <a:spcAft>
                <a:spcPts val="0"/>
              </a:spcAft>
              <a:buSzPts val="2400"/>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6" name="Google Shape;126;p22"/>
          <p:cNvSpPr txBox="1">
            <a:spLocks noGrp="1"/>
          </p:cNvSpPr>
          <p:nvPr>
            <p:ph type="subTitle" idx="5"/>
          </p:nvPr>
        </p:nvSpPr>
        <p:spPr>
          <a:xfrm>
            <a:off x="537752" y="949450"/>
            <a:ext cx="8079900" cy="271800"/>
          </a:xfrm>
          <a:prstGeom prst="rect">
            <a:avLst/>
          </a:prstGeom>
        </p:spPr>
        <p:txBody>
          <a:bodyPr spcFirstLastPara="1" wrap="square" lIns="0" tIns="0" rIns="0" bIns="0" anchor="t" anchorCtr="0">
            <a:normAutofit/>
          </a:bodyPr>
          <a:lstStyle>
            <a:lvl1pPr lvl="0">
              <a:spcBef>
                <a:spcPts val="0"/>
              </a:spcBef>
              <a:spcAft>
                <a:spcPts val="0"/>
              </a:spcAft>
              <a:buSzPts val="1800"/>
              <a:buFont typeface="Lexend"/>
              <a:buNone/>
              <a:defRPr sz="1800">
                <a:latin typeface="Lexend"/>
                <a:ea typeface="Lexend"/>
                <a:cs typeface="Lexend"/>
                <a:sym typeface="Lexen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015 Five columns">
  <p:cSld name="CUSTOM_1_1_1_1_1">
    <p:spTree>
      <p:nvGrpSpPr>
        <p:cNvPr id="1" name="Shape 127"/>
        <p:cNvGrpSpPr/>
        <p:nvPr/>
      </p:nvGrpSpPr>
      <p:grpSpPr>
        <a:xfrm>
          <a:off x="0" y="0"/>
          <a:ext cx="0" cy="0"/>
          <a:chOff x="0" y="0"/>
          <a:chExt cx="0" cy="0"/>
        </a:xfrm>
      </p:grpSpPr>
      <p:sp>
        <p:nvSpPr>
          <p:cNvPr id="128" name="Google Shape;128;p23"/>
          <p:cNvSpPr txBox="1">
            <a:spLocks noGrp="1"/>
          </p:cNvSpPr>
          <p:nvPr>
            <p:ph type="body" idx="1"/>
          </p:nvPr>
        </p:nvSpPr>
        <p:spPr>
          <a:xfrm>
            <a:off x="2218811" y="1507725"/>
            <a:ext cx="1347600" cy="3163200"/>
          </a:xfrm>
          <a:prstGeom prst="rect">
            <a:avLst/>
          </a:prstGeom>
        </p:spPr>
        <p:txBody>
          <a:bodyPr spcFirstLastPara="1" wrap="square" lIns="0" tIns="0" rIns="0" bIns="0" anchor="t" anchorCtr="0">
            <a:normAutofit/>
          </a:bodyPr>
          <a:lstStyle>
            <a:lvl1pPr marL="457200" lvl="0" indent="-311150">
              <a:spcBef>
                <a:spcPts val="0"/>
              </a:spcBef>
              <a:spcAft>
                <a:spcPts val="0"/>
              </a:spcAft>
              <a:buSzPts val="1300"/>
              <a:buFont typeface="Lexend Light"/>
              <a:buAutoNum type="arabicPeriod"/>
              <a:defRPr sz="1300">
                <a:latin typeface="Lexend Light"/>
                <a:ea typeface="Lexend Light"/>
                <a:cs typeface="Lexend Light"/>
                <a:sym typeface="Lexend Light"/>
              </a:defRPr>
            </a:lvl1pPr>
            <a:lvl2pPr marL="914400" lvl="1" indent="-311150">
              <a:spcBef>
                <a:spcPts val="400"/>
              </a:spcBef>
              <a:spcAft>
                <a:spcPts val="0"/>
              </a:spcAft>
              <a:buSzPts val="1300"/>
              <a:buAutoNum type="alphaLcPeriod"/>
              <a:defRPr sz="1300"/>
            </a:lvl2pPr>
            <a:lvl3pPr marL="1371600" lvl="2" indent="-311150">
              <a:spcBef>
                <a:spcPts val="400"/>
              </a:spcBef>
              <a:spcAft>
                <a:spcPts val="0"/>
              </a:spcAft>
              <a:buSzPts val="1300"/>
              <a:buAutoNum type="romanLcPeriod"/>
              <a:defRPr sz="1300"/>
            </a:lvl3pPr>
            <a:lvl4pPr marL="1828800" lvl="3" indent="-311150">
              <a:spcBef>
                <a:spcPts val="400"/>
              </a:spcBef>
              <a:spcAft>
                <a:spcPts val="0"/>
              </a:spcAft>
              <a:buSzPts val="1300"/>
              <a:buAutoNum type="arabicPeriod"/>
              <a:defRPr sz="1300"/>
            </a:lvl4pPr>
            <a:lvl5pPr marL="2286000" lvl="4" indent="-311150">
              <a:spcBef>
                <a:spcPts val="400"/>
              </a:spcBef>
              <a:spcAft>
                <a:spcPts val="0"/>
              </a:spcAft>
              <a:buSzPts val="1300"/>
              <a:buAutoNum type="alphaLcPeriod"/>
              <a:defRPr sz="1300"/>
            </a:lvl5pPr>
            <a:lvl6pPr marL="2743200" lvl="5" indent="-311150">
              <a:spcBef>
                <a:spcPts val="400"/>
              </a:spcBef>
              <a:spcAft>
                <a:spcPts val="0"/>
              </a:spcAft>
              <a:buSzPts val="1300"/>
              <a:buAutoNum type="romanLcPeriod"/>
              <a:defRPr sz="1300"/>
            </a:lvl6pPr>
            <a:lvl7pPr marL="3200400" lvl="6" indent="-311150">
              <a:spcBef>
                <a:spcPts val="400"/>
              </a:spcBef>
              <a:spcAft>
                <a:spcPts val="0"/>
              </a:spcAft>
              <a:buSzPts val="1300"/>
              <a:buAutoNum type="arabicPeriod"/>
              <a:defRPr sz="1300"/>
            </a:lvl7pPr>
            <a:lvl8pPr marL="3657600" lvl="7" indent="-311150">
              <a:spcBef>
                <a:spcPts val="400"/>
              </a:spcBef>
              <a:spcAft>
                <a:spcPts val="0"/>
              </a:spcAft>
              <a:buSzPts val="1300"/>
              <a:buAutoNum type="alphaLcPeriod"/>
              <a:defRPr sz="1300"/>
            </a:lvl8pPr>
            <a:lvl9pPr marL="4114800" lvl="8" indent="-311150">
              <a:spcBef>
                <a:spcPts val="400"/>
              </a:spcBef>
              <a:spcAft>
                <a:spcPts val="0"/>
              </a:spcAft>
              <a:buSzPts val="1300"/>
              <a:buAutoNum type="romanLcPeriod"/>
              <a:defRPr sz="1300"/>
            </a:lvl9pPr>
          </a:lstStyle>
          <a:p>
            <a:endParaRPr/>
          </a:p>
        </p:txBody>
      </p:sp>
      <p:sp>
        <p:nvSpPr>
          <p:cNvPr id="129" name="Google Shape;129;p23"/>
          <p:cNvSpPr txBox="1">
            <a:spLocks noGrp="1"/>
          </p:cNvSpPr>
          <p:nvPr>
            <p:ph type="body" idx="2"/>
          </p:nvPr>
        </p:nvSpPr>
        <p:spPr>
          <a:xfrm>
            <a:off x="3882395" y="1517500"/>
            <a:ext cx="1347600" cy="3163200"/>
          </a:xfrm>
          <a:prstGeom prst="rect">
            <a:avLst/>
          </a:prstGeom>
        </p:spPr>
        <p:txBody>
          <a:bodyPr spcFirstLastPara="1" wrap="square" lIns="0" tIns="0" rIns="0" bIns="0" anchor="t" anchorCtr="0">
            <a:normAutofit/>
          </a:bodyPr>
          <a:lstStyle>
            <a:lvl1pPr marL="457200" lvl="0" indent="-311150">
              <a:spcBef>
                <a:spcPts val="0"/>
              </a:spcBef>
              <a:spcAft>
                <a:spcPts val="0"/>
              </a:spcAft>
              <a:buSzPts val="1300"/>
              <a:buFont typeface="Lexend Light"/>
              <a:buAutoNum type="arabicPeriod"/>
              <a:defRPr sz="1300">
                <a:latin typeface="Lexend Light"/>
                <a:ea typeface="Lexend Light"/>
                <a:cs typeface="Lexend Light"/>
                <a:sym typeface="Lexend Light"/>
              </a:defRPr>
            </a:lvl1pPr>
            <a:lvl2pPr marL="914400" lvl="1" indent="-311150">
              <a:spcBef>
                <a:spcPts val="400"/>
              </a:spcBef>
              <a:spcAft>
                <a:spcPts val="0"/>
              </a:spcAft>
              <a:buSzPts val="1300"/>
              <a:buAutoNum type="alphaLcPeriod"/>
              <a:defRPr sz="1300"/>
            </a:lvl2pPr>
            <a:lvl3pPr marL="1371600" lvl="2" indent="-311150">
              <a:spcBef>
                <a:spcPts val="400"/>
              </a:spcBef>
              <a:spcAft>
                <a:spcPts val="0"/>
              </a:spcAft>
              <a:buSzPts val="1300"/>
              <a:buAutoNum type="romanLcPeriod"/>
              <a:defRPr sz="1300"/>
            </a:lvl3pPr>
            <a:lvl4pPr marL="1828800" lvl="3" indent="-311150">
              <a:spcBef>
                <a:spcPts val="400"/>
              </a:spcBef>
              <a:spcAft>
                <a:spcPts val="0"/>
              </a:spcAft>
              <a:buSzPts val="1300"/>
              <a:buAutoNum type="arabicPeriod"/>
              <a:defRPr sz="1300"/>
            </a:lvl4pPr>
            <a:lvl5pPr marL="2286000" lvl="4" indent="-311150">
              <a:spcBef>
                <a:spcPts val="400"/>
              </a:spcBef>
              <a:spcAft>
                <a:spcPts val="0"/>
              </a:spcAft>
              <a:buSzPts val="1300"/>
              <a:buAutoNum type="alphaLcPeriod"/>
              <a:defRPr sz="1300"/>
            </a:lvl5pPr>
            <a:lvl6pPr marL="2743200" lvl="5" indent="-311150">
              <a:spcBef>
                <a:spcPts val="400"/>
              </a:spcBef>
              <a:spcAft>
                <a:spcPts val="0"/>
              </a:spcAft>
              <a:buSzPts val="1300"/>
              <a:buAutoNum type="romanLcPeriod"/>
              <a:defRPr sz="1300"/>
            </a:lvl6pPr>
            <a:lvl7pPr marL="3200400" lvl="6" indent="-311150">
              <a:spcBef>
                <a:spcPts val="400"/>
              </a:spcBef>
              <a:spcAft>
                <a:spcPts val="0"/>
              </a:spcAft>
              <a:buSzPts val="1300"/>
              <a:buAutoNum type="arabicPeriod"/>
              <a:defRPr sz="1300"/>
            </a:lvl7pPr>
            <a:lvl8pPr marL="3657600" lvl="7" indent="-311150">
              <a:spcBef>
                <a:spcPts val="400"/>
              </a:spcBef>
              <a:spcAft>
                <a:spcPts val="0"/>
              </a:spcAft>
              <a:buSzPts val="1300"/>
              <a:buAutoNum type="alphaLcPeriod"/>
              <a:defRPr sz="1300"/>
            </a:lvl8pPr>
            <a:lvl9pPr marL="4114800" lvl="8" indent="-311150">
              <a:spcBef>
                <a:spcPts val="400"/>
              </a:spcBef>
              <a:spcAft>
                <a:spcPts val="0"/>
              </a:spcAft>
              <a:buSzPts val="1300"/>
              <a:buAutoNum type="romanLcPeriod"/>
              <a:defRPr sz="1300"/>
            </a:lvl9pPr>
          </a:lstStyle>
          <a:p>
            <a:endParaRPr/>
          </a:p>
        </p:txBody>
      </p:sp>
      <p:sp>
        <p:nvSpPr>
          <p:cNvPr id="130" name="Google Shape;130;p23"/>
          <p:cNvSpPr txBox="1">
            <a:spLocks noGrp="1"/>
          </p:cNvSpPr>
          <p:nvPr>
            <p:ph type="body" idx="3"/>
          </p:nvPr>
        </p:nvSpPr>
        <p:spPr>
          <a:xfrm>
            <a:off x="5560638" y="1497700"/>
            <a:ext cx="1347600" cy="3163200"/>
          </a:xfrm>
          <a:prstGeom prst="rect">
            <a:avLst/>
          </a:prstGeom>
        </p:spPr>
        <p:txBody>
          <a:bodyPr spcFirstLastPara="1" wrap="square" lIns="0" tIns="0" rIns="0" bIns="0" anchor="t" anchorCtr="0">
            <a:normAutofit/>
          </a:bodyPr>
          <a:lstStyle>
            <a:lvl1pPr marL="457200" lvl="0" indent="-311150">
              <a:spcBef>
                <a:spcPts val="0"/>
              </a:spcBef>
              <a:spcAft>
                <a:spcPts val="0"/>
              </a:spcAft>
              <a:buSzPts val="1300"/>
              <a:buFont typeface="Lexend Light"/>
              <a:buAutoNum type="arabicPeriod"/>
              <a:defRPr sz="1300">
                <a:latin typeface="Lexend Light"/>
                <a:ea typeface="Lexend Light"/>
                <a:cs typeface="Lexend Light"/>
                <a:sym typeface="Lexend Light"/>
              </a:defRPr>
            </a:lvl1pPr>
            <a:lvl2pPr marL="914400" lvl="1" indent="-311150">
              <a:spcBef>
                <a:spcPts val="400"/>
              </a:spcBef>
              <a:spcAft>
                <a:spcPts val="0"/>
              </a:spcAft>
              <a:buSzPts val="1300"/>
              <a:buAutoNum type="alphaLcPeriod"/>
              <a:defRPr sz="1300"/>
            </a:lvl2pPr>
            <a:lvl3pPr marL="1371600" lvl="2" indent="-311150">
              <a:spcBef>
                <a:spcPts val="400"/>
              </a:spcBef>
              <a:spcAft>
                <a:spcPts val="0"/>
              </a:spcAft>
              <a:buSzPts val="1300"/>
              <a:buAutoNum type="romanLcPeriod"/>
              <a:defRPr sz="1300"/>
            </a:lvl3pPr>
            <a:lvl4pPr marL="1828800" lvl="3" indent="-311150">
              <a:spcBef>
                <a:spcPts val="400"/>
              </a:spcBef>
              <a:spcAft>
                <a:spcPts val="0"/>
              </a:spcAft>
              <a:buSzPts val="1300"/>
              <a:buAutoNum type="arabicPeriod"/>
              <a:defRPr sz="1300"/>
            </a:lvl4pPr>
            <a:lvl5pPr marL="2286000" lvl="4" indent="-311150">
              <a:spcBef>
                <a:spcPts val="400"/>
              </a:spcBef>
              <a:spcAft>
                <a:spcPts val="0"/>
              </a:spcAft>
              <a:buSzPts val="1300"/>
              <a:buAutoNum type="alphaLcPeriod"/>
              <a:defRPr sz="1300"/>
            </a:lvl5pPr>
            <a:lvl6pPr marL="2743200" lvl="5" indent="-311150">
              <a:spcBef>
                <a:spcPts val="400"/>
              </a:spcBef>
              <a:spcAft>
                <a:spcPts val="0"/>
              </a:spcAft>
              <a:buSzPts val="1300"/>
              <a:buAutoNum type="romanLcPeriod"/>
              <a:defRPr sz="1300"/>
            </a:lvl6pPr>
            <a:lvl7pPr marL="3200400" lvl="6" indent="-311150">
              <a:spcBef>
                <a:spcPts val="400"/>
              </a:spcBef>
              <a:spcAft>
                <a:spcPts val="0"/>
              </a:spcAft>
              <a:buSzPts val="1300"/>
              <a:buAutoNum type="arabicPeriod"/>
              <a:defRPr sz="1300"/>
            </a:lvl7pPr>
            <a:lvl8pPr marL="3657600" lvl="7" indent="-311150">
              <a:spcBef>
                <a:spcPts val="400"/>
              </a:spcBef>
              <a:spcAft>
                <a:spcPts val="0"/>
              </a:spcAft>
              <a:buSzPts val="1300"/>
              <a:buAutoNum type="alphaLcPeriod"/>
              <a:defRPr sz="1300"/>
            </a:lvl8pPr>
            <a:lvl9pPr marL="4114800" lvl="8" indent="-311150">
              <a:spcBef>
                <a:spcPts val="400"/>
              </a:spcBef>
              <a:spcAft>
                <a:spcPts val="0"/>
              </a:spcAft>
              <a:buSzPts val="1300"/>
              <a:buAutoNum type="romanLcPeriod"/>
              <a:defRPr sz="1300"/>
            </a:lvl9pPr>
          </a:lstStyle>
          <a:p>
            <a:endParaRPr/>
          </a:p>
        </p:txBody>
      </p:sp>
      <p:sp>
        <p:nvSpPr>
          <p:cNvPr id="131" name="Google Shape;131;p23"/>
          <p:cNvSpPr txBox="1">
            <a:spLocks noGrp="1"/>
          </p:cNvSpPr>
          <p:nvPr>
            <p:ph type="body" idx="4"/>
          </p:nvPr>
        </p:nvSpPr>
        <p:spPr>
          <a:xfrm>
            <a:off x="531600" y="1497700"/>
            <a:ext cx="1356600" cy="3163200"/>
          </a:xfrm>
          <a:prstGeom prst="rect">
            <a:avLst/>
          </a:prstGeom>
        </p:spPr>
        <p:txBody>
          <a:bodyPr spcFirstLastPara="1" wrap="square" lIns="0" tIns="0" rIns="0" bIns="0" anchor="t" anchorCtr="0">
            <a:normAutofit/>
          </a:bodyPr>
          <a:lstStyle>
            <a:lvl1pPr marL="457200" lvl="0" indent="-311150">
              <a:spcBef>
                <a:spcPts val="0"/>
              </a:spcBef>
              <a:spcAft>
                <a:spcPts val="0"/>
              </a:spcAft>
              <a:buSzPts val="1300"/>
              <a:buFont typeface="Lexend Light"/>
              <a:buAutoNum type="arabicPeriod"/>
              <a:defRPr sz="1300">
                <a:latin typeface="Lexend Light"/>
                <a:ea typeface="Lexend Light"/>
                <a:cs typeface="Lexend Light"/>
                <a:sym typeface="Lexend Light"/>
              </a:defRPr>
            </a:lvl1pPr>
            <a:lvl2pPr marL="914400" lvl="1" indent="-311150">
              <a:spcBef>
                <a:spcPts val="400"/>
              </a:spcBef>
              <a:spcAft>
                <a:spcPts val="0"/>
              </a:spcAft>
              <a:buSzPts val="1300"/>
              <a:buAutoNum type="alphaLcPeriod"/>
              <a:defRPr sz="1300"/>
            </a:lvl2pPr>
            <a:lvl3pPr marL="1371600" lvl="2" indent="-311150">
              <a:spcBef>
                <a:spcPts val="400"/>
              </a:spcBef>
              <a:spcAft>
                <a:spcPts val="0"/>
              </a:spcAft>
              <a:buSzPts val="1300"/>
              <a:buAutoNum type="romanLcPeriod"/>
              <a:defRPr sz="1300"/>
            </a:lvl3pPr>
            <a:lvl4pPr marL="1828800" lvl="3" indent="-311150">
              <a:spcBef>
                <a:spcPts val="400"/>
              </a:spcBef>
              <a:spcAft>
                <a:spcPts val="0"/>
              </a:spcAft>
              <a:buSzPts val="1300"/>
              <a:buAutoNum type="arabicPeriod"/>
              <a:defRPr sz="1300"/>
            </a:lvl4pPr>
            <a:lvl5pPr marL="2286000" lvl="4" indent="-311150">
              <a:spcBef>
                <a:spcPts val="400"/>
              </a:spcBef>
              <a:spcAft>
                <a:spcPts val="0"/>
              </a:spcAft>
              <a:buSzPts val="1300"/>
              <a:buAutoNum type="alphaLcPeriod"/>
              <a:defRPr sz="1300"/>
            </a:lvl5pPr>
            <a:lvl6pPr marL="2743200" lvl="5" indent="-311150">
              <a:spcBef>
                <a:spcPts val="400"/>
              </a:spcBef>
              <a:spcAft>
                <a:spcPts val="0"/>
              </a:spcAft>
              <a:buSzPts val="1300"/>
              <a:buAutoNum type="romanLcPeriod"/>
              <a:defRPr sz="1300"/>
            </a:lvl6pPr>
            <a:lvl7pPr marL="3200400" lvl="6" indent="-311150">
              <a:spcBef>
                <a:spcPts val="400"/>
              </a:spcBef>
              <a:spcAft>
                <a:spcPts val="0"/>
              </a:spcAft>
              <a:buSzPts val="1300"/>
              <a:buAutoNum type="arabicPeriod"/>
              <a:defRPr sz="1300"/>
            </a:lvl7pPr>
            <a:lvl8pPr marL="3657600" lvl="7" indent="-311150">
              <a:spcBef>
                <a:spcPts val="400"/>
              </a:spcBef>
              <a:spcAft>
                <a:spcPts val="0"/>
              </a:spcAft>
              <a:buSzPts val="1300"/>
              <a:buAutoNum type="alphaLcPeriod"/>
              <a:defRPr sz="1300"/>
            </a:lvl8pPr>
            <a:lvl9pPr marL="4114800" lvl="8" indent="-311150">
              <a:spcBef>
                <a:spcPts val="400"/>
              </a:spcBef>
              <a:spcAft>
                <a:spcPts val="0"/>
              </a:spcAft>
              <a:buSzPts val="1300"/>
              <a:buAutoNum type="romanLcPeriod"/>
              <a:defRPr sz="1300"/>
            </a:lvl9pPr>
          </a:lstStyle>
          <a:p>
            <a:endParaRPr/>
          </a:p>
        </p:txBody>
      </p:sp>
      <p:sp>
        <p:nvSpPr>
          <p:cNvPr id="132" name="Google Shape;132;p23"/>
          <p:cNvSpPr txBox="1">
            <a:spLocks noGrp="1"/>
          </p:cNvSpPr>
          <p:nvPr>
            <p:ph type="body" idx="5"/>
          </p:nvPr>
        </p:nvSpPr>
        <p:spPr>
          <a:xfrm>
            <a:off x="7253538" y="1492675"/>
            <a:ext cx="1347600" cy="3163200"/>
          </a:xfrm>
          <a:prstGeom prst="rect">
            <a:avLst/>
          </a:prstGeom>
        </p:spPr>
        <p:txBody>
          <a:bodyPr spcFirstLastPara="1" wrap="square" lIns="0" tIns="0" rIns="0" bIns="0" anchor="t" anchorCtr="0">
            <a:normAutofit/>
          </a:bodyPr>
          <a:lstStyle>
            <a:lvl1pPr marL="457200" lvl="0" indent="-311150">
              <a:spcBef>
                <a:spcPts val="0"/>
              </a:spcBef>
              <a:spcAft>
                <a:spcPts val="0"/>
              </a:spcAft>
              <a:buSzPts val="1300"/>
              <a:buFont typeface="Lexend Light"/>
              <a:buAutoNum type="arabicPeriod"/>
              <a:defRPr sz="1300">
                <a:latin typeface="Lexend Light"/>
                <a:ea typeface="Lexend Light"/>
                <a:cs typeface="Lexend Light"/>
                <a:sym typeface="Lexend Light"/>
              </a:defRPr>
            </a:lvl1pPr>
            <a:lvl2pPr marL="914400" lvl="1" indent="-311150">
              <a:spcBef>
                <a:spcPts val="400"/>
              </a:spcBef>
              <a:spcAft>
                <a:spcPts val="0"/>
              </a:spcAft>
              <a:buSzPts val="1300"/>
              <a:buAutoNum type="alphaLcPeriod"/>
              <a:defRPr sz="1300"/>
            </a:lvl2pPr>
            <a:lvl3pPr marL="1371600" lvl="2" indent="-311150">
              <a:spcBef>
                <a:spcPts val="400"/>
              </a:spcBef>
              <a:spcAft>
                <a:spcPts val="0"/>
              </a:spcAft>
              <a:buSzPts val="1300"/>
              <a:buAutoNum type="romanLcPeriod"/>
              <a:defRPr sz="1300"/>
            </a:lvl3pPr>
            <a:lvl4pPr marL="1828800" lvl="3" indent="-311150">
              <a:spcBef>
                <a:spcPts val="400"/>
              </a:spcBef>
              <a:spcAft>
                <a:spcPts val="0"/>
              </a:spcAft>
              <a:buSzPts val="1300"/>
              <a:buAutoNum type="arabicPeriod"/>
              <a:defRPr sz="1300"/>
            </a:lvl4pPr>
            <a:lvl5pPr marL="2286000" lvl="4" indent="-311150">
              <a:spcBef>
                <a:spcPts val="400"/>
              </a:spcBef>
              <a:spcAft>
                <a:spcPts val="0"/>
              </a:spcAft>
              <a:buSzPts val="1300"/>
              <a:buAutoNum type="alphaLcPeriod"/>
              <a:defRPr sz="1300"/>
            </a:lvl5pPr>
            <a:lvl6pPr marL="2743200" lvl="5" indent="-311150">
              <a:spcBef>
                <a:spcPts val="400"/>
              </a:spcBef>
              <a:spcAft>
                <a:spcPts val="0"/>
              </a:spcAft>
              <a:buSzPts val="1300"/>
              <a:buAutoNum type="romanLcPeriod"/>
              <a:defRPr sz="1300"/>
            </a:lvl6pPr>
            <a:lvl7pPr marL="3200400" lvl="6" indent="-311150">
              <a:spcBef>
                <a:spcPts val="400"/>
              </a:spcBef>
              <a:spcAft>
                <a:spcPts val="0"/>
              </a:spcAft>
              <a:buSzPts val="1300"/>
              <a:buAutoNum type="arabicPeriod"/>
              <a:defRPr sz="1300"/>
            </a:lvl7pPr>
            <a:lvl8pPr marL="3657600" lvl="7" indent="-311150">
              <a:spcBef>
                <a:spcPts val="400"/>
              </a:spcBef>
              <a:spcAft>
                <a:spcPts val="0"/>
              </a:spcAft>
              <a:buSzPts val="1300"/>
              <a:buAutoNum type="alphaLcPeriod"/>
              <a:defRPr sz="1300"/>
            </a:lvl8pPr>
            <a:lvl9pPr marL="4114800" lvl="8" indent="-311150">
              <a:spcBef>
                <a:spcPts val="400"/>
              </a:spcBef>
              <a:spcAft>
                <a:spcPts val="0"/>
              </a:spcAft>
              <a:buSzPts val="1300"/>
              <a:buAutoNum type="romanLcPeriod"/>
              <a:defRPr sz="1300"/>
            </a:lvl9pPr>
          </a:lstStyle>
          <a:p>
            <a:endParaRPr/>
          </a:p>
        </p:txBody>
      </p:sp>
      <p:sp>
        <p:nvSpPr>
          <p:cNvPr id="133" name="Google Shape;133;p23"/>
          <p:cNvSpPr/>
          <p:nvPr/>
        </p:nvSpPr>
        <p:spPr>
          <a:xfrm>
            <a:off x="2024771" y="1517500"/>
            <a:ext cx="42600" cy="31236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34" name="Google Shape;134;p23"/>
          <p:cNvSpPr/>
          <p:nvPr/>
        </p:nvSpPr>
        <p:spPr>
          <a:xfrm>
            <a:off x="3702986" y="1507650"/>
            <a:ext cx="42600" cy="31434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35" name="Google Shape;135;p23"/>
          <p:cNvSpPr/>
          <p:nvPr/>
        </p:nvSpPr>
        <p:spPr>
          <a:xfrm>
            <a:off x="5366589" y="1527563"/>
            <a:ext cx="42600" cy="31434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36" name="Google Shape;136;p23"/>
          <p:cNvSpPr/>
          <p:nvPr/>
        </p:nvSpPr>
        <p:spPr>
          <a:xfrm>
            <a:off x="7059490" y="1522538"/>
            <a:ext cx="42600" cy="31434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37" name="Google Shape;137;p23"/>
          <p:cNvSpPr txBox="1">
            <a:spLocks noGrp="1"/>
          </p:cNvSpPr>
          <p:nvPr>
            <p:ph type="title"/>
          </p:nvPr>
        </p:nvSpPr>
        <p:spPr>
          <a:xfrm>
            <a:off x="526338" y="509950"/>
            <a:ext cx="8079900" cy="342600"/>
          </a:xfrm>
          <a:prstGeom prst="rect">
            <a:avLst/>
          </a:prstGeom>
        </p:spPr>
        <p:txBody>
          <a:bodyPr spcFirstLastPara="1" wrap="square" lIns="0" tIns="0" rIns="0" bIns="0" anchor="t" anchorCtr="0">
            <a:noAutofit/>
          </a:bodyPr>
          <a:lstStyle>
            <a:lvl1pPr lvl="0">
              <a:spcBef>
                <a:spcPts val="0"/>
              </a:spcBef>
              <a:spcAft>
                <a:spcPts val="0"/>
              </a:spcAft>
              <a:buSzPts val="2400"/>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8" name="Google Shape;138;p23"/>
          <p:cNvSpPr txBox="1">
            <a:spLocks noGrp="1"/>
          </p:cNvSpPr>
          <p:nvPr>
            <p:ph type="subTitle" idx="6"/>
          </p:nvPr>
        </p:nvSpPr>
        <p:spPr>
          <a:xfrm>
            <a:off x="537752" y="949450"/>
            <a:ext cx="8079900" cy="271800"/>
          </a:xfrm>
          <a:prstGeom prst="rect">
            <a:avLst/>
          </a:prstGeom>
        </p:spPr>
        <p:txBody>
          <a:bodyPr spcFirstLastPara="1" wrap="square" lIns="0" tIns="0" rIns="0" bIns="0" anchor="t" anchorCtr="0">
            <a:normAutofit/>
          </a:bodyPr>
          <a:lstStyle>
            <a:lvl1pPr lvl="0">
              <a:spcBef>
                <a:spcPts val="0"/>
              </a:spcBef>
              <a:spcAft>
                <a:spcPts val="0"/>
              </a:spcAft>
              <a:buSzPts val="1800"/>
              <a:buFont typeface="Lexend"/>
              <a:buNone/>
              <a:defRPr sz="1800">
                <a:latin typeface="Lexend"/>
                <a:ea typeface="Lexend"/>
                <a:cs typeface="Lexend"/>
                <a:sym typeface="Lexen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016 Two cells">
  <p:cSld name="CUSTOM_7">
    <p:spTree>
      <p:nvGrpSpPr>
        <p:cNvPr id="1" name="Shape 139"/>
        <p:cNvGrpSpPr/>
        <p:nvPr/>
      </p:nvGrpSpPr>
      <p:grpSpPr>
        <a:xfrm>
          <a:off x="0" y="0"/>
          <a:ext cx="0" cy="0"/>
          <a:chOff x="0" y="0"/>
          <a:chExt cx="0" cy="0"/>
        </a:xfrm>
      </p:grpSpPr>
      <p:sp>
        <p:nvSpPr>
          <p:cNvPr id="140" name="Google Shape;140;p24"/>
          <p:cNvSpPr/>
          <p:nvPr/>
        </p:nvSpPr>
        <p:spPr>
          <a:xfrm>
            <a:off x="526350" y="1918575"/>
            <a:ext cx="3984000" cy="2742300"/>
          </a:xfrm>
          <a:prstGeom prst="roundRect">
            <a:avLst>
              <a:gd name="adj" fmla="val 2651"/>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41" name="Google Shape;141;p24"/>
          <p:cNvSpPr/>
          <p:nvPr/>
        </p:nvSpPr>
        <p:spPr>
          <a:xfrm>
            <a:off x="4633593" y="1919074"/>
            <a:ext cx="3984000" cy="2742300"/>
          </a:xfrm>
          <a:prstGeom prst="roundRect">
            <a:avLst>
              <a:gd name="adj" fmla="val 23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42" name="Google Shape;142;p24"/>
          <p:cNvSpPr txBox="1">
            <a:spLocks noGrp="1"/>
          </p:cNvSpPr>
          <p:nvPr>
            <p:ph type="subTitle" idx="1"/>
          </p:nvPr>
        </p:nvSpPr>
        <p:spPr>
          <a:xfrm>
            <a:off x="526350" y="1970900"/>
            <a:ext cx="3984000" cy="2690100"/>
          </a:xfrm>
          <a:prstGeom prst="rect">
            <a:avLst/>
          </a:prstGeom>
        </p:spPr>
        <p:txBody>
          <a:bodyPr spcFirstLastPara="1" wrap="square" lIns="108000" tIns="108000" rIns="108000" bIns="108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143" name="Google Shape;143;p24"/>
          <p:cNvSpPr txBox="1">
            <a:spLocks noGrp="1"/>
          </p:cNvSpPr>
          <p:nvPr>
            <p:ph type="subTitle" idx="2"/>
          </p:nvPr>
        </p:nvSpPr>
        <p:spPr>
          <a:xfrm>
            <a:off x="4633584" y="1970900"/>
            <a:ext cx="3984000" cy="2690100"/>
          </a:xfrm>
          <a:prstGeom prst="rect">
            <a:avLst/>
          </a:prstGeom>
        </p:spPr>
        <p:txBody>
          <a:bodyPr spcFirstLastPara="1" wrap="square" lIns="108000" tIns="108000" rIns="108000" bIns="108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144" name="Google Shape;144;p24"/>
          <p:cNvSpPr txBox="1">
            <a:spLocks noGrp="1"/>
          </p:cNvSpPr>
          <p:nvPr>
            <p:ph type="subTitle" idx="3"/>
          </p:nvPr>
        </p:nvSpPr>
        <p:spPr>
          <a:xfrm>
            <a:off x="4633593" y="1506500"/>
            <a:ext cx="3984000" cy="464400"/>
          </a:xfrm>
          <a:prstGeom prst="rect">
            <a:avLst/>
          </a:prstGeom>
          <a:solidFill>
            <a:schemeClr val="dk2"/>
          </a:solidFill>
        </p:spPr>
        <p:txBody>
          <a:bodyPr spcFirstLastPara="1" wrap="square" lIns="108000" tIns="108000" rIns="108000" bIns="108000" anchor="t" anchorCtr="0">
            <a:spAutoFit/>
          </a:bodyPr>
          <a:lstStyle>
            <a:lvl1pPr lvl="0">
              <a:spcBef>
                <a:spcPts val="0"/>
              </a:spcBef>
              <a:spcAft>
                <a:spcPts val="0"/>
              </a:spcAft>
              <a:buSzPts val="1600"/>
              <a:buFont typeface="Lexend SemiBold"/>
              <a:buNone/>
              <a:defRPr sz="1600">
                <a:latin typeface="Lexend SemiBold"/>
                <a:ea typeface="Lexend SemiBold"/>
                <a:cs typeface="Lexend SemiBold"/>
                <a:sym typeface="Lexend SemiBol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145" name="Google Shape;145;p24"/>
          <p:cNvSpPr txBox="1">
            <a:spLocks noGrp="1"/>
          </p:cNvSpPr>
          <p:nvPr>
            <p:ph type="subTitle" idx="4"/>
          </p:nvPr>
        </p:nvSpPr>
        <p:spPr>
          <a:xfrm>
            <a:off x="526360" y="1506500"/>
            <a:ext cx="3984000" cy="464400"/>
          </a:xfrm>
          <a:prstGeom prst="rect">
            <a:avLst/>
          </a:prstGeom>
          <a:solidFill>
            <a:schemeClr val="dk2"/>
          </a:solidFill>
        </p:spPr>
        <p:txBody>
          <a:bodyPr spcFirstLastPara="1" wrap="square" lIns="108000" tIns="108000" rIns="108000" bIns="108000" anchor="t" anchorCtr="0">
            <a:spAutoFit/>
          </a:bodyPr>
          <a:lstStyle>
            <a:lvl1pPr lvl="0">
              <a:spcBef>
                <a:spcPts val="0"/>
              </a:spcBef>
              <a:spcAft>
                <a:spcPts val="0"/>
              </a:spcAft>
              <a:buSzPts val="1600"/>
              <a:buFont typeface="Lexend SemiBold"/>
              <a:buNone/>
              <a:defRPr sz="1600">
                <a:latin typeface="Lexend SemiBold"/>
                <a:ea typeface="Lexend SemiBold"/>
                <a:cs typeface="Lexend SemiBold"/>
                <a:sym typeface="Lexend SemiBol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146" name="Google Shape;146;p24"/>
          <p:cNvSpPr txBox="1">
            <a:spLocks noGrp="1"/>
          </p:cNvSpPr>
          <p:nvPr>
            <p:ph type="title"/>
          </p:nvPr>
        </p:nvSpPr>
        <p:spPr>
          <a:xfrm>
            <a:off x="526338" y="509950"/>
            <a:ext cx="8079900" cy="342600"/>
          </a:xfrm>
          <a:prstGeom prst="rect">
            <a:avLst/>
          </a:prstGeom>
        </p:spPr>
        <p:txBody>
          <a:bodyPr spcFirstLastPara="1" wrap="square" lIns="0" tIns="0" rIns="0" bIns="0" anchor="t" anchorCtr="0">
            <a:noAutofit/>
          </a:bodyPr>
          <a:lstStyle>
            <a:lvl1pPr lvl="0">
              <a:spcBef>
                <a:spcPts val="0"/>
              </a:spcBef>
              <a:spcAft>
                <a:spcPts val="0"/>
              </a:spcAft>
              <a:buSzPts val="2400"/>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7" name="Google Shape;147;p24"/>
          <p:cNvSpPr txBox="1">
            <a:spLocks noGrp="1"/>
          </p:cNvSpPr>
          <p:nvPr>
            <p:ph type="subTitle" idx="5"/>
          </p:nvPr>
        </p:nvSpPr>
        <p:spPr>
          <a:xfrm>
            <a:off x="537752" y="949450"/>
            <a:ext cx="8079900" cy="271800"/>
          </a:xfrm>
          <a:prstGeom prst="rect">
            <a:avLst/>
          </a:prstGeom>
        </p:spPr>
        <p:txBody>
          <a:bodyPr spcFirstLastPara="1" wrap="square" lIns="0" tIns="0" rIns="0" bIns="0" anchor="t" anchorCtr="0">
            <a:normAutofit/>
          </a:bodyPr>
          <a:lstStyle>
            <a:lvl1pPr lvl="0">
              <a:spcBef>
                <a:spcPts val="0"/>
              </a:spcBef>
              <a:spcAft>
                <a:spcPts val="0"/>
              </a:spcAft>
              <a:buSzPts val="1800"/>
              <a:buFont typeface="Lexend"/>
              <a:buNone/>
              <a:defRPr sz="1800">
                <a:latin typeface="Lexend"/>
                <a:ea typeface="Lexend"/>
                <a:cs typeface="Lexend"/>
                <a:sym typeface="Lexen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017 Three cells">
  <p:cSld name="CUSTOM_7_2">
    <p:spTree>
      <p:nvGrpSpPr>
        <p:cNvPr id="1" name="Shape 148"/>
        <p:cNvGrpSpPr/>
        <p:nvPr/>
      </p:nvGrpSpPr>
      <p:grpSpPr>
        <a:xfrm>
          <a:off x="0" y="0"/>
          <a:ext cx="0" cy="0"/>
          <a:chOff x="0" y="0"/>
          <a:chExt cx="0" cy="0"/>
        </a:xfrm>
      </p:grpSpPr>
      <p:sp>
        <p:nvSpPr>
          <p:cNvPr id="149" name="Google Shape;149;p25"/>
          <p:cNvSpPr txBox="1"/>
          <p:nvPr/>
        </p:nvSpPr>
        <p:spPr>
          <a:xfrm>
            <a:off x="3271970" y="1506700"/>
            <a:ext cx="2599800" cy="464400"/>
          </a:xfrm>
          <a:prstGeom prst="rect">
            <a:avLst/>
          </a:prstGeom>
          <a:solidFill>
            <a:schemeClr val="accent1"/>
          </a:solidFill>
          <a:ln>
            <a:noFill/>
          </a:ln>
        </p:spPr>
        <p:txBody>
          <a:bodyPr spcFirstLastPara="1" wrap="square" lIns="108000" tIns="108000" rIns="108000" bIns="108000" anchor="ctr" anchorCtr="0">
            <a:spAutoFit/>
          </a:bodyPr>
          <a:lstStyle/>
          <a:p>
            <a:pPr marL="0" lvl="0" indent="0" algn="l" rtl="0">
              <a:spcBef>
                <a:spcPts val="0"/>
              </a:spcBef>
              <a:spcAft>
                <a:spcPts val="0"/>
              </a:spcAft>
              <a:buNone/>
            </a:pPr>
            <a:r>
              <a:rPr lang="en-GB" sz="1600">
                <a:solidFill>
                  <a:srgbClr val="222222"/>
                </a:solidFill>
                <a:latin typeface="Lexend SemiBold"/>
                <a:ea typeface="Lexend SemiBold"/>
                <a:cs typeface="Lexend SemiBold"/>
                <a:sym typeface="Lexend SemiBold"/>
              </a:rPr>
              <a:t>Heading</a:t>
            </a:r>
            <a:endParaRPr sz="1600">
              <a:solidFill>
                <a:srgbClr val="222222"/>
              </a:solidFill>
              <a:latin typeface="Lexend SemiBold"/>
              <a:ea typeface="Lexend SemiBold"/>
              <a:cs typeface="Lexend SemiBold"/>
              <a:sym typeface="Lexend SemiBold"/>
            </a:endParaRPr>
          </a:p>
        </p:txBody>
      </p:sp>
      <p:sp>
        <p:nvSpPr>
          <p:cNvPr id="150" name="Google Shape;150;p25"/>
          <p:cNvSpPr/>
          <p:nvPr/>
        </p:nvSpPr>
        <p:spPr>
          <a:xfrm>
            <a:off x="3250461" y="1919074"/>
            <a:ext cx="2621400" cy="2742300"/>
          </a:xfrm>
          <a:prstGeom prst="roundRect">
            <a:avLst>
              <a:gd name="adj" fmla="val 23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51" name="Google Shape;151;p25"/>
          <p:cNvSpPr txBox="1">
            <a:spLocks noGrp="1"/>
          </p:cNvSpPr>
          <p:nvPr>
            <p:ph type="subTitle" idx="1"/>
          </p:nvPr>
        </p:nvSpPr>
        <p:spPr>
          <a:xfrm>
            <a:off x="3272137" y="1970900"/>
            <a:ext cx="2599800" cy="2690400"/>
          </a:xfrm>
          <a:prstGeom prst="rect">
            <a:avLst/>
          </a:prstGeom>
        </p:spPr>
        <p:txBody>
          <a:bodyPr spcFirstLastPara="1" wrap="square" lIns="108000" tIns="108000" rIns="108000" bIns="108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152" name="Google Shape;152;p25"/>
          <p:cNvSpPr txBox="1">
            <a:spLocks noGrp="1"/>
          </p:cNvSpPr>
          <p:nvPr>
            <p:ph type="subTitle" idx="2"/>
          </p:nvPr>
        </p:nvSpPr>
        <p:spPr>
          <a:xfrm>
            <a:off x="3250592" y="1506500"/>
            <a:ext cx="2621400" cy="464400"/>
          </a:xfrm>
          <a:prstGeom prst="rect">
            <a:avLst/>
          </a:prstGeom>
          <a:solidFill>
            <a:schemeClr val="dk2"/>
          </a:solidFill>
        </p:spPr>
        <p:txBody>
          <a:bodyPr spcFirstLastPara="1" wrap="square" lIns="108000" tIns="108000" rIns="108000" bIns="108000" anchor="t" anchorCtr="0">
            <a:spAutoFit/>
          </a:bodyPr>
          <a:lstStyle>
            <a:lvl1pPr lvl="0">
              <a:spcBef>
                <a:spcPts val="0"/>
              </a:spcBef>
              <a:spcAft>
                <a:spcPts val="0"/>
              </a:spcAft>
              <a:buSzPts val="1600"/>
              <a:buFont typeface="Lexend SemiBold"/>
              <a:buNone/>
              <a:defRPr sz="1600">
                <a:latin typeface="Lexend SemiBold"/>
                <a:ea typeface="Lexend SemiBold"/>
                <a:cs typeface="Lexend SemiBold"/>
                <a:sym typeface="Lexend SemiBol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153" name="Google Shape;153;p25"/>
          <p:cNvSpPr txBox="1"/>
          <p:nvPr/>
        </p:nvSpPr>
        <p:spPr>
          <a:xfrm>
            <a:off x="547859" y="1506900"/>
            <a:ext cx="2599800" cy="464400"/>
          </a:xfrm>
          <a:prstGeom prst="rect">
            <a:avLst/>
          </a:prstGeom>
          <a:solidFill>
            <a:schemeClr val="accent1"/>
          </a:solidFill>
          <a:ln>
            <a:noFill/>
          </a:ln>
        </p:spPr>
        <p:txBody>
          <a:bodyPr spcFirstLastPara="1" wrap="square" lIns="108000" tIns="108000" rIns="108000" bIns="108000" anchor="ctr" anchorCtr="0">
            <a:spAutoFit/>
          </a:bodyPr>
          <a:lstStyle/>
          <a:p>
            <a:pPr marL="0" lvl="0" indent="0" algn="l" rtl="0">
              <a:spcBef>
                <a:spcPts val="0"/>
              </a:spcBef>
              <a:spcAft>
                <a:spcPts val="0"/>
              </a:spcAft>
              <a:buNone/>
            </a:pPr>
            <a:r>
              <a:rPr lang="en-GB" sz="1600">
                <a:solidFill>
                  <a:srgbClr val="222222"/>
                </a:solidFill>
                <a:latin typeface="Lexend SemiBold"/>
                <a:ea typeface="Lexend SemiBold"/>
                <a:cs typeface="Lexend SemiBold"/>
                <a:sym typeface="Lexend SemiBold"/>
              </a:rPr>
              <a:t>Heading</a:t>
            </a:r>
            <a:endParaRPr sz="1600">
              <a:solidFill>
                <a:srgbClr val="222222"/>
              </a:solidFill>
              <a:latin typeface="Lexend SemiBold"/>
              <a:ea typeface="Lexend SemiBold"/>
              <a:cs typeface="Lexend SemiBold"/>
              <a:sym typeface="Lexend SemiBold"/>
            </a:endParaRPr>
          </a:p>
        </p:txBody>
      </p:sp>
      <p:sp>
        <p:nvSpPr>
          <p:cNvPr id="154" name="Google Shape;154;p25"/>
          <p:cNvSpPr/>
          <p:nvPr/>
        </p:nvSpPr>
        <p:spPr>
          <a:xfrm>
            <a:off x="526350" y="1919274"/>
            <a:ext cx="2621400" cy="2742300"/>
          </a:xfrm>
          <a:prstGeom prst="roundRect">
            <a:avLst>
              <a:gd name="adj" fmla="val 23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55" name="Google Shape;155;p25"/>
          <p:cNvSpPr txBox="1">
            <a:spLocks noGrp="1"/>
          </p:cNvSpPr>
          <p:nvPr>
            <p:ph type="subTitle" idx="3"/>
          </p:nvPr>
        </p:nvSpPr>
        <p:spPr>
          <a:xfrm>
            <a:off x="548027" y="1971100"/>
            <a:ext cx="2599800" cy="2690400"/>
          </a:xfrm>
          <a:prstGeom prst="rect">
            <a:avLst/>
          </a:prstGeom>
        </p:spPr>
        <p:txBody>
          <a:bodyPr spcFirstLastPara="1" wrap="square" lIns="108000" tIns="108000" rIns="108000" bIns="108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156" name="Google Shape;156;p25"/>
          <p:cNvSpPr txBox="1">
            <a:spLocks noGrp="1"/>
          </p:cNvSpPr>
          <p:nvPr>
            <p:ph type="subTitle" idx="4"/>
          </p:nvPr>
        </p:nvSpPr>
        <p:spPr>
          <a:xfrm>
            <a:off x="526481" y="1506700"/>
            <a:ext cx="2621400" cy="464400"/>
          </a:xfrm>
          <a:prstGeom prst="rect">
            <a:avLst/>
          </a:prstGeom>
          <a:solidFill>
            <a:schemeClr val="dk2"/>
          </a:solidFill>
        </p:spPr>
        <p:txBody>
          <a:bodyPr spcFirstLastPara="1" wrap="square" lIns="108000" tIns="108000" rIns="108000" bIns="108000" anchor="t" anchorCtr="0">
            <a:spAutoFit/>
          </a:bodyPr>
          <a:lstStyle>
            <a:lvl1pPr lvl="0">
              <a:spcBef>
                <a:spcPts val="0"/>
              </a:spcBef>
              <a:spcAft>
                <a:spcPts val="0"/>
              </a:spcAft>
              <a:buSzPts val="1600"/>
              <a:buFont typeface="Lexend SemiBold"/>
              <a:buNone/>
              <a:defRPr sz="1600">
                <a:latin typeface="Lexend SemiBold"/>
                <a:ea typeface="Lexend SemiBold"/>
                <a:cs typeface="Lexend SemiBold"/>
                <a:sym typeface="Lexend SemiBol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157" name="Google Shape;157;p25"/>
          <p:cNvSpPr txBox="1"/>
          <p:nvPr/>
        </p:nvSpPr>
        <p:spPr>
          <a:xfrm>
            <a:off x="6017759" y="1507100"/>
            <a:ext cx="2599800" cy="464400"/>
          </a:xfrm>
          <a:prstGeom prst="rect">
            <a:avLst/>
          </a:prstGeom>
          <a:solidFill>
            <a:schemeClr val="accent1"/>
          </a:solidFill>
          <a:ln>
            <a:noFill/>
          </a:ln>
        </p:spPr>
        <p:txBody>
          <a:bodyPr spcFirstLastPara="1" wrap="square" lIns="108000" tIns="108000" rIns="108000" bIns="108000" anchor="ctr" anchorCtr="0">
            <a:spAutoFit/>
          </a:bodyPr>
          <a:lstStyle/>
          <a:p>
            <a:pPr marL="0" lvl="0" indent="0" algn="l" rtl="0">
              <a:spcBef>
                <a:spcPts val="0"/>
              </a:spcBef>
              <a:spcAft>
                <a:spcPts val="0"/>
              </a:spcAft>
              <a:buNone/>
            </a:pPr>
            <a:r>
              <a:rPr lang="en-GB" sz="1600">
                <a:solidFill>
                  <a:srgbClr val="222222"/>
                </a:solidFill>
                <a:latin typeface="Lexend SemiBold"/>
                <a:ea typeface="Lexend SemiBold"/>
                <a:cs typeface="Lexend SemiBold"/>
                <a:sym typeface="Lexend SemiBold"/>
              </a:rPr>
              <a:t>Heading</a:t>
            </a:r>
            <a:endParaRPr sz="1600">
              <a:solidFill>
                <a:srgbClr val="222222"/>
              </a:solidFill>
              <a:latin typeface="Lexend SemiBold"/>
              <a:ea typeface="Lexend SemiBold"/>
              <a:cs typeface="Lexend SemiBold"/>
              <a:sym typeface="Lexend SemiBold"/>
            </a:endParaRPr>
          </a:p>
        </p:txBody>
      </p:sp>
      <p:sp>
        <p:nvSpPr>
          <p:cNvPr id="158" name="Google Shape;158;p25"/>
          <p:cNvSpPr/>
          <p:nvPr/>
        </p:nvSpPr>
        <p:spPr>
          <a:xfrm>
            <a:off x="5996250" y="1919474"/>
            <a:ext cx="2621400" cy="2742300"/>
          </a:xfrm>
          <a:prstGeom prst="roundRect">
            <a:avLst>
              <a:gd name="adj" fmla="val 23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59" name="Google Shape;159;p25"/>
          <p:cNvSpPr txBox="1">
            <a:spLocks noGrp="1"/>
          </p:cNvSpPr>
          <p:nvPr>
            <p:ph type="subTitle" idx="5"/>
          </p:nvPr>
        </p:nvSpPr>
        <p:spPr>
          <a:xfrm>
            <a:off x="6017924" y="1971300"/>
            <a:ext cx="2599800" cy="2690400"/>
          </a:xfrm>
          <a:prstGeom prst="rect">
            <a:avLst/>
          </a:prstGeom>
        </p:spPr>
        <p:txBody>
          <a:bodyPr spcFirstLastPara="1" wrap="square" lIns="108000" tIns="108000" rIns="108000" bIns="108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160" name="Google Shape;160;p25"/>
          <p:cNvSpPr txBox="1">
            <a:spLocks noGrp="1"/>
          </p:cNvSpPr>
          <p:nvPr>
            <p:ph type="subTitle" idx="6"/>
          </p:nvPr>
        </p:nvSpPr>
        <p:spPr>
          <a:xfrm>
            <a:off x="5996381" y="1506900"/>
            <a:ext cx="2621400" cy="464400"/>
          </a:xfrm>
          <a:prstGeom prst="rect">
            <a:avLst/>
          </a:prstGeom>
          <a:solidFill>
            <a:schemeClr val="dk2"/>
          </a:solidFill>
        </p:spPr>
        <p:txBody>
          <a:bodyPr spcFirstLastPara="1" wrap="square" lIns="108000" tIns="108000" rIns="108000" bIns="108000" anchor="t" anchorCtr="0">
            <a:spAutoFit/>
          </a:bodyPr>
          <a:lstStyle>
            <a:lvl1pPr lvl="0">
              <a:spcBef>
                <a:spcPts val="0"/>
              </a:spcBef>
              <a:spcAft>
                <a:spcPts val="0"/>
              </a:spcAft>
              <a:buSzPts val="1600"/>
              <a:buFont typeface="Lexend SemiBold"/>
              <a:buNone/>
              <a:defRPr sz="1600">
                <a:latin typeface="Lexend SemiBold"/>
                <a:ea typeface="Lexend SemiBold"/>
                <a:cs typeface="Lexend SemiBold"/>
                <a:sym typeface="Lexend SemiBol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161" name="Google Shape;161;p25"/>
          <p:cNvSpPr txBox="1">
            <a:spLocks noGrp="1"/>
          </p:cNvSpPr>
          <p:nvPr>
            <p:ph type="title"/>
          </p:nvPr>
        </p:nvSpPr>
        <p:spPr>
          <a:xfrm>
            <a:off x="526338" y="509950"/>
            <a:ext cx="8079900" cy="342600"/>
          </a:xfrm>
          <a:prstGeom prst="rect">
            <a:avLst/>
          </a:prstGeom>
        </p:spPr>
        <p:txBody>
          <a:bodyPr spcFirstLastPara="1" wrap="square" lIns="0" tIns="0" rIns="0" bIns="0" anchor="t" anchorCtr="0">
            <a:noAutofit/>
          </a:bodyPr>
          <a:lstStyle>
            <a:lvl1pPr lvl="0">
              <a:spcBef>
                <a:spcPts val="0"/>
              </a:spcBef>
              <a:spcAft>
                <a:spcPts val="0"/>
              </a:spcAft>
              <a:buSzPts val="2400"/>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2" name="Google Shape;162;p25"/>
          <p:cNvSpPr txBox="1">
            <a:spLocks noGrp="1"/>
          </p:cNvSpPr>
          <p:nvPr>
            <p:ph type="subTitle" idx="7"/>
          </p:nvPr>
        </p:nvSpPr>
        <p:spPr>
          <a:xfrm>
            <a:off x="537752" y="949450"/>
            <a:ext cx="8079900" cy="271800"/>
          </a:xfrm>
          <a:prstGeom prst="rect">
            <a:avLst/>
          </a:prstGeom>
        </p:spPr>
        <p:txBody>
          <a:bodyPr spcFirstLastPara="1" wrap="square" lIns="0" tIns="0" rIns="0" bIns="0" anchor="t" anchorCtr="0">
            <a:normAutofit/>
          </a:bodyPr>
          <a:lstStyle>
            <a:lvl1pPr lvl="0">
              <a:spcBef>
                <a:spcPts val="0"/>
              </a:spcBef>
              <a:spcAft>
                <a:spcPts val="0"/>
              </a:spcAft>
              <a:buSzPts val="1800"/>
              <a:buFont typeface="Lexend"/>
              <a:buNone/>
              <a:defRPr sz="1800">
                <a:latin typeface="Lexend"/>
                <a:ea typeface="Lexend"/>
                <a:cs typeface="Lexend"/>
                <a:sym typeface="Lexen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018 Four cells">
  <p:cSld name="CUSTOM_7_1">
    <p:spTree>
      <p:nvGrpSpPr>
        <p:cNvPr id="1" name="Shape 163"/>
        <p:cNvGrpSpPr/>
        <p:nvPr/>
      </p:nvGrpSpPr>
      <p:grpSpPr>
        <a:xfrm>
          <a:off x="0" y="0"/>
          <a:ext cx="0" cy="0"/>
          <a:chOff x="0" y="0"/>
          <a:chExt cx="0" cy="0"/>
        </a:xfrm>
      </p:grpSpPr>
      <p:sp>
        <p:nvSpPr>
          <p:cNvPr id="164" name="Google Shape;164;p26"/>
          <p:cNvSpPr/>
          <p:nvPr/>
        </p:nvSpPr>
        <p:spPr>
          <a:xfrm>
            <a:off x="526350" y="1918575"/>
            <a:ext cx="1977000" cy="2742300"/>
          </a:xfrm>
          <a:prstGeom prst="roundRect">
            <a:avLst>
              <a:gd name="adj" fmla="val 2651"/>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65" name="Google Shape;165;p26"/>
          <p:cNvSpPr/>
          <p:nvPr/>
        </p:nvSpPr>
        <p:spPr>
          <a:xfrm>
            <a:off x="2564424" y="1919075"/>
            <a:ext cx="1977000" cy="2742300"/>
          </a:xfrm>
          <a:prstGeom prst="roundRect">
            <a:avLst>
              <a:gd name="adj" fmla="val 23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66" name="Google Shape;166;p26"/>
          <p:cNvSpPr txBox="1">
            <a:spLocks noGrp="1"/>
          </p:cNvSpPr>
          <p:nvPr>
            <p:ph type="subTitle" idx="1"/>
          </p:nvPr>
        </p:nvSpPr>
        <p:spPr>
          <a:xfrm>
            <a:off x="526350" y="1970900"/>
            <a:ext cx="1977000" cy="2690400"/>
          </a:xfrm>
          <a:prstGeom prst="rect">
            <a:avLst/>
          </a:prstGeom>
        </p:spPr>
        <p:txBody>
          <a:bodyPr spcFirstLastPara="1" wrap="square" lIns="108000" tIns="108000" rIns="108000" bIns="108000" anchor="t" anchorCtr="0">
            <a:normAutofit/>
          </a:bodyPr>
          <a:lstStyle>
            <a:lvl1pPr lvl="0">
              <a:spcBef>
                <a:spcPts val="0"/>
              </a:spcBef>
              <a:spcAft>
                <a:spcPts val="0"/>
              </a:spcAft>
              <a:buSzPts val="1400"/>
              <a:buFont typeface="Lexend Light"/>
              <a:buNone/>
              <a:defRPr sz="14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167" name="Google Shape;167;p26"/>
          <p:cNvSpPr txBox="1">
            <a:spLocks noGrp="1"/>
          </p:cNvSpPr>
          <p:nvPr>
            <p:ph type="subTitle" idx="2"/>
          </p:nvPr>
        </p:nvSpPr>
        <p:spPr>
          <a:xfrm>
            <a:off x="2564422" y="1970900"/>
            <a:ext cx="1977000" cy="2690400"/>
          </a:xfrm>
          <a:prstGeom prst="rect">
            <a:avLst/>
          </a:prstGeom>
        </p:spPr>
        <p:txBody>
          <a:bodyPr spcFirstLastPara="1" wrap="square" lIns="108000" tIns="108000" rIns="108000" bIns="108000" anchor="t" anchorCtr="0">
            <a:normAutofit/>
          </a:bodyPr>
          <a:lstStyle>
            <a:lvl1pPr lvl="0">
              <a:spcBef>
                <a:spcPts val="0"/>
              </a:spcBef>
              <a:spcAft>
                <a:spcPts val="0"/>
              </a:spcAft>
              <a:buSzPts val="1400"/>
              <a:buFont typeface="Lexend Light"/>
              <a:buNone/>
              <a:defRPr sz="14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168" name="Google Shape;168;p26"/>
          <p:cNvSpPr txBox="1">
            <a:spLocks noGrp="1"/>
          </p:cNvSpPr>
          <p:nvPr>
            <p:ph type="subTitle" idx="3"/>
          </p:nvPr>
        </p:nvSpPr>
        <p:spPr>
          <a:xfrm>
            <a:off x="2564424" y="1506500"/>
            <a:ext cx="1977000" cy="464400"/>
          </a:xfrm>
          <a:prstGeom prst="rect">
            <a:avLst/>
          </a:prstGeom>
          <a:solidFill>
            <a:schemeClr val="dk2"/>
          </a:solidFill>
        </p:spPr>
        <p:txBody>
          <a:bodyPr spcFirstLastPara="1" wrap="square" lIns="108000" tIns="108000" rIns="108000" bIns="108000" anchor="t" anchorCtr="0">
            <a:spAutoFit/>
          </a:bodyPr>
          <a:lstStyle>
            <a:lvl1pPr lvl="0">
              <a:spcBef>
                <a:spcPts val="0"/>
              </a:spcBef>
              <a:spcAft>
                <a:spcPts val="0"/>
              </a:spcAft>
              <a:buSzPts val="1500"/>
              <a:buFont typeface="Lexend SemiBold"/>
              <a:buNone/>
              <a:defRPr sz="1500">
                <a:latin typeface="Lexend SemiBold"/>
                <a:ea typeface="Lexend SemiBold"/>
                <a:cs typeface="Lexend SemiBold"/>
                <a:sym typeface="Lexend SemiBold"/>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169" name="Google Shape;169;p26"/>
          <p:cNvSpPr txBox="1">
            <a:spLocks noGrp="1"/>
          </p:cNvSpPr>
          <p:nvPr>
            <p:ph type="subTitle" idx="4"/>
          </p:nvPr>
        </p:nvSpPr>
        <p:spPr>
          <a:xfrm>
            <a:off x="526355" y="1506500"/>
            <a:ext cx="1977000" cy="464400"/>
          </a:xfrm>
          <a:prstGeom prst="rect">
            <a:avLst/>
          </a:prstGeom>
          <a:solidFill>
            <a:schemeClr val="dk2"/>
          </a:solidFill>
        </p:spPr>
        <p:txBody>
          <a:bodyPr spcFirstLastPara="1" wrap="square" lIns="108000" tIns="108000" rIns="108000" bIns="108000" anchor="t" anchorCtr="0">
            <a:spAutoFit/>
          </a:bodyPr>
          <a:lstStyle>
            <a:lvl1pPr lvl="0">
              <a:spcBef>
                <a:spcPts val="0"/>
              </a:spcBef>
              <a:spcAft>
                <a:spcPts val="0"/>
              </a:spcAft>
              <a:buSzPts val="1500"/>
              <a:buFont typeface="Lexend SemiBold"/>
              <a:buNone/>
              <a:defRPr sz="1500">
                <a:latin typeface="Lexend SemiBold"/>
                <a:ea typeface="Lexend SemiBold"/>
                <a:cs typeface="Lexend SemiBold"/>
                <a:sym typeface="Lexend SemiBold"/>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170" name="Google Shape;170;p26"/>
          <p:cNvSpPr/>
          <p:nvPr/>
        </p:nvSpPr>
        <p:spPr>
          <a:xfrm>
            <a:off x="4602478" y="1918575"/>
            <a:ext cx="1977000" cy="2742300"/>
          </a:xfrm>
          <a:prstGeom prst="roundRect">
            <a:avLst>
              <a:gd name="adj" fmla="val 2651"/>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71" name="Google Shape;171;p26"/>
          <p:cNvSpPr/>
          <p:nvPr/>
        </p:nvSpPr>
        <p:spPr>
          <a:xfrm>
            <a:off x="6640552" y="1919075"/>
            <a:ext cx="1977000" cy="2742300"/>
          </a:xfrm>
          <a:prstGeom prst="roundRect">
            <a:avLst>
              <a:gd name="adj" fmla="val 23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72" name="Google Shape;172;p26"/>
          <p:cNvSpPr txBox="1">
            <a:spLocks noGrp="1"/>
          </p:cNvSpPr>
          <p:nvPr>
            <p:ph type="subTitle" idx="5"/>
          </p:nvPr>
        </p:nvSpPr>
        <p:spPr>
          <a:xfrm>
            <a:off x="4602484" y="1970900"/>
            <a:ext cx="1977000" cy="2690400"/>
          </a:xfrm>
          <a:prstGeom prst="rect">
            <a:avLst/>
          </a:prstGeom>
        </p:spPr>
        <p:txBody>
          <a:bodyPr spcFirstLastPara="1" wrap="square" lIns="108000" tIns="108000" rIns="108000" bIns="108000" anchor="t" anchorCtr="0">
            <a:normAutofit/>
          </a:bodyPr>
          <a:lstStyle>
            <a:lvl1pPr lvl="0">
              <a:spcBef>
                <a:spcPts val="0"/>
              </a:spcBef>
              <a:spcAft>
                <a:spcPts val="0"/>
              </a:spcAft>
              <a:buSzPts val="1400"/>
              <a:buFont typeface="Lexend Light"/>
              <a:buNone/>
              <a:defRPr sz="14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173" name="Google Shape;173;p26"/>
          <p:cNvSpPr txBox="1">
            <a:spLocks noGrp="1"/>
          </p:cNvSpPr>
          <p:nvPr>
            <p:ph type="subTitle" idx="6"/>
          </p:nvPr>
        </p:nvSpPr>
        <p:spPr>
          <a:xfrm>
            <a:off x="6640556" y="1970900"/>
            <a:ext cx="1977000" cy="2690400"/>
          </a:xfrm>
          <a:prstGeom prst="rect">
            <a:avLst/>
          </a:prstGeom>
        </p:spPr>
        <p:txBody>
          <a:bodyPr spcFirstLastPara="1" wrap="square" lIns="108000" tIns="108000" rIns="108000" bIns="108000" anchor="t" anchorCtr="0">
            <a:normAutofit/>
          </a:bodyPr>
          <a:lstStyle>
            <a:lvl1pPr lvl="0">
              <a:spcBef>
                <a:spcPts val="0"/>
              </a:spcBef>
              <a:spcAft>
                <a:spcPts val="0"/>
              </a:spcAft>
              <a:buSzPts val="1400"/>
              <a:buFont typeface="Lexend Light"/>
              <a:buNone/>
              <a:defRPr sz="14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174" name="Google Shape;174;p26"/>
          <p:cNvSpPr txBox="1">
            <a:spLocks noGrp="1"/>
          </p:cNvSpPr>
          <p:nvPr>
            <p:ph type="subTitle" idx="7"/>
          </p:nvPr>
        </p:nvSpPr>
        <p:spPr>
          <a:xfrm>
            <a:off x="6640552" y="1506500"/>
            <a:ext cx="1977000" cy="464400"/>
          </a:xfrm>
          <a:prstGeom prst="rect">
            <a:avLst/>
          </a:prstGeom>
          <a:solidFill>
            <a:schemeClr val="dk2"/>
          </a:solidFill>
        </p:spPr>
        <p:txBody>
          <a:bodyPr spcFirstLastPara="1" wrap="square" lIns="108000" tIns="108000" rIns="108000" bIns="108000" anchor="t" anchorCtr="0">
            <a:spAutoFit/>
          </a:bodyPr>
          <a:lstStyle>
            <a:lvl1pPr lvl="0">
              <a:spcBef>
                <a:spcPts val="0"/>
              </a:spcBef>
              <a:spcAft>
                <a:spcPts val="0"/>
              </a:spcAft>
              <a:buSzPts val="1500"/>
              <a:buFont typeface="Lexend SemiBold"/>
              <a:buNone/>
              <a:defRPr sz="1500">
                <a:latin typeface="Lexend SemiBold"/>
                <a:ea typeface="Lexend SemiBold"/>
                <a:cs typeface="Lexend SemiBold"/>
                <a:sym typeface="Lexend SemiBold"/>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175" name="Google Shape;175;p26"/>
          <p:cNvSpPr txBox="1">
            <a:spLocks noGrp="1"/>
          </p:cNvSpPr>
          <p:nvPr>
            <p:ph type="subTitle" idx="8"/>
          </p:nvPr>
        </p:nvSpPr>
        <p:spPr>
          <a:xfrm>
            <a:off x="4602483" y="1506500"/>
            <a:ext cx="1977000" cy="464400"/>
          </a:xfrm>
          <a:prstGeom prst="rect">
            <a:avLst/>
          </a:prstGeom>
          <a:solidFill>
            <a:schemeClr val="dk2"/>
          </a:solidFill>
        </p:spPr>
        <p:txBody>
          <a:bodyPr spcFirstLastPara="1" wrap="square" lIns="108000" tIns="108000" rIns="108000" bIns="108000" anchor="t" anchorCtr="0">
            <a:spAutoFit/>
          </a:bodyPr>
          <a:lstStyle>
            <a:lvl1pPr lvl="0">
              <a:spcBef>
                <a:spcPts val="0"/>
              </a:spcBef>
              <a:spcAft>
                <a:spcPts val="0"/>
              </a:spcAft>
              <a:buSzPts val="1500"/>
              <a:buFont typeface="Lexend SemiBold"/>
              <a:buNone/>
              <a:defRPr sz="1500">
                <a:latin typeface="Lexend SemiBold"/>
                <a:ea typeface="Lexend SemiBold"/>
                <a:cs typeface="Lexend SemiBold"/>
                <a:sym typeface="Lexend SemiBold"/>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176" name="Google Shape;176;p26"/>
          <p:cNvSpPr txBox="1">
            <a:spLocks noGrp="1"/>
          </p:cNvSpPr>
          <p:nvPr>
            <p:ph type="title"/>
          </p:nvPr>
        </p:nvSpPr>
        <p:spPr>
          <a:xfrm>
            <a:off x="526338" y="509950"/>
            <a:ext cx="8079900" cy="342600"/>
          </a:xfrm>
          <a:prstGeom prst="rect">
            <a:avLst/>
          </a:prstGeom>
        </p:spPr>
        <p:txBody>
          <a:bodyPr spcFirstLastPara="1" wrap="square" lIns="0" tIns="0" rIns="0" bIns="0" anchor="t" anchorCtr="0">
            <a:noAutofit/>
          </a:bodyPr>
          <a:lstStyle>
            <a:lvl1pPr lvl="0">
              <a:spcBef>
                <a:spcPts val="0"/>
              </a:spcBef>
              <a:spcAft>
                <a:spcPts val="0"/>
              </a:spcAft>
              <a:buSzPts val="2400"/>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77" name="Google Shape;177;p26"/>
          <p:cNvSpPr txBox="1">
            <a:spLocks noGrp="1"/>
          </p:cNvSpPr>
          <p:nvPr>
            <p:ph type="subTitle" idx="9"/>
          </p:nvPr>
        </p:nvSpPr>
        <p:spPr>
          <a:xfrm>
            <a:off x="537752" y="949450"/>
            <a:ext cx="8079900" cy="271800"/>
          </a:xfrm>
          <a:prstGeom prst="rect">
            <a:avLst/>
          </a:prstGeom>
        </p:spPr>
        <p:txBody>
          <a:bodyPr spcFirstLastPara="1" wrap="square" lIns="0" tIns="0" rIns="0" bIns="0" anchor="t" anchorCtr="0">
            <a:normAutofit/>
          </a:bodyPr>
          <a:lstStyle>
            <a:lvl1pPr lvl="0">
              <a:spcBef>
                <a:spcPts val="0"/>
              </a:spcBef>
              <a:spcAft>
                <a:spcPts val="0"/>
              </a:spcAft>
              <a:buSzPts val="1800"/>
              <a:buFont typeface="Lexend"/>
              <a:buNone/>
              <a:defRPr sz="1800">
                <a:latin typeface="Lexend"/>
                <a:ea typeface="Lexend"/>
                <a:cs typeface="Lexend"/>
                <a:sym typeface="Lexen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019 Five cells">
  <p:cSld name="CUSTOM_7_1_4">
    <p:spTree>
      <p:nvGrpSpPr>
        <p:cNvPr id="1" name="Shape 178"/>
        <p:cNvGrpSpPr/>
        <p:nvPr/>
      </p:nvGrpSpPr>
      <p:grpSpPr>
        <a:xfrm>
          <a:off x="0" y="0"/>
          <a:ext cx="0" cy="0"/>
          <a:chOff x="0" y="0"/>
          <a:chExt cx="0" cy="0"/>
        </a:xfrm>
      </p:grpSpPr>
      <p:sp>
        <p:nvSpPr>
          <p:cNvPr id="179" name="Google Shape;179;p27"/>
          <p:cNvSpPr/>
          <p:nvPr/>
        </p:nvSpPr>
        <p:spPr>
          <a:xfrm>
            <a:off x="526350" y="1918575"/>
            <a:ext cx="1579200" cy="2742300"/>
          </a:xfrm>
          <a:prstGeom prst="roundRect">
            <a:avLst>
              <a:gd name="adj" fmla="val 2651"/>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80" name="Google Shape;180;p27"/>
          <p:cNvSpPr/>
          <p:nvPr/>
        </p:nvSpPr>
        <p:spPr>
          <a:xfrm>
            <a:off x="2154373" y="1919075"/>
            <a:ext cx="1579200" cy="2742300"/>
          </a:xfrm>
          <a:prstGeom prst="roundRect">
            <a:avLst>
              <a:gd name="adj" fmla="val 23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81" name="Google Shape;181;p27"/>
          <p:cNvSpPr txBox="1">
            <a:spLocks noGrp="1"/>
          </p:cNvSpPr>
          <p:nvPr>
            <p:ph type="subTitle" idx="1"/>
          </p:nvPr>
        </p:nvSpPr>
        <p:spPr>
          <a:xfrm>
            <a:off x="526350" y="1970900"/>
            <a:ext cx="1579200" cy="2690400"/>
          </a:xfrm>
          <a:prstGeom prst="rect">
            <a:avLst/>
          </a:prstGeom>
        </p:spPr>
        <p:txBody>
          <a:bodyPr spcFirstLastPara="1" wrap="square" lIns="108000" tIns="108000" rIns="108000" bIns="108000" anchor="t" anchorCtr="0">
            <a:normAutofit/>
          </a:bodyPr>
          <a:lstStyle>
            <a:lvl1pPr lvl="0">
              <a:spcBef>
                <a:spcPts val="0"/>
              </a:spcBef>
              <a:spcAft>
                <a:spcPts val="0"/>
              </a:spcAft>
              <a:buSzPts val="1300"/>
              <a:buFont typeface="Lexend Light"/>
              <a:buNone/>
              <a:defRPr sz="1300">
                <a:latin typeface="Lexend Light"/>
                <a:ea typeface="Lexend Light"/>
                <a:cs typeface="Lexend Light"/>
                <a:sym typeface="Lexend Light"/>
              </a:defRPr>
            </a:lvl1pPr>
            <a:lvl2pPr lvl="1">
              <a:spcBef>
                <a:spcPts val="400"/>
              </a:spcBef>
              <a:spcAft>
                <a:spcPts val="0"/>
              </a:spcAft>
              <a:buSzPts val="1300"/>
              <a:buNone/>
              <a:defRPr sz="1300"/>
            </a:lvl2pPr>
            <a:lvl3pPr lvl="2">
              <a:spcBef>
                <a:spcPts val="400"/>
              </a:spcBef>
              <a:spcAft>
                <a:spcPts val="0"/>
              </a:spcAft>
              <a:buSzPts val="1300"/>
              <a:buNone/>
              <a:defRPr sz="1300"/>
            </a:lvl3pPr>
            <a:lvl4pPr lvl="3">
              <a:spcBef>
                <a:spcPts val="400"/>
              </a:spcBef>
              <a:spcAft>
                <a:spcPts val="0"/>
              </a:spcAft>
              <a:buSzPts val="1300"/>
              <a:buNone/>
              <a:defRPr sz="1300"/>
            </a:lvl4pPr>
            <a:lvl5pPr lvl="4">
              <a:spcBef>
                <a:spcPts val="4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182" name="Google Shape;182;p27"/>
          <p:cNvSpPr txBox="1">
            <a:spLocks noGrp="1"/>
          </p:cNvSpPr>
          <p:nvPr>
            <p:ph type="subTitle" idx="2"/>
          </p:nvPr>
        </p:nvSpPr>
        <p:spPr>
          <a:xfrm>
            <a:off x="2154371" y="1970900"/>
            <a:ext cx="1579200" cy="2690400"/>
          </a:xfrm>
          <a:prstGeom prst="rect">
            <a:avLst/>
          </a:prstGeom>
        </p:spPr>
        <p:txBody>
          <a:bodyPr spcFirstLastPara="1" wrap="square" lIns="108000" tIns="108000" rIns="108000" bIns="108000" anchor="t" anchorCtr="0">
            <a:normAutofit/>
          </a:bodyPr>
          <a:lstStyle>
            <a:lvl1pPr lvl="0">
              <a:spcBef>
                <a:spcPts val="0"/>
              </a:spcBef>
              <a:spcAft>
                <a:spcPts val="0"/>
              </a:spcAft>
              <a:buSzPts val="1300"/>
              <a:buFont typeface="Lexend Light"/>
              <a:buNone/>
              <a:defRPr sz="1300">
                <a:latin typeface="Lexend Light"/>
                <a:ea typeface="Lexend Light"/>
                <a:cs typeface="Lexend Light"/>
                <a:sym typeface="Lexend Light"/>
              </a:defRPr>
            </a:lvl1pPr>
            <a:lvl2pPr lvl="1">
              <a:spcBef>
                <a:spcPts val="400"/>
              </a:spcBef>
              <a:spcAft>
                <a:spcPts val="0"/>
              </a:spcAft>
              <a:buSzPts val="1300"/>
              <a:buNone/>
              <a:defRPr sz="1300"/>
            </a:lvl2pPr>
            <a:lvl3pPr lvl="2">
              <a:spcBef>
                <a:spcPts val="400"/>
              </a:spcBef>
              <a:spcAft>
                <a:spcPts val="0"/>
              </a:spcAft>
              <a:buSzPts val="1300"/>
              <a:buNone/>
              <a:defRPr sz="1300"/>
            </a:lvl3pPr>
            <a:lvl4pPr lvl="3">
              <a:spcBef>
                <a:spcPts val="400"/>
              </a:spcBef>
              <a:spcAft>
                <a:spcPts val="0"/>
              </a:spcAft>
              <a:buSzPts val="1300"/>
              <a:buNone/>
              <a:defRPr sz="1300"/>
            </a:lvl4pPr>
            <a:lvl5pPr lvl="4">
              <a:spcBef>
                <a:spcPts val="4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183" name="Google Shape;183;p27"/>
          <p:cNvSpPr txBox="1">
            <a:spLocks noGrp="1"/>
          </p:cNvSpPr>
          <p:nvPr>
            <p:ph type="subTitle" idx="3"/>
          </p:nvPr>
        </p:nvSpPr>
        <p:spPr>
          <a:xfrm>
            <a:off x="2154373" y="1506500"/>
            <a:ext cx="1579200" cy="464400"/>
          </a:xfrm>
          <a:prstGeom prst="rect">
            <a:avLst/>
          </a:prstGeom>
          <a:solidFill>
            <a:schemeClr val="dk2"/>
          </a:solidFill>
        </p:spPr>
        <p:txBody>
          <a:bodyPr spcFirstLastPara="1" wrap="square" lIns="108000" tIns="108000" rIns="108000" bIns="108000" anchor="t" anchorCtr="0">
            <a:spAutoFit/>
          </a:bodyPr>
          <a:lstStyle>
            <a:lvl1pPr lvl="0">
              <a:spcBef>
                <a:spcPts val="0"/>
              </a:spcBef>
              <a:spcAft>
                <a:spcPts val="0"/>
              </a:spcAft>
              <a:buSzPts val="1400"/>
              <a:buFont typeface="Lexend SemiBold"/>
              <a:buNone/>
              <a:defRPr sz="1400">
                <a:latin typeface="Lexend SemiBold"/>
                <a:ea typeface="Lexend SemiBold"/>
                <a:cs typeface="Lexend SemiBold"/>
                <a:sym typeface="Lexend SemiBold"/>
              </a:defRPr>
            </a:lvl1pPr>
            <a:lvl2pPr lvl="1">
              <a:spcBef>
                <a:spcPts val="400"/>
              </a:spcBef>
              <a:spcAft>
                <a:spcPts val="0"/>
              </a:spcAft>
              <a:buSzPts val="1300"/>
              <a:buNone/>
              <a:defRPr sz="1300"/>
            </a:lvl2pPr>
            <a:lvl3pPr lvl="2">
              <a:spcBef>
                <a:spcPts val="400"/>
              </a:spcBef>
              <a:spcAft>
                <a:spcPts val="0"/>
              </a:spcAft>
              <a:buSzPts val="1300"/>
              <a:buNone/>
              <a:defRPr sz="1300"/>
            </a:lvl3pPr>
            <a:lvl4pPr lvl="3">
              <a:spcBef>
                <a:spcPts val="400"/>
              </a:spcBef>
              <a:spcAft>
                <a:spcPts val="0"/>
              </a:spcAft>
              <a:buSzPts val="1300"/>
              <a:buNone/>
              <a:defRPr sz="1300"/>
            </a:lvl4pPr>
            <a:lvl5pPr lvl="4">
              <a:spcBef>
                <a:spcPts val="4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184" name="Google Shape;184;p27"/>
          <p:cNvSpPr txBox="1">
            <a:spLocks noGrp="1"/>
          </p:cNvSpPr>
          <p:nvPr>
            <p:ph type="subTitle" idx="4"/>
          </p:nvPr>
        </p:nvSpPr>
        <p:spPr>
          <a:xfrm>
            <a:off x="526354" y="1506500"/>
            <a:ext cx="1579200" cy="464400"/>
          </a:xfrm>
          <a:prstGeom prst="rect">
            <a:avLst/>
          </a:prstGeom>
          <a:solidFill>
            <a:schemeClr val="dk2"/>
          </a:solidFill>
        </p:spPr>
        <p:txBody>
          <a:bodyPr spcFirstLastPara="1" wrap="square" lIns="108000" tIns="108000" rIns="108000" bIns="108000" anchor="t" anchorCtr="0">
            <a:spAutoFit/>
          </a:bodyPr>
          <a:lstStyle>
            <a:lvl1pPr lvl="0">
              <a:spcBef>
                <a:spcPts val="0"/>
              </a:spcBef>
              <a:spcAft>
                <a:spcPts val="0"/>
              </a:spcAft>
              <a:buSzPts val="1400"/>
              <a:buFont typeface="Lexend SemiBold"/>
              <a:buNone/>
              <a:defRPr sz="1400">
                <a:latin typeface="Lexend SemiBold"/>
                <a:ea typeface="Lexend SemiBold"/>
                <a:cs typeface="Lexend SemiBold"/>
                <a:sym typeface="Lexend SemiBold"/>
              </a:defRPr>
            </a:lvl1pPr>
            <a:lvl2pPr lvl="1">
              <a:spcBef>
                <a:spcPts val="400"/>
              </a:spcBef>
              <a:spcAft>
                <a:spcPts val="0"/>
              </a:spcAft>
              <a:buSzPts val="1300"/>
              <a:buNone/>
              <a:defRPr sz="1300"/>
            </a:lvl2pPr>
            <a:lvl3pPr lvl="2">
              <a:spcBef>
                <a:spcPts val="400"/>
              </a:spcBef>
              <a:spcAft>
                <a:spcPts val="0"/>
              </a:spcAft>
              <a:buSzPts val="1300"/>
              <a:buNone/>
              <a:defRPr sz="1300"/>
            </a:lvl3pPr>
            <a:lvl4pPr lvl="3">
              <a:spcBef>
                <a:spcPts val="400"/>
              </a:spcBef>
              <a:spcAft>
                <a:spcPts val="0"/>
              </a:spcAft>
              <a:buSzPts val="1300"/>
              <a:buNone/>
              <a:defRPr sz="1300"/>
            </a:lvl4pPr>
            <a:lvl5pPr lvl="4">
              <a:spcBef>
                <a:spcPts val="4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185" name="Google Shape;185;p27"/>
          <p:cNvSpPr/>
          <p:nvPr/>
        </p:nvSpPr>
        <p:spPr>
          <a:xfrm>
            <a:off x="3782379" y="1918575"/>
            <a:ext cx="1579200" cy="2742300"/>
          </a:xfrm>
          <a:prstGeom prst="roundRect">
            <a:avLst>
              <a:gd name="adj" fmla="val 2651"/>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86" name="Google Shape;186;p27"/>
          <p:cNvSpPr/>
          <p:nvPr/>
        </p:nvSpPr>
        <p:spPr>
          <a:xfrm>
            <a:off x="5410402" y="1919075"/>
            <a:ext cx="1579200" cy="2742300"/>
          </a:xfrm>
          <a:prstGeom prst="roundRect">
            <a:avLst>
              <a:gd name="adj" fmla="val 23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87" name="Google Shape;187;p27"/>
          <p:cNvSpPr txBox="1">
            <a:spLocks noGrp="1"/>
          </p:cNvSpPr>
          <p:nvPr>
            <p:ph type="subTitle" idx="5"/>
          </p:nvPr>
        </p:nvSpPr>
        <p:spPr>
          <a:xfrm>
            <a:off x="3782384" y="1970900"/>
            <a:ext cx="1579200" cy="2690400"/>
          </a:xfrm>
          <a:prstGeom prst="rect">
            <a:avLst/>
          </a:prstGeom>
        </p:spPr>
        <p:txBody>
          <a:bodyPr spcFirstLastPara="1" wrap="square" lIns="108000" tIns="108000" rIns="108000" bIns="108000" anchor="t" anchorCtr="0">
            <a:normAutofit/>
          </a:bodyPr>
          <a:lstStyle>
            <a:lvl1pPr lvl="0">
              <a:spcBef>
                <a:spcPts val="0"/>
              </a:spcBef>
              <a:spcAft>
                <a:spcPts val="0"/>
              </a:spcAft>
              <a:buSzPts val="1300"/>
              <a:buFont typeface="Lexend Light"/>
              <a:buNone/>
              <a:defRPr sz="1300">
                <a:latin typeface="Lexend Light"/>
                <a:ea typeface="Lexend Light"/>
                <a:cs typeface="Lexend Light"/>
                <a:sym typeface="Lexend Light"/>
              </a:defRPr>
            </a:lvl1pPr>
            <a:lvl2pPr lvl="1">
              <a:spcBef>
                <a:spcPts val="400"/>
              </a:spcBef>
              <a:spcAft>
                <a:spcPts val="0"/>
              </a:spcAft>
              <a:buSzPts val="1300"/>
              <a:buNone/>
              <a:defRPr sz="1300"/>
            </a:lvl2pPr>
            <a:lvl3pPr lvl="2">
              <a:spcBef>
                <a:spcPts val="400"/>
              </a:spcBef>
              <a:spcAft>
                <a:spcPts val="0"/>
              </a:spcAft>
              <a:buSzPts val="1300"/>
              <a:buNone/>
              <a:defRPr sz="1300"/>
            </a:lvl3pPr>
            <a:lvl4pPr lvl="3">
              <a:spcBef>
                <a:spcPts val="400"/>
              </a:spcBef>
              <a:spcAft>
                <a:spcPts val="0"/>
              </a:spcAft>
              <a:buSzPts val="1300"/>
              <a:buNone/>
              <a:defRPr sz="1300"/>
            </a:lvl4pPr>
            <a:lvl5pPr lvl="4">
              <a:spcBef>
                <a:spcPts val="4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188" name="Google Shape;188;p27"/>
          <p:cNvSpPr txBox="1">
            <a:spLocks noGrp="1"/>
          </p:cNvSpPr>
          <p:nvPr>
            <p:ph type="subTitle" idx="6"/>
          </p:nvPr>
        </p:nvSpPr>
        <p:spPr>
          <a:xfrm>
            <a:off x="5410405" y="1970900"/>
            <a:ext cx="1579200" cy="2690400"/>
          </a:xfrm>
          <a:prstGeom prst="rect">
            <a:avLst/>
          </a:prstGeom>
        </p:spPr>
        <p:txBody>
          <a:bodyPr spcFirstLastPara="1" wrap="square" lIns="108000" tIns="108000" rIns="108000" bIns="108000" anchor="t" anchorCtr="0">
            <a:normAutofit/>
          </a:bodyPr>
          <a:lstStyle>
            <a:lvl1pPr lvl="0">
              <a:spcBef>
                <a:spcPts val="0"/>
              </a:spcBef>
              <a:spcAft>
                <a:spcPts val="0"/>
              </a:spcAft>
              <a:buSzPts val="1300"/>
              <a:buFont typeface="Lexend Light"/>
              <a:buNone/>
              <a:defRPr sz="1300">
                <a:latin typeface="Lexend Light"/>
                <a:ea typeface="Lexend Light"/>
                <a:cs typeface="Lexend Light"/>
                <a:sym typeface="Lexend Light"/>
              </a:defRPr>
            </a:lvl1pPr>
            <a:lvl2pPr lvl="1">
              <a:spcBef>
                <a:spcPts val="400"/>
              </a:spcBef>
              <a:spcAft>
                <a:spcPts val="0"/>
              </a:spcAft>
              <a:buSzPts val="1300"/>
              <a:buNone/>
              <a:defRPr sz="1300"/>
            </a:lvl2pPr>
            <a:lvl3pPr lvl="2">
              <a:spcBef>
                <a:spcPts val="400"/>
              </a:spcBef>
              <a:spcAft>
                <a:spcPts val="0"/>
              </a:spcAft>
              <a:buSzPts val="1300"/>
              <a:buNone/>
              <a:defRPr sz="1300"/>
            </a:lvl3pPr>
            <a:lvl4pPr lvl="3">
              <a:spcBef>
                <a:spcPts val="400"/>
              </a:spcBef>
              <a:spcAft>
                <a:spcPts val="0"/>
              </a:spcAft>
              <a:buSzPts val="1300"/>
              <a:buNone/>
              <a:defRPr sz="1300"/>
            </a:lvl4pPr>
            <a:lvl5pPr lvl="4">
              <a:spcBef>
                <a:spcPts val="4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189" name="Google Shape;189;p27"/>
          <p:cNvSpPr txBox="1">
            <a:spLocks noGrp="1"/>
          </p:cNvSpPr>
          <p:nvPr>
            <p:ph type="subTitle" idx="7"/>
          </p:nvPr>
        </p:nvSpPr>
        <p:spPr>
          <a:xfrm>
            <a:off x="5410402" y="1506500"/>
            <a:ext cx="1579200" cy="464400"/>
          </a:xfrm>
          <a:prstGeom prst="rect">
            <a:avLst/>
          </a:prstGeom>
          <a:solidFill>
            <a:schemeClr val="dk2"/>
          </a:solidFill>
        </p:spPr>
        <p:txBody>
          <a:bodyPr spcFirstLastPara="1" wrap="square" lIns="108000" tIns="108000" rIns="108000" bIns="108000" anchor="t" anchorCtr="0">
            <a:spAutoFit/>
          </a:bodyPr>
          <a:lstStyle>
            <a:lvl1pPr lvl="0">
              <a:spcBef>
                <a:spcPts val="0"/>
              </a:spcBef>
              <a:spcAft>
                <a:spcPts val="0"/>
              </a:spcAft>
              <a:buSzPts val="1400"/>
              <a:buFont typeface="Lexend SemiBold"/>
              <a:buNone/>
              <a:defRPr sz="1400">
                <a:latin typeface="Lexend SemiBold"/>
                <a:ea typeface="Lexend SemiBold"/>
                <a:cs typeface="Lexend SemiBold"/>
                <a:sym typeface="Lexend SemiBold"/>
              </a:defRPr>
            </a:lvl1pPr>
            <a:lvl2pPr lvl="1">
              <a:spcBef>
                <a:spcPts val="400"/>
              </a:spcBef>
              <a:spcAft>
                <a:spcPts val="0"/>
              </a:spcAft>
              <a:buSzPts val="1300"/>
              <a:buNone/>
              <a:defRPr sz="1300"/>
            </a:lvl2pPr>
            <a:lvl3pPr lvl="2">
              <a:spcBef>
                <a:spcPts val="400"/>
              </a:spcBef>
              <a:spcAft>
                <a:spcPts val="0"/>
              </a:spcAft>
              <a:buSzPts val="1300"/>
              <a:buNone/>
              <a:defRPr sz="1300"/>
            </a:lvl3pPr>
            <a:lvl4pPr lvl="3">
              <a:spcBef>
                <a:spcPts val="400"/>
              </a:spcBef>
              <a:spcAft>
                <a:spcPts val="0"/>
              </a:spcAft>
              <a:buSzPts val="1300"/>
              <a:buNone/>
              <a:defRPr sz="1300"/>
            </a:lvl4pPr>
            <a:lvl5pPr lvl="4">
              <a:spcBef>
                <a:spcPts val="4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190" name="Google Shape;190;p27"/>
          <p:cNvSpPr txBox="1">
            <a:spLocks noGrp="1"/>
          </p:cNvSpPr>
          <p:nvPr>
            <p:ph type="subTitle" idx="8"/>
          </p:nvPr>
        </p:nvSpPr>
        <p:spPr>
          <a:xfrm>
            <a:off x="3782383" y="1506500"/>
            <a:ext cx="1579200" cy="464400"/>
          </a:xfrm>
          <a:prstGeom prst="rect">
            <a:avLst/>
          </a:prstGeom>
          <a:solidFill>
            <a:schemeClr val="dk2"/>
          </a:solidFill>
        </p:spPr>
        <p:txBody>
          <a:bodyPr spcFirstLastPara="1" wrap="square" lIns="108000" tIns="108000" rIns="108000" bIns="108000" anchor="t" anchorCtr="0">
            <a:spAutoFit/>
          </a:bodyPr>
          <a:lstStyle>
            <a:lvl1pPr lvl="0">
              <a:spcBef>
                <a:spcPts val="0"/>
              </a:spcBef>
              <a:spcAft>
                <a:spcPts val="0"/>
              </a:spcAft>
              <a:buSzPts val="1400"/>
              <a:buFont typeface="Lexend SemiBold"/>
              <a:buNone/>
              <a:defRPr sz="1400">
                <a:latin typeface="Lexend SemiBold"/>
                <a:ea typeface="Lexend SemiBold"/>
                <a:cs typeface="Lexend SemiBold"/>
                <a:sym typeface="Lexend SemiBold"/>
              </a:defRPr>
            </a:lvl1pPr>
            <a:lvl2pPr lvl="1">
              <a:spcBef>
                <a:spcPts val="400"/>
              </a:spcBef>
              <a:spcAft>
                <a:spcPts val="0"/>
              </a:spcAft>
              <a:buSzPts val="1300"/>
              <a:buNone/>
              <a:defRPr sz="1300"/>
            </a:lvl2pPr>
            <a:lvl3pPr lvl="2">
              <a:spcBef>
                <a:spcPts val="400"/>
              </a:spcBef>
              <a:spcAft>
                <a:spcPts val="0"/>
              </a:spcAft>
              <a:buSzPts val="1300"/>
              <a:buNone/>
              <a:defRPr sz="1300"/>
            </a:lvl3pPr>
            <a:lvl4pPr lvl="3">
              <a:spcBef>
                <a:spcPts val="400"/>
              </a:spcBef>
              <a:spcAft>
                <a:spcPts val="0"/>
              </a:spcAft>
              <a:buSzPts val="1300"/>
              <a:buNone/>
              <a:defRPr sz="1300"/>
            </a:lvl4pPr>
            <a:lvl5pPr lvl="4">
              <a:spcBef>
                <a:spcPts val="4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191" name="Google Shape;191;p27"/>
          <p:cNvSpPr txBox="1">
            <a:spLocks noGrp="1"/>
          </p:cNvSpPr>
          <p:nvPr>
            <p:ph type="title"/>
          </p:nvPr>
        </p:nvSpPr>
        <p:spPr>
          <a:xfrm>
            <a:off x="526338" y="509950"/>
            <a:ext cx="8079900" cy="342600"/>
          </a:xfrm>
          <a:prstGeom prst="rect">
            <a:avLst/>
          </a:prstGeom>
        </p:spPr>
        <p:txBody>
          <a:bodyPr spcFirstLastPara="1" wrap="square" lIns="0" tIns="0" rIns="0" bIns="0" anchor="t" anchorCtr="0">
            <a:noAutofit/>
          </a:bodyPr>
          <a:lstStyle>
            <a:lvl1pPr lvl="0">
              <a:spcBef>
                <a:spcPts val="0"/>
              </a:spcBef>
              <a:spcAft>
                <a:spcPts val="0"/>
              </a:spcAft>
              <a:buSzPts val="2400"/>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2" name="Google Shape;192;p27"/>
          <p:cNvSpPr txBox="1">
            <a:spLocks noGrp="1"/>
          </p:cNvSpPr>
          <p:nvPr>
            <p:ph type="subTitle" idx="9"/>
          </p:nvPr>
        </p:nvSpPr>
        <p:spPr>
          <a:xfrm>
            <a:off x="537752" y="949450"/>
            <a:ext cx="8079900" cy="271800"/>
          </a:xfrm>
          <a:prstGeom prst="rect">
            <a:avLst/>
          </a:prstGeom>
        </p:spPr>
        <p:txBody>
          <a:bodyPr spcFirstLastPara="1" wrap="square" lIns="0" tIns="0" rIns="0" bIns="0" anchor="t" anchorCtr="0">
            <a:normAutofit/>
          </a:bodyPr>
          <a:lstStyle>
            <a:lvl1pPr lvl="0">
              <a:spcBef>
                <a:spcPts val="0"/>
              </a:spcBef>
              <a:spcAft>
                <a:spcPts val="0"/>
              </a:spcAft>
              <a:buSzPts val="1800"/>
              <a:buFont typeface="Lexend"/>
              <a:buNone/>
              <a:defRPr sz="1800">
                <a:latin typeface="Lexend"/>
                <a:ea typeface="Lexend"/>
                <a:cs typeface="Lexend"/>
                <a:sym typeface="Lexen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193" name="Google Shape;193;p27"/>
          <p:cNvSpPr/>
          <p:nvPr/>
        </p:nvSpPr>
        <p:spPr>
          <a:xfrm>
            <a:off x="7038412" y="1919075"/>
            <a:ext cx="1579200" cy="2742300"/>
          </a:xfrm>
          <a:prstGeom prst="roundRect">
            <a:avLst>
              <a:gd name="adj" fmla="val 23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94" name="Google Shape;194;p27"/>
          <p:cNvSpPr txBox="1">
            <a:spLocks noGrp="1"/>
          </p:cNvSpPr>
          <p:nvPr>
            <p:ph type="subTitle" idx="13"/>
          </p:nvPr>
        </p:nvSpPr>
        <p:spPr>
          <a:xfrm>
            <a:off x="7038415" y="1970900"/>
            <a:ext cx="1579200" cy="2690400"/>
          </a:xfrm>
          <a:prstGeom prst="rect">
            <a:avLst/>
          </a:prstGeom>
        </p:spPr>
        <p:txBody>
          <a:bodyPr spcFirstLastPara="1" wrap="square" lIns="108000" tIns="108000" rIns="108000" bIns="108000" anchor="t" anchorCtr="0">
            <a:normAutofit/>
          </a:bodyPr>
          <a:lstStyle>
            <a:lvl1pPr lvl="0">
              <a:spcBef>
                <a:spcPts val="0"/>
              </a:spcBef>
              <a:spcAft>
                <a:spcPts val="0"/>
              </a:spcAft>
              <a:buSzPts val="1300"/>
              <a:buFont typeface="Lexend Light"/>
              <a:buNone/>
              <a:defRPr sz="1300">
                <a:latin typeface="Lexend Light"/>
                <a:ea typeface="Lexend Light"/>
                <a:cs typeface="Lexend Light"/>
                <a:sym typeface="Lexend Light"/>
              </a:defRPr>
            </a:lvl1pPr>
            <a:lvl2pPr lvl="1">
              <a:spcBef>
                <a:spcPts val="400"/>
              </a:spcBef>
              <a:spcAft>
                <a:spcPts val="0"/>
              </a:spcAft>
              <a:buSzPts val="1300"/>
              <a:buNone/>
              <a:defRPr sz="1300"/>
            </a:lvl2pPr>
            <a:lvl3pPr lvl="2">
              <a:spcBef>
                <a:spcPts val="400"/>
              </a:spcBef>
              <a:spcAft>
                <a:spcPts val="0"/>
              </a:spcAft>
              <a:buSzPts val="1300"/>
              <a:buNone/>
              <a:defRPr sz="1300"/>
            </a:lvl3pPr>
            <a:lvl4pPr lvl="3">
              <a:spcBef>
                <a:spcPts val="400"/>
              </a:spcBef>
              <a:spcAft>
                <a:spcPts val="0"/>
              </a:spcAft>
              <a:buSzPts val="1300"/>
              <a:buNone/>
              <a:defRPr sz="1300"/>
            </a:lvl4pPr>
            <a:lvl5pPr lvl="4">
              <a:spcBef>
                <a:spcPts val="4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195" name="Google Shape;195;p27"/>
          <p:cNvSpPr txBox="1">
            <a:spLocks noGrp="1"/>
          </p:cNvSpPr>
          <p:nvPr>
            <p:ph type="subTitle" idx="14"/>
          </p:nvPr>
        </p:nvSpPr>
        <p:spPr>
          <a:xfrm>
            <a:off x="7038412" y="1506500"/>
            <a:ext cx="1579200" cy="464400"/>
          </a:xfrm>
          <a:prstGeom prst="rect">
            <a:avLst/>
          </a:prstGeom>
          <a:solidFill>
            <a:schemeClr val="dk2"/>
          </a:solidFill>
        </p:spPr>
        <p:txBody>
          <a:bodyPr spcFirstLastPara="1" wrap="square" lIns="108000" tIns="108000" rIns="108000" bIns="108000" anchor="t" anchorCtr="0">
            <a:spAutoFit/>
          </a:bodyPr>
          <a:lstStyle>
            <a:lvl1pPr lvl="0">
              <a:spcBef>
                <a:spcPts val="0"/>
              </a:spcBef>
              <a:spcAft>
                <a:spcPts val="0"/>
              </a:spcAft>
              <a:buSzPts val="1400"/>
              <a:buFont typeface="Lexend SemiBold"/>
              <a:buNone/>
              <a:defRPr sz="1400">
                <a:latin typeface="Lexend SemiBold"/>
                <a:ea typeface="Lexend SemiBold"/>
                <a:cs typeface="Lexend SemiBold"/>
                <a:sym typeface="Lexend SemiBold"/>
              </a:defRPr>
            </a:lvl1pPr>
            <a:lvl2pPr lvl="1">
              <a:spcBef>
                <a:spcPts val="400"/>
              </a:spcBef>
              <a:spcAft>
                <a:spcPts val="0"/>
              </a:spcAft>
              <a:buSzPts val="1300"/>
              <a:buNone/>
              <a:defRPr sz="1300"/>
            </a:lvl2pPr>
            <a:lvl3pPr lvl="2">
              <a:spcBef>
                <a:spcPts val="400"/>
              </a:spcBef>
              <a:spcAft>
                <a:spcPts val="0"/>
              </a:spcAft>
              <a:buSzPts val="1300"/>
              <a:buNone/>
              <a:defRPr sz="1300"/>
            </a:lvl3pPr>
            <a:lvl4pPr lvl="3">
              <a:spcBef>
                <a:spcPts val="400"/>
              </a:spcBef>
              <a:spcAft>
                <a:spcPts val="0"/>
              </a:spcAft>
              <a:buSzPts val="1300"/>
              <a:buNone/>
              <a:defRPr sz="1300"/>
            </a:lvl4pPr>
            <a:lvl5pPr lvl="4">
              <a:spcBef>
                <a:spcPts val="4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022 Eight mint boxes">
  <p:cSld name="CUSTOM_7_1_1_4">
    <p:spTree>
      <p:nvGrpSpPr>
        <p:cNvPr id="1" name="Shape 196"/>
        <p:cNvGrpSpPr/>
        <p:nvPr/>
      </p:nvGrpSpPr>
      <p:grpSpPr>
        <a:xfrm>
          <a:off x="0" y="0"/>
          <a:ext cx="0" cy="0"/>
          <a:chOff x="0" y="0"/>
          <a:chExt cx="0" cy="0"/>
        </a:xfrm>
      </p:grpSpPr>
      <p:sp>
        <p:nvSpPr>
          <p:cNvPr id="197" name="Google Shape;197;p28"/>
          <p:cNvSpPr txBox="1">
            <a:spLocks noGrp="1"/>
          </p:cNvSpPr>
          <p:nvPr>
            <p:ph type="subTitle" idx="1"/>
          </p:nvPr>
        </p:nvSpPr>
        <p:spPr>
          <a:xfrm>
            <a:off x="537775" y="1676400"/>
            <a:ext cx="1793400" cy="1158000"/>
          </a:xfrm>
          <a:prstGeom prst="rect">
            <a:avLst/>
          </a:prstGeom>
          <a:solidFill>
            <a:schemeClr val="dk2"/>
          </a:solid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198" name="Google Shape;198;p28"/>
          <p:cNvSpPr txBox="1">
            <a:spLocks noGrp="1"/>
          </p:cNvSpPr>
          <p:nvPr>
            <p:ph type="subTitle" idx="2"/>
          </p:nvPr>
        </p:nvSpPr>
        <p:spPr>
          <a:xfrm>
            <a:off x="537750" y="3099075"/>
            <a:ext cx="1793400" cy="1158000"/>
          </a:xfrm>
          <a:prstGeom prst="rect">
            <a:avLst/>
          </a:prstGeom>
          <a:solidFill>
            <a:schemeClr val="dk2"/>
          </a:solid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199" name="Google Shape;199;p28"/>
          <p:cNvSpPr txBox="1">
            <a:spLocks noGrp="1"/>
          </p:cNvSpPr>
          <p:nvPr>
            <p:ph type="subTitle" idx="3"/>
          </p:nvPr>
        </p:nvSpPr>
        <p:spPr>
          <a:xfrm>
            <a:off x="2633249" y="1676400"/>
            <a:ext cx="1793400" cy="1158000"/>
          </a:xfrm>
          <a:prstGeom prst="rect">
            <a:avLst/>
          </a:prstGeom>
          <a:solidFill>
            <a:schemeClr val="dk2"/>
          </a:solid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00" name="Google Shape;200;p28"/>
          <p:cNvSpPr txBox="1">
            <a:spLocks noGrp="1"/>
          </p:cNvSpPr>
          <p:nvPr>
            <p:ph type="subTitle" idx="4"/>
          </p:nvPr>
        </p:nvSpPr>
        <p:spPr>
          <a:xfrm>
            <a:off x="2633211" y="3099075"/>
            <a:ext cx="1793400" cy="1158000"/>
          </a:xfrm>
          <a:prstGeom prst="rect">
            <a:avLst/>
          </a:prstGeom>
          <a:solidFill>
            <a:schemeClr val="dk2"/>
          </a:solid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01" name="Google Shape;201;p28"/>
          <p:cNvSpPr txBox="1">
            <a:spLocks noGrp="1"/>
          </p:cNvSpPr>
          <p:nvPr>
            <p:ph type="subTitle" idx="5"/>
          </p:nvPr>
        </p:nvSpPr>
        <p:spPr>
          <a:xfrm>
            <a:off x="4728797" y="1676400"/>
            <a:ext cx="1793400" cy="1158000"/>
          </a:xfrm>
          <a:prstGeom prst="rect">
            <a:avLst/>
          </a:prstGeom>
          <a:solidFill>
            <a:schemeClr val="dk2"/>
          </a:solid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02" name="Google Shape;202;p28"/>
          <p:cNvSpPr txBox="1">
            <a:spLocks noGrp="1"/>
          </p:cNvSpPr>
          <p:nvPr>
            <p:ph type="subTitle" idx="6"/>
          </p:nvPr>
        </p:nvSpPr>
        <p:spPr>
          <a:xfrm>
            <a:off x="4728760" y="3099075"/>
            <a:ext cx="1793400" cy="1158000"/>
          </a:xfrm>
          <a:prstGeom prst="rect">
            <a:avLst/>
          </a:prstGeom>
          <a:solidFill>
            <a:schemeClr val="dk2"/>
          </a:solid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03" name="Google Shape;203;p28"/>
          <p:cNvSpPr txBox="1">
            <a:spLocks noGrp="1"/>
          </p:cNvSpPr>
          <p:nvPr>
            <p:ph type="subTitle" idx="7"/>
          </p:nvPr>
        </p:nvSpPr>
        <p:spPr>
          <a:xfrm>
            <a:off x="6824371" y="1676400"/>
            <a:ext cx="1793400" cy="1158000"/>
          </a:xfrm>
          <a:prstGeom prst="rect">
            <a:avLst/>
          </a:prstGeom>
          <a:solidFill>
            <a:schemeClr val="dk2"/>
          </a:solid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04" name="Google Shape;204;p28"/>
          <p:cNvSpPr txBox="1">
            <a:spLocks noGrp="1"/>
          </p:cNvSpPr>
          <p:nvPr>
            <p:ph type="subTitle" idx="8"/>
          </p:nvPr>
        </p:nvSpPr>
        <p:spPr>
          <a:xfrm>
            <a:off x="6824334" y="3099075"/>
            <a:ext cx="1793400" cy="1158000"/>
          </a:xfrm>
          <a:prstGeom prst="rect">
            <a:avLst/>
          </a:prstGeom>
          <a:solidFill>
            <a:schemeClr val="dk2"/>
          </a:solid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05" name="Google Shape;205;p28"/>
          <p:cNvSpPr txBox="1">
            <a:spLocks noGrp="1"/>
          </p:cNvSpPr>
          <p:nvPr>
            <p:ph type="title"/>
          </p:nvPr>
        </p:nvSpPr>
        <p:spPr>
          <a:xfrm>
            <a:off x="526338" y="509950"/>
            <a:ext cx="8079900" cy="342600"/>
          </a:xfrm>
          <a:prstGeom prst="rect">
            <a:avLst/>
          </a:prstGeom>
        </p:spPr>
        <p:txBody>
          <a:bodyPr spcFirstLastPara="1" wrap="square" lIns="0" tIns="0" rIns="0" bIns="0" anchor="t" anchorCtr="0">
            <a:noAutofit/>
          </a:bodyPr>
          <a:lstStyle>
            <a:lvl1pPr lvl="0">
              <a:spcBef>
                <a:spcPts val="0"/>
              </a:spcBef>
              <a:spcAft>
                <a:spcPts val="0"/>
              </a:spcAft>
              <a:buSzPts val="2400"/>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06" name="Google Shape;206;p28"/>
          <p:cNvSpPr txBox="1">
            <a:spLocks noGrp="1"/>
          </p:cNvSpPr>
          <p:nvPr>
            <p:ph type="subTitle" idx="9"/>
          </p:nvPr>
        </p:nvSpPr>
        <p:spPr>
          <a:xfrm>
            <a:off x="537752" y="949450"/>
            <a:ext cx="8079900" cy="271800"/>
          </a:xfrm>
          <a:prstGeom prst="rect">
            <a:avLst/>
          </a:prstGeom>
        </p:spPr>
        <p:txBody>
          <a:bodyPr spcFirstLastPara="1" wrap="square" lIns="0" tIns="0" rIns="0" bIns="0" anchor="t" anchorCtr="0">
            <a:normAutofit/>
          </a:bodyPr>
          <a:lstStyle>
            <a:lvl1pPr lvl="0">
              <a:spcBef>
                <a:spcPts val="0"/>
              </a:spcBef>
              <a:spcAft>
                <a:spcPts val="0"/>
              </a:spcAft>
              <a:buSzPts val="1800"/>
              <a:buFont typeface="Lexend"/>
              <a:buNone/>
              <a:defRPr sz="1800">
                <a:latin typeface="Lexend"/>
                <a:ea typeface="Lexend"/>
                <a:cs typeface="Lexend"/>
                <a:sym typeface="Lexen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022 Eight mixed boxes">
  <p:cSld name="CUSTOM_7_1_1_4_1">
    <p:spTree>
      <p:nvGrpSpPr>
        <p:cNvPr id="1" name="Shape 207"/>
        <p:cNvGrpSpPr/>
        <p:nvPr/>
      </p:nvGrpSpPr>
      <p:grpSpPr>
        <a:xfrm>
          <a:off x="0" y="0"/>
          <a:ext cx="0" cy="0"/>
          <a:chOff x="0" y="0"/>
          <a:chExt cx="0" cy="0"/>
        </a:xfrm>
      </p:grpSpPr>
      <p:sp>
        <p:nvSpPr>
          <p:cNvPr id="208" name="Google Shape;208;p29"/>
          <p:cNvSpPr txBox="1">
            <a:spLocks noGrp="1"/>
          </p:cNvSpPr>
          <p:nvPr>
            <p:ph type="subTitle" idx="1"/>
          </p:nvPr>
        </p:nvSpPr>
        <p:spPr>
          <a:xfrm>
            <a:off x="537775" y="1676400"/>
            <a:ext cx="1793400" cy="1158000"/>
          </a:xfrm>
          <a:prstGeom prst="rect">
            <a:avLst/>
          </a:prstGeom>
          <a:solidFill>
            <a:schemeClr val="dk2"/>
          </a:solid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09" name="Google Shape;209;p29"/>
          <p:cNvSpPr txBox="1">
            <a:spLocks noGrp="1"/>
          </p:cNvSpPr>
          <p:nvPr>
            <p:ph type="subTitle" idx="2"/>
          </p:nvPr>
        </p:nvSpPr>
        <p:spPr>
          <a:xfrm>
            <a:off x="537750" y="3099075"/>
            <a:ext cx="1793400" cy="1158000"/>
          </a:xfrm>
          <a:prstGeom prst="rect">
            <a:avLst/>
          </a:prstGeom>
          <a:solidFill>
            <a:schemeClr val="accent3"/>
          </a:solid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10" name="Google Shape;210;p29"/>
          <p:cNvSpPr txBox="1">
            <a:spLocks noGrp="1"/>
          </p:cNvSpPr>
          <p:nvPr>
            <p:ph type="subTitle" idx="3"/>
          </p:nvPr>
        </p:nvSpPr>
        <p:spPr>
          <a:xfrm>
            <a:off x="2633249" y="1676400"/>
            <a:ext cx="1793400" cy="1158000"/>
          </a:xfrm>
          <a:prstGeom prst="rect">
            <a:avLst/>
          </a:prstGeom>
          <a:solidFill>
            <a:schemeClr val="accent2"/>
          </a:solid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11" name="Google Shape;211;p29"/>
          <p:cNvSpPr txBox="1">
            <a:spLocks noGrp="1"/>
          </p:cNvSpPr>
          <p:nvPr>
            <p:ph type="subTitle" idx="4"/>
          </p:nvPr>
        </p:nvSpPr>
        <p:spPr>
          <a:xfrm>
            <a:off x="2633211" y="3099075"/>
            <a:ext cx="1793400" cy="1158000"/>
          </a:xfrm>
          <a:prstGeom prst="rect">
            <a:avLst/>
          </a:prstGeom>
          <a:solidFill>
            <a:schemeClr val="dk2"/>
          </a:solid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12" name="Google Shape;212;p29"/>
          <p:cNvSpPr txBox="1">
            <a:spLocks noGrp="1"/>
          </p:cNvSpPr>
          <p:nvPr>
            <p:ph type="subTitle" idx="5"/>
          </p:nvPr>
        </p:nvSpPr>
        <p:spPr>
          <a:xfrm>
            <a:off x="4728797" y="1676400"/>
            <a:ext cx="1793400" cy="1158000"/>
          </a:xfrm>
          <a:prstGeom prst="rect">
            <a:avLst/>
          </a:prstGeom>
          <a:solidFill>
            <a:schemeClr val="dk2"/>
          </a:solid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13" name="Google Shape;213;p29"/>
          <p:cNvSpPr txBox="1">
            <a:spLocks noGrp="1"/>
          </p:cNvSpPr>
          <p:nvPr>
            <p:ph type="subTitle" idx="6"/>
          </p:nvPr>
        </p:nvSpPr>
        <p:spPr>
          <a:xfrm>
            <a:off x="4728760" y="3099075"/>
            <a:ext cx="1793400" cy="1158000"/>
          </a:xfrm>
          <a:prstGeom prst="rect">
            <a:avLst/>
          </a:prstGeom>
          <a:solidFill>
            <a:schemeClr val="accent5"/>
          </a:solid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14" name="Google Shape;214;p29"/>
          <p:cNvSpPr txBox="1">
            <a:spLocks noGrp="1"/>
          </p:cNvSpPr>
          <p:nvPr>
            <p:ph type="subTitle" idx="7"/>
          </p:nvPr>
        </p:nvSpPr>
        <p:spPr>
          <a:xfrm>
            <a:off x="6824371" y="1676400"/>
            <a:ext cx="1793400" cy="1158000"/>
          </a:xfrm>
          <a:prstGeom prst="rect">
            <a:avLst/>
          </a:prstGeom>
          <a:solidFill>
            <a:schemeClr val="accent6"/>
          </a:solid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15" name="Google Shape;215;p29"/>
          <p:cNvSpPr txBox="1">
            <a:spLocks noGrp="1"/>
          </p:cNvSpPr>
          <p:nvPr>
            <p:ph type="subTitle" idx="8"/>
          </p:nvPr>
        </p:nvSpPr>
        <p:spPr>
          <a:xfrm>
            <a:off x="6824334" y="3099075"/>
            <a:ext cx="1793400" cy="1158000"/>
          </a:xfrm>
          <a:prstGeom prst="rect">
            <a:avLst/>
          </a:prstGeom>
          <a:solidFill>
            <a:schemeClr val="dk2"/>
          </a:solid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16" name="Google Shape;216;p29"/>
          <p:cNvSpPr txBox="1">
            <a:spLocks noGrp="1"/>
          </p:cNvSpPr>
          <p:nvPr>
            <p:ph type="title"/>
          </p:nvPr>
        </p:nvSpPr>
        <p:spPr>
          <a:xfrm>
            <a:off x="526338" y="509950"/>
            <a:ext cx="8079900" cy="342600"/>
          </a:xfrm>
          <a:prstGeom prst="rect">
            <a:avLst/>
          </a:prstGeom>
        </p:spPr>
        <p:txBody>
          <a:bodyPr spcFirstLastPara="1" wrap="square" lIns="0" tIns="0" rIns="0" bIns="0" anchor="t" anchorCtr="0">
            <a:noAutofit/>
          </a:bodyPr>
          <a:lstStyle>
            <a:lvl1pPr lvl="0">
              <a:spcBef>
                <a:spcPts val="0"/>
              </a:spcBef>
              <a:spcAft>
                <a:spcPts val="0"/>
              </a:spcAft>
              <a:buSzPts val="2400"/>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17" name="Google Shape;217;p29"/>
          <p:cNvSpPr txBox="1">
            <a:spLocks noGrp="1"/>
          </p:cNvSpPr>
          <p:nvPr>
            <p:ph type="subTitle" idx="9"/>
          </p:nvPr>
        </p:nvSpPr>
        <p:spPr>
          <a:xfrm>
            <a:off x="537752" y="949450"/>
            <a:ext cx="8079900" cy="271800"/>
          </a:xfrm>
          <a:prstGeom prst="rect">
            <a:avLst/>
          </a:prstGeom>
        </p:spPr>
        <p:txBody>
          <a:bodyPr spcFirstLastPara="1" wrap="square" lIns="0" tIns="0" rIns="0" bIns="0" anchor="t" anchorCtr="0">
            <a:normAutofit/>
          </a:bodyPr>
          <a:lstStyle>
            <a:lvl1pPr lvl="0">
              <a:spcBef>
                <a:spcPts val="0"/>
              </a:spcBef>
              <a:spcAft>
                <a:spcPts val="0"/>
              </a:spcAft>
              <a:buSzPts val="1800"/>
              <a:buFont typeface="Lexend"/>
              <a:buNone/>
              <a:defRPr sz="1800">
                <a:latin typeface="Lexend"/>
                <a:ea typeface="Lexend"/>
                <a:cs typeface="Lexend"/>
                <a:sym typeface="Lexen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020 Four fixed boxes">
  <p:cSld name="CUSTOM_7_1_1">
    <p:spTree>
      <p:nvGrpSpPr>
        <p:cNvPr id="1" name="Shape 218"/>
        <p:cNvGrpSpPr/>
        <p:nvPr/>
      </p:nvGrpSpPr>
      <p:grpSpPr>
        <a:xfrm>
          <a:off x="0" y="0"/>
          <a:ext cx="0" cy="0"/>
          <a:chOff x="0" y="0"/>
          <a:chExt cx="0" cy="0"/>
        </a:xfrm>
      </p:grpSpPr>
      <p:sp>
        <p:nvSpPr>
          <p:cNvPr id="219" name="Google Shape;219;p30"/>
          <p:cNvSpPr/>
          <p:nvPr/>
        </p:nvSpPr>
        <p:spPr>
          <a:xfrm>
            <a:off x="527537" y="1506425"/>
            <a:ext cx="3980400" cy="1532400"/>
          </a:xfrm>
          <a:prstGeom prst="roundRect">
            <a:avLst>
              <a:gd name="adj" fmla="val 4899"/>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20" name="Google Shape;220;p30"/>
          <p:cNvSpPr/>
          <p:nvPr/>
        </p:nvSpPr>
        <p:spPr>
          <a:xfrm>
            <a:off x="527549" y="3128618"/>
            <a:ext cx="3980400" cy="1532400"/>
          </a:xfrm>
          <a:prstGeom prst="roundRect">
            <a:avLst>
              <a:gd name="adj" fmla="val 4899"/>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21" name="Google Shape;221;p30"/>
          <p:cNvSpPr/>
          <p:nvPr/>
        </p:nvSpPr>
        <p:spPr>
          <a:xfrm>
            <a:off x="4598892" y="1506425"/>
            <a:ext cx="4007400" cy="1532400"/>
          </a:xfrm>
          <a:prstGeom prst="roundRect">
            <a:avLst>
              <a:gd name="adj" fmla="val 4899"/>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22" name="Google Shape;222;p30"/>
          <p:cNvSpPr/>
          <p:nvPr/>
        </p:nvSpPr>
        <p:spPr>
          <a:xfrm>
            <a:off x="4598909" y="3128625"/>
            <a:ext cx="4007400" cy="1532400"/>
          </a:xfrm>
          <a:prstGeom prst="roundRect">
            <a:avLst>
              <a:gd name="adj" fmla="val 4899"/>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23" name="Google Shape;223;p30"/>
          <p:cNvSpPr txBox="1">
            <a:spLocks noGrp="1"/>
          </p:cNvSpPr>
          <p:nvPr>
            <p:ph type="subTitle" idx="1"/>
          </p:nvPr>
        </p:nvSpPr>
        <p:spPr>
          <a:xfrm>
            <a:off x="526350" y="1506425"/>
            <a:ext cx="3980400" cy="1532400"/>
          </a:xfrm>
          <a:prstGeom prst="rect">
            <a:avLst/>
          </a:prstGeom>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24" name="Google Shape;224;p30"/>
          <p:cNvSpPr txBox="1">
            <a:spLocks noGrp="1"/>
          </p:cNvSpPr>
          <p:nvPr>
            <p:ph type="subTitle" idx="2"/>
          </p:nvPr>
        </p:nvSpPr>
        <p:spPr>
          <a:xfrm>
            <a:off x="527548" y="3128625"/>
            <a:ext cx="3980400" cy="1532400"/>
          </a:xfrm>
          <a:prstGeom prst="rect">
            <a:avLst/>
          </a:prstGeom>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25" name="Google Shape;225;p30"/>
          <p:cNvSpPr txBox="1">
            <a:spLocks noGrp="1"/>
          </p:cNvSpPr>
          <p:nvPr>
            <p:ph type="subTitle" idx="3"/>
          </p:nvPr>
        </p:nvSpPr>
        <p:spPr>
          <a:xfrm>
            <a:off x="4612380" y="1506425"/>
            <a:ext cx="3980400" cy="1532400"/>
          </a:xfrm>
          <a:prstGeom prst="rect">
            <a:avLst/>
          </a:prstGeom>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26" name="Google Shape;226;p30"/>
          <p:cNvSpPr txBox="1">
            <a:spLocks noGrp="1"/>
          </p:cNvSpPr>
          <p:nvPr>
            <p:ph type="subTitle" idx="4"/>
          </p:nvPr>
        </p:nvSpPr>
        <p:spPr>
          <a:xfrm>
            <a:off x="4598900" y="3128628"/>
            <a:ext cx="4007400" cy="1532400"/>
          </a:xfrm>
          <a:prstGeom prst="rect">
            <a:avLst/>
          </a:prstGeom>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27" name="Google Shape;227;p30"/>
          <p:cNvSpPr txBox="1">
            <a:spLocks noGrp="1"/>
          </p:cNvSpPr>
          <p:nvPr>
            <p:ph type="title"/>
          </p:nvPr>
        </p:nvSpPr>
        <p:spPr>
          <a:xfrm>
            <a:off x="526338" y="509950"/>
            <a:ext cx="8079900" cy="342600"/>
          </a:xfrm>
          <a:prstGeom prst="rect">
            <a:avLst/>
          </a:prstGeom>
        </p:spPr>
        <p:txBody>
          <a:bodyPr spcFirstLastPara="1" wrap="square" lIns="0" tIns="0" rIns="0" bIns="0" anchor="t" anchorCtr="0">
            <a:noAutofit/>
          </a:bodyPr>
          <a:lstStyle>
            <a:lvl1pPr lvl="0">
              <a:spcBef>
                <a:spcPts val="0"/>
              </a:spcBef>
              <a:spcAft>
                <a:spcPts val="0"/>
              </a:spcAft>
              <a:buSzPts val="2400"/>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28" name="Google Shape;228;p30"/>
          <p:cNvSpPr txBox="1">
            <a:spLocks noGrp="1"/>
          </p:cNvSpPr>
          <p:nvPr>
            <p:ph type="subTitle" idx="5"/>
          </p:nvPr>
        </p:nvSpPr>
        <p:spPr>
          <a:xfrm>
            <a:off x="537752" y="949450"/>
            <a:ext cx="8079900" cy="271800"/>
          </a:xfrm>
          <a:prstGeom prst="rect">
            <a:avLst/>
          </a:prstGeom>
        </p:spPr>
        <p:txBody>
          <a:bodyPr spcFirstLastPara="1" wrap="square" lIns="0" tIns="0" rIns="0" bIns="0" anchor="t" anchorCtr="0">
            <a:normAutofit/>
          </a:bodyPr>
          <a:lstStyle>
            <a:lvl1pPr lvl="0">
              <a:spcBef>
                <a:spcPts val="0"/>
              </a:spcBef>
              <a:spcAft>
                <a:spcPts val="0"/>
              </a:spcAft>
              <a:buSzPts val="1800"/>
              <a:buFont typeface="Lexend"/>
              <a:buNone/>
              <a:defRPr sz="1800">
                <a:latin typeface="Lexend"/>
                <a:ea typeface="Lexend"/>
                <a:cs typeface="Lexend"/>
                <a:sym typeface="Lexen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021 Six fixed boxes">
  <p:cSld name="CUSTOM_7_1_1_3">
    <p:spTree>
      <p:nvGrpSpPr>
        <p:cNvPr id="1" name="Shape 229"/>
        <p:cNvGrpSpPr/>
        <p:nvPr/>
      </p:nvGrpSpPr>
      <p:grpSpPr>
        <a:xfrm>
          <a:off x="0" y="0"/>
          <a:ext cx="0" cy="0"/>
          <a:chOff x="0" y="0"/>
          <a:chExt cx="0" cy="0"/>
        </a:xfrm>
      </p:grpSpPr>
      <p:sp>
        <p:nvSpPr>
          <p:cNvPr id="230" name="Google Shape;230;p31"/>
          <p:cNvSpPr/>
          <p:nvPr/>
        </p:nvSpPr>
        <p:spPr>
          <a:xfrm>
            <a:off x="527257" y="1506425"/>
            <a:ext cx="2623200" cy="1532400"/>
          </a:xfrm>
          <a:prstGeom prst="roundRect">
            <a:avLst>
              <a:gd name="adj" fmla="val 4899"/>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31" name="Google Shape;231;p31"/>
          <p:cNvSpPr/>
          <p:nvPr/>
        </p:nvSpPr>
        <p:spPr>
          <a:xfrm>
            <a:off x="527265" y="3128617"/>
            <a:ext cx="2623200" cy="1532400"/>
          </a:xfrm>
          <a:prstGeom prst="roundRect">
            <a:avLst>
              <a:gd name="adj" fmla="val 4899"/>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32" name="Google Shape;232;p31"/>
          <p:cNvSpPr/>
          <p:nvPr/>
        </p:nvSpPr>
        <p:spPr>
          <a:xfrm>
            <a:off x="3245868" y="1506425"/>
            <a:ext cx="2641200" cy="1532400"/>
          </a:xfrm>
          <a:prstGeom prst="roundRect">
            <a:avLst>
              <a:gd name="adj" fmla="val 4899"/>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33" name="Google Shape;233;p31"/>
          <p:cNvSpPr/>
          <p:nvPr/>
        </p:nvSpPr>
        <p:spPr>
          <a:xfrm>
            <a:off x="3245876" y="3128620"/>
            <a:ext cx="2623200" cy="1532400"/>
          </a:xfrm>
          <a:prstGeom prst="roundRect">
            <a:avLst>
              <a:gd name="adj" fmla="val 4899"/>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34" name="Google Shape;234;p31"/>
          <p:cNvSpPr txBox="1">
            <a:spLocks noGrp="1"/>
          </p:cNvSpPr>
          <p:nvPr>
            <p:ph type="subTitle" idx="1"/>
          </p:nvPr>
        </p:nvSpPr>
        <p:spPr>
          <a:xfrm>
            <a:off x="526475" y="1506425"/>
            <a:ext cx="2623200" cy="1532400"/>
          </a:xfrm>
          <a:prstGeom prst="rect">
            <a:avLst/>
          </a:prstGeom>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35" name="Google Shape;235;p31"/>
          <p:cNvSpPr txBox="1">
            <a:spLocks noGrp="1"/>
          </p:cNvSpPr>
          <p:nvPr>
            <p:ph type="subTitle" idx="2"/>
          </p:nvPr>
        </p:nvSpPr>
        <p:spPr>
          <a:xfrm>
            <a:off x="527265" y="3128623"/>
            <a:ext cx="2623200" cy="1532400"/>
          </a:xfrm>
          <a:prstGeom prst="rect">
            <a:avLst/>
          </a:prstGeom>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36" name="Google Shape;236;p31"/>
          <p:cNvSpPr txBox="1">
            <a:spLocks noGrp="1"/>
          </p:cNvSpPr>
          <p:nvPr>
            <p:ph type="subTitle" idx="3"/>
          </p:nvPr>
        </p:nvSpPr>
        <p:spPr>
          <a:xfrm>
            <a:off x="3254756" y="1506425"/>
            <a:ext cx="2623200" cy="1532400"/>
          </a:xfrm>
          <a:prstGeom prst="rect">
            <a:avLst/>
          </a:prstGeom>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37" name="Google Shape;237;p31"/>
          <p:cNvSpPr txBox="1">
            <a:spLocks noGrp="1"/>
          </p:cNvSpPr>
          <p:nvPr>
            <p:ph type="subTitle" idx="4"/>
          </p:nvPr>
        </p:nvSpPr>
        <p:spPr>
          <a:xfrm>
            <a:off x="3245870" y="3128623"/>
            <a:ext cx="2623200" cy="1532400"/>
          </a:xfrm>
          <a:prstGeom prst="rect">
            <a:avLst/>
          </a:prstGeom>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38" name="Google Shape;238;p31"/>
          <p:cNvSpPr/>
          <p:nvPr/>
        </p:nvSpPr>
        <p:spPr>
          <a:xfrm>
            <a:off x="5983303" y="1506425"/>
            <a:ext cx="2623200" cy="1532400"/>
          </a:xfrm>
          <a:prstGeom prst="roundRect">
            <a:avLst>
              <a:gd name="adj" fmla="val 4899"/>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39" name="Google Shape;239;p31"/>
          <p:cNvSpPr/>
          <p:nvPr/>
        </p:nvSpPr>
        <p:spPr>
          <a:xfrm>
            <a:off x="5983309" y="3128623"/>
            <a:ext cx="2623200" cy="1532400"/>
          </a:xfrm>
          <a:prstGeom prst="roundRect">
            <a:avLst>
              <a:gd name="adj" fmla="val 4899"/>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40" name="Google Shape;240;p31"/>
          <p:cNvSpPr txBox="1">
            <a:spLocks noGrp="1"/>
          </p:cNvSpPr>
          <p:nvPr>
            <p:ph type="subTitle" idx="5"/>
          </p:nvPr>
        </p:nvSpPr>
        <p:spPr>
          <a:xfrm>
            <a:off x="5992131" y="1506425"/>
            <a:ext cx="2604900" cy="1532400"/>
          </a:xfrm>
          <a:prstGeom prst="rect">
            <a:avLst/>
          </a:prstGeom>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41" name="Google Shape;241;p31"/>
          <p:cNvSpPr txBox="1">
            <a:spLocks noGrp="1"/>
          </p:cNvSpPr>
          <p:nvPr>
            <p:ph type="subTitle" idx="6"/>
          </p:nvPr>
        </p:nvSpPr>
        <p:spPr>
          <a:xfrm>
            <a:off x="5983303" y="3128627"/>
            <a:ext cx="2623200" cy="1532400"/>
          </a:xfrm>
          <a:prstGeom prst="rect">
            <a:avLst/>
          </a:prstGeom>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42" name="Google Shape;242;p31"/>
          <p:cNvSpPr txBox="1">
            <a:spLocks noGrp="1"/>
          </p:cNvSpPr>
          <p:nvPr>
            <p:ph type="title"/>
          </p:nvPr>
        </p:nvSpPr>
        <p:spPr>
          <a:xfrm>
            <a:off x="526338" y="509950"/>
            <a:ext cx="8079900" cy="342600"/>
          </a:xfrm>
          <a:prstGeom prst="rect">
            <a:avLst/>
          </a:prstGeom>
        </p:spPr>
        <p:txBody>
          <a:bodyPr spcFirstLastPara="1" wrap="square" lIns="0" tIns="0" rIns="0" bIns="0" anchor="t" anchorCtr="0">
            <a:noAutofit/>
          </a:bodyPr>
          <a:lstStyle>
            <a:lvl1pPr lvl="0">
              <a:spcBef>
                <a:spcPts val="0"/>
              </a:spcBef>
              <a:spcAft>
                <a:spcPts val="0"/>
              </a:spcAft>
              <a:buSzPts val="2400"/>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43" name="Google Shape;243;p31"/>
          <p:cNvSpPr txBox="1">
            <a:spLocks noGrp="1"/>
          </p:cNvSpPr>
          <p:nvPr>
            <p:ph type="subTitle" idx="7"/>
          </p:nvPr>
        </p:nvSpPr>
        <p:spPr>
          <a:xfrm>
            <a:off x="537752" y="949450"/>
            <a:ext cx="8079900" cy="271800"/>
          </a:xfrm>
          <a:prstGeom prst="rect">
            <a:avLst/>
          </a:prstGeom>
        </p:spPr>
        <p:txBody>
          <a:bodyPr spcFirstLastPara="1" wrap="square" lIns="0" tIns="0" rIns="0" bIns="0" anchor="t" anchorCtr="0">
            <a:normAutofit/>
          </a:bodyPr>
          <a:lstStyle>
            <a:lvl1pPr lvl="0">
              <a:spcBef>
                <a:spcPts val="0"/>
              </a:spcBef>
              <a:spcAft>
                <a:spcPts val="0"/>
              </a:spcAft>
              <a:buSzPts val="1800"/>
              <a:buFont typeface="Lexend"/>
              <a:buNone/>
              <a:defRPr sz="1800">
                <a:latin typeface="Lexend"/>
                <a:ea typeface="Lexend"/>
                <a:cs typeface="Lexend"/>
                <a:sym typeface="Lexen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023 Quote slide: mint v1">
  <p:cSld name="Quote Slide_2_2_1_1">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244"/>
        <p:cNvGrpSpPr/>
        <p:nvPr/>
      </p:nvGrpSpPr>
      <p:grpSpPr>
        <a:xfrm>
          <a:off x="0" y="0"/>
          <a:ext cx="0" cy="0"/>
          <a:chOff x="0" y="0"/>
          <a:chExt cx="0" cy="0"/>
        </a:xfrm>
      </p:grpSpPr>
      <p:sp>
        <p:nvSpPr>
          <p:cNvPr id="245" name="Google Shape;245;p32"/>
          <p:cNvSpPr txBox="1">
            <a:spLocks noGrp="1"/>
          </p:cNvSpPr>
          <p:nvPr>
            <p:ph type="subTitle" idx="1"/>
          </p:nvPr>
        </p:nvSpPr>
        <p:spPr>
          <a:xfrm>
            <a:off x="571625" y="372000"/>
            <a:ext cx="8054100" cy="3854700"/>
          </a:xfrm>
          <a:prstGeom prst="rect">
            <a:avLst/>
          </a:prstGeom>
        </p:spPr>
        <p:txBody>
          <a:bodyPr spcFirstLastPara="1" wrap="square" lIns="360000" tIns="360000" rIns="360000" bIns="360000" anchor="t" anchorCtr="0">
            <a:normAutofit/>
          </a:bodyPr>
          <a:lstStyle>
            <a:lvl1pPr lvl="0">
              <a:spcBef>
                <a:spcPts val="0"/>
              </a:spcBef>
              <a:spcAft>
                <a:spcPts val="0"/>
              </a:spcAft>
              <a:buSzPts val="2400"/>
              <a:buFont typeface="Lexend Light"/>
              <a:buNone/>
              <a:defRPr sz="24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46" name="Google Shape;246;p32"/>
          <p:cNvSpPr txBox="1">
            <a:spLocks noGrp="1"/>
          </p:cNvSpPr>
          <p:nvPr>
            <p:ph type="subTitle" idx="2"/>
          </p:nvPr>
        </p:nvSpPr>
        <p:spPr>
          <a:xfrm>
            <a:off x="4909050" y="4473325"/>
            <a:ext cx="3716700" cy="468000"/>
          </a:xfrm>
          <a:prstGeom prst="rect">
            <a:avLst/>
          </a:prstGeom>
        </p:spPr>
        <p:txBody>
          <a:bodyPr spcFirstLastPara="1" wrap="square" lIns="0" tIns="0" rIns="0" bIns="0" anchor="ctr" anchorCtr="0">
            <a:normAutofit/>
          </a:bodyPr>
          <a:lstStyle>
            <a:lvl1pPr lvl="0" algn="r">
              <a:spcBef>
                <a:spcPts val="0"/>
              </a:spcBef>
              <a:spcAft>
                <a:spcPts val="0"/>
              </a:spcAft>
              <a:buSzPts val="1300"/>
              <a:buFont typeface="Lexend"/>
              <a:buNone/>
              <a:defRPr sz="1300" b="1">
                <a:latin typeface="Lexend"/>
                <a:ea typeface="Lexend"/>
                <a:cs typeface="Lexend"/>
                <a:sym typeface="Lexend"/>
              </a:defRPr>
            </a:lvl1pPr>
            <a:lvl2pPr lvl="1" algn="r">
              <a:spcBef>
                <a:spcPts val="400"/>
              </a:spcBef>
              <a:spcAft>
                <a:spcPts val="0"/>
              </a:spcAft>
              <a:buSzPts val="1600"/>
              <a:buFont typeface="Lexend"/>
              <a:buNone/>
              <a:defRPr sz="1600" b="1">
                <a:latin typeface="Lexend"/>
                <a:ea typeface="Lexend"/>
                <a:cs typeface="Lexend"/>
                <a:sym typeface="Lexend"/>
              </a:defRPr>
            </a:lvl2pPr>
            <a:lvl3pPr lvl="2" algn="r">
              <a:spcBef>
                <a:spcPts val="400"/>
              </a:spcBef>
              <a:spcAft>
                <a:spcPts val="0"/>
              </a:spcAft>
              <a:buSzPts val="1600"/>
              <a:buFont typeface="Lexend"/>
              <a:buNone/>
              <a:defRPr sz="1600" b="1">
                <a:latin typeface="Lexend"/>
                <a:ea typeface="Lexend"/>
                <a:cs typeface="Lexend"/>
                <a:sym typeface="Lexend"/>
              </a:defRPr>
            </a:lvl3pPr>
            <a:lvl4pPr lvl="3" algn="r">
              <a:spcBef>
                <a:spcPts val="400"/>
              </a:spcBef>
              <a:spcAft>
                <a:spcPts val="0"/>
              </a:spcAft>
              <a:buSzPts val="1600"/>
              <a:buFont typeface="Lexend"/>
              <a:buNone/>
              <a:defRPr sz="1600" b="1">
                <a:latin typeface="Lexend"/>
                <a:ea typeface="Lexend"/>
                <a:cs typeface="Lexend"/>
                <a:sym typeface="Lexend"/>
              </a:defRPr>
            </a:lvl4pPr>
            <a:lvl5pPr lvl="4" algn="r">
              <a:spcBef>
                <a:spcPts val="400"/>
              </a:spcBef>
              <a:spcAft>
                <a:spcPts val="0"/>
              </a:spcAft>
              <a:buSzPts val="1600"/>
              <a:buFont typeface="Lexend"/>
              <a:buNone/>
              <a:defRPr sz="1600" b="1">
                <a:latin typeface="Lexend"/>
                <a:ea typeface="Lexend"/>
                <a:cs typeface="Lexend"/>
                <a:sym typeface="Lexend"/>
              </a:defRPr>
            </a:lvl5pPr>
            <a:lvl6pPr lvl="5" algn="r">
              <a:spcBef>
                <a:spcPts val="400"/>
              </a:spcBef>
              <a:spcAft>
                <a:spcPts val="0"/>
              </a:spcAft>
              <a:buSzPts val="1600"/>
              <a:buFont typeface="Lexend"/>
              <a:buNone/>
              <a:defRPr sz="1600" b="1">
                <a:latin typeface="Lexend"/>
                <a:ea typeface="Lexend"/>
                <a:cs typeface="Lexend"/>
                <a:sym typeface="Lexend"/>
              </a:defRPr>
            </a:lvl6pPr>
            <a:lvl7pPr lvl="6" algn="r">
              <a:spcBef>
                <a:spcPts val="400"/>
              </a:spcBef>
              <a:spcAft>
                <a:spcPts val="0"/>
              </a:spcAft>
              <a:buSzPts val="1600"/>
              <a:buFont typeface="Lexend"/>
              <a:buNone/>
              <a:defRPr sz="1600" b="1">
                <a:latin typeface="Lexend"/>
                <a:ea typeface="Lexend"/>
                <a:cs typeface="Lexend"/>
                <a:sym typeface="Lexend"/>
              </a:defRPr>
            </a:lvl7pPr>
            <a:lvl8pPr lvl="7" algn="r">
              <a:spcBef>
                <a:spcPts val="400"/>
              </a:spcBef>
              <a:spcAft>
                <a:spcPts val="0"/>
              </a:spcAft>
              <a:buSzPts val="1600"/>
              <a:buFont typeface="Lexend"/>
              <a:buNone/>
              <a:defRPr sz="1600" b="1">
                <a:latin typeface="Lexend"/>
                <a:ea typeface="Lexend"/>
                <a:cs typeface="Lexend"/>
                <a:sym typeface="Lexend"/>
              </a:defRPr>
            </a:lvl8pPr>
            <a:lvl9pPr lvl="8" algn="r">
              <a:spcBef>
                <a:spcPts val="400"/>
              </a:spcBef>
              <a:spcAft>
                <a:spcPts val="0"/>
              </a:spcAft>
              <a:buSzPts val="1600"/>
              <a:buFont typeface="Lexend"/>
              <a:buNone/>
              <a:defRPr sz="1600" b="1">
                <a:latin typeface="Lexend"/>
                <a:ea typeface="Lexend"/>
                <a:cs typeface="Lexend"/>
                <a:sym typeface="Lexend"/>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024 Quote slide: mint v2">
  <p:cSld name="Quote Slide_2_2_1_1_1">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247"/>
        <p:cNvGrpSpPr/>
        <p:nvPr/>
      </p:nvGrpSpPr>
      <p:grpSpPr>
        <a:xfrm>
          <a:off x="0" y="0"/>
          <a:ext cx="0" cy="0"/>
          <a:chOff x="0" y="0"/>
          <a:chExt cx="0" cy="0"/>
        </a:xfrm>
      </p:grpSpPr>
      <p:sp>
        <p:nvSpPr>
          <p:cNvPr id="248" name="Google Shape;248;p33"/>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vl1pPr>
            <a:lvl2pPr marL="0" lvl="1" indent="0" algn="r">
              <a:lnSpc>
                <a:spcPct val="90000"/>
              </a:lnSpc>
              <a:spcBef>
                <a:spcPts val="0"/>
              </a:spcBef>
              <a:buNone/>
              <a:defRPr/>
            </a:lvl2pPr>
            <a:lvl3pPr marL="0" lvl="2" indent="0" algn="r">
              <a:lnSpc>
                <a:spcPct val="90000"/>
              </a:lnSpc>
              <a:spcBef>
                <a:spcPts val="0"/>
              </a:spcBef>
              <a:buNone/>
              <a:defRPr/>
            </a:lvl3pPr>
            <a:lvl4pPr marL="0" lvl="3" indent="0" algn="r">
              <a:lnSpc>
                <a:spcPct val="90000"/>
              </a:lnSpc>
              <a:spcBef>
                <a:spcPts val="0"/>
              </a:spcBef>
              <a:buNone/>
              <a:defRPr/>
            </a:lvl4pPr>
            <a:lvl5pPr marL="0" lvl="4" indent="0" algn="r">
              <a:lnSpc>
                <a:spcPct val="90000"/>
              </a:lnSpc>
              <a:spcBef>
                <a:spcPts val="0"/>
              </a:spcBef>
              <a:buNone/>
              <a:defRPr/>
            </a:lvl5pPr>
            <a:lvl6pPr marL="0" lvl="5" indent="0" algn="r">
              <a:lnSpc>
                <a:spcPct val="90000"/>
              </a:lnSpc>
              <a:spcBef>
                <a:spcPts val="0"/>
              </a:spcBef>
              <a:buNone/>
              <a:defRPr/>
            </a:lvl6pPr>
            <a:lvl7pPr marL="0" lvl="6" indent="0" algn="r">
              <a:lnSpc>
                <a:spcPct val="90000"/>
              </a:lnSpc>
              <a:spcBef>
                <a:spcPts val="0"/>
              </a:spcBef>
              <a:buNone/>
              <a:defRPr/>
            </a:lvl7pPr>
            <a:lvl8pPr marL="0" lvl="7" indent="0" algn="r">
              <a:lnSpc>
                <a:spcPct val="90000"/>
              </a:lnSpc>
              <a:spcBef>
                <a:spcPts val="0"/>
              </a:spcBef>
              <a:buNone/>
              <a:defRPr/>
            </a:lvl8pPr>
            <a:lvl9pPr marL="0" lvl="8" indent="0" algn="r">
              <a:lnSpc>
                <a:spcPct val="90000"/>
              </a:lnSpc>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249" name="Google Shape;249;p33"/>
          <p:cNvSpPr txBox="1">
            <a:spLocks noGrp="1"/>
          </p:cNvSpPr>
          <p:nvPr>
            <p:ph type="subTitle" idx="1"/>
          </p:nvPr>
        </p:nvSpPr>
        <p:spPr>
          <a:xfrm>
            <a:off x="2447325" y="325050"/>
            <a:ext cx="6371700" cy="3575700"/>
          </a:xfrm>
          <a:prstGeom prst="rect">
            <a:avLst/>
          </a:prstGeom>
        </p:spPr>
        <p:txBody>
          <a:bodyPr spcFirstLastPara="1" wrap="square" lIns="432000" tIns="360000" rIns="432000" bIns="360000" anchor="t" anchorCtr="0">
            <a:normAutofit/>
          </a:bodyPr>
          <a:lstStyle>
            <a:lvl1pPr lvl="0">
              <a:spcBef>
                <a:spcPts val="0"/>
              </a:spcBef>
              <a:spcAft>
                <a:spcPts val="0"/>
              </a:spcAft>
              <a:buSzPts val="2400"/>
              <a:buFont typeface="Lexend Light"/>
              <a:buNone/>
              <a:defRPr sz="24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50" name="Google Shape;250;p33"/>
          <p:cNvSpPr txBox="1">
            <a:spLocks noGrp="1"/>
          </p:cNvSpPr>
          <p:nvPr>
            <p:ph type="subTitle" idx="2"/>
          </p:nvPr>
        </p:nvSpPr>
        <p:spPr>
          <a:xfrm>
            <a:off x="323925" y="4316450"/>
            <a:ext cx="2679300" cy="414600"/>
          </a:xfrm>
          <a:prstGeom prst="rect">
            <a:avLst/>
          </a:prstGeom>
        </p:spPr>
        <p:txBody>
          <a:bodyPr spcFirstLastPara="1" wrap="square" lIns="0" tIns="0" rIns="0" bIns="0" anchor="b" anchorCtr="0">
            <a:normAutofit/>
          </a:bodyPr>
          <a:lstStyle>
            <a:lvl1pPr lvl="0" algn="r">
              <a:spcBef>
                <a:spcPts val="0"/>
              </a:spcBef>
              <a:spcAft>
                <a:spcPts val="0"/>
              </a:spcAft>
              <a:buSzPts val="1200"/>
              <a:buNone/>
              <a:defRPr sz="1200"/>
            </a:lvl1pPr>
            <a:lvl2pPr lvl="1" algn="r">
              <a:spcBef>
                <a:spcPts val="400"/>
              </a:spcBef>
              <a:spcAft>
                <a:spcPts val="0"/>
              </a:spcAft>
              <a:buSzPts val="1500"/>
              <a:buNone/>
              <a:defRPr/>
            </a:lvl2pPr>
            <a:lvl3pPr lvl="2" algn="r">
              <a:spcBef>
                <a:spcPts val="400"/>
              </a:spcBef>
              <a:spcAft>
                <a:spcPts val="0"/>
              </a:spcAft>
              <a:buSzPts val="1500"/>
              <a:buNone/>
              <a:defRPr/>
            </a:lvl3pPr>
            <a:lvl4pPr lvl="3" algn="r">
              <a:spcBef>
                <a:spcPts val="400"/>
              </a:spcBef>
              <a:spcAft>
                <a:spcPts val="0"/>
              </a:spcAft>
              <a:buSzPts val="1500"/>
              <a:buNone/>
              <a:defRPr/>
            </a:lvl4pPr>
            <a:lvl5pPr lvl="4" algn="r">
              <a:spcBef>
                <a:spcPts val="400"/>
              </a:spcBef>
              <a:spcAft>
                <a:spcPts val="0"/>
              </a:spcAft>
              <a:buSzPts val="1500"/>
              <a:buNone/>
              <a:defRPr/>
            </a:lvl5pPr>
            <a:lvl6pPr lvl="5" algn="r">
              <a:spcBef>
                <a:spcPts val="400"/>
              </a:spcBef>
              <a:spcAft>
                <a:spcPts val="0"/>
              </a:spcAft>
              <a:buSzPts val="1500"/>
              <a:buNone/>
              <a:defRPr/>
            </a:lvl6pPr>
            <a:lvl7pPr lvl="6" algn="r">
              <a:spcBef>
                <a:spcPts val="400"/>
              </a:spcBef>
              <a:spcAft>
                <a:spcPts val="0"/>
              </a:spcAft>
              <a:buSzPts val="1500"/>
              <a:buNone/>
              <a:defRPr/>
            </a:lvl7pPr>
            <a:lvl8pPr lvl="7" algn="r">
              <a:spcBef>
                <a:spcPts val="400"/>
              </a:spcBef>
              <a:spcAft>
                <a:spcPts val="0"/>
              </a:spcAft>
              <a:buSzPts val="1500"/>
              <a:buNone/>
              <a:defRPr/>
            </a:lvl8pPr>
            <a:lvl9pPr lvl="8" algn="r">
              <a:spcBef>
                <a:spcPts val="400"/>
              </a:spcBef>
              <a:spcAft>
                <a:spcPts val="0"/>
              </a:spcAft>
              <a:buSzPts val="1500"/>
              <a:buNone/>
              <a:defRPr/>
            </a:lvl9pPr>
          </a:lstStyle>
          <a:p>
            <a:endParaRPr/>
          </a:p>
        </p:txBody>
      </p:sp>
      <p:sp>
        <p:nvSpPr>
          <p:cNvPr id="251" name="Google Shape;251;p33"/>
          <p:cNvSpPr txBox="1">
            <a:spLocks noGrp="1"/>
          </p:cNvSpPr>
          <p:nvPr>
            <p:ph type="body" idx="3"/>
          </p:nvPr>
        </p:nvSpPr>
        <p:spPr>
          <a:xfrm>
            <a:off x="323850" y="325050"/>
            <a:ext cx="1757100" cy="3663900"/>
          </a:xfrm>
          <a:prstGeom prst="rect">
            <a:avLst/>
          </a:prstGeom>
        </p:spPr>
        <p:txBody>
          <a:bodyPr spcFirstLastPara="1" wrap="square" lIns="91425" tIns="360000" rIns="91425" bIns="360000" anchor="t" anchorCtr="0">
            <a:normAutofit/>
          </a:bodyPr>
          <a:lstStyle>
            <a:lvl1pPr marL="457200" lvl="0" indent="-228600">
              <a:spcBef>
                <a:spcPts val="0"/>
              </a:spcBef>
              <a:spcAft>
                <a:spcPts val="0"/>
              </a:spcAft>
              <a:buSzPts val="1400"/>
              <a:buFont typeface="Lexend Light"/>
              <a:buNone/>
              <a:defRPr sz="1400">
                <a:latin typeface="Lexend Light"/>
                <a:ea typeface="Lexend Light"/>
                <a:cs typeface="Lexend Light"/>
                <a:sym typeface="Lexend Light"/>
              </a:defRPr>
            </a:lvl1pPr>
            <a:lvl2pPr marL="914400" lvl="1" indent="-228600">
              <a:spcBef>
                <a:spcPts val="400"/>
              </a:spcBef>
              <a:spcAft>
                <a:spcPts val="0"/>
              </a:spcAft>
              <a:buSzPts val="1400"/>
              <a:buNone/>
              <a:defRPr sz="1400"/>
            </a:lvl2pPr>
            <a:lvl3pPr marL="1371600" lvl="2" indent="-317500">
              <a:spcBef>
                <a:spcPts val="400"/>
              </a:spcBef>
              <a:spcAft>
                <a:spcPts val="0"/>
              </a:spcAft>
              <a:buSzPts val="1400"/>
              <a:buChar char="•"/>
              <a:defRPr sz="1400"/>
            </a:lvl3pPr>
            <a:lvl4pPr marL="1828800" lvl="3" indent="-317500">
              <a:spcBef>
                <a:spcPts val="400"/>
              </a:spcBef>
              <a:spcAft>
                <a:spcPts val="0"/>
              </a:spcAft>
              <a:buSzPts val="1400"/>
              <a:buChar char="•"/>
              <a:defRPr sz="1400"/>
            </a:lvl4pPr>
            <a:lvl5pPr marL="2286000" lvl="4" indent="-317500">
              <a:spcBef>
                <a:spcPts val="400"/>
              </a:spcBef>
              <a:spcAft>
                <a:spcPts val="0"/>
              </a:spcAft>
              <a:buSzPts val="1400"/>
              <a:buChar char="•"/>
              <a:defRPr sz="1400"/>
            </a:lvl5pPr>
            <a:lvl6pPr marL="2743200" lvl="5" indent="-317500">
              <a:spcBef>
                <a:spcPts val="400"/>
              </a:spcBef>
              <a:spcAft>
                <a:spcPts val="0"/>
              </a:spcAft>
              <a:buSzPts val="1400"/>
              <a:buChar char="•"/>
              <a:defRPr sz="1400"/>
            </a:lvl6pPr>
            <a:lvl7pPr marL="3200400" lvl="6" indent="-317500">
              <a:spcBef>
                <a:spcPts val="400"/>
              </a:spcBef>
              <a:spcAft>
                <a:spcPts val="0"/>
              </a:spcAft>
              <a:buSzPts val="1400"/>
              <a:buChar char="•"/>
              <a:defRPr sz="1400"/>
            </a:lvl7pPr>
            <a:lvl8pPr marL="3657600" lvl="7" indent="-317500">
              <a:spcBef>
                <a:spcPts val="400"/>
              </a:spcBef>
              <a:spcAft>
                <a:spcPts val="0"/>
              </a:spcAft>
              <a:buSzPts val="1400"/>
              <a:buChar char="•"/>
              <a:defRPr sz="1400"/>
            </a:lvl8pPr>
            <a:lvl9pPr marL="4114800" lvl="8" indent="-317500">
              <a:spcBef>
                <a:spcPts val="400"/>
              </a:spcBef>
              <a:spcAft>
                <a:spcPts val="0"/>
              </a:spcAft>
              <a:buSzPts val="1400"/>
              <a:buChar char="•"/>
              <a:defRPr sz="1400"/>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025 Two quotes mint">
  <p:cSld name="CUSTOM_8">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252"/>
        <p:cNvGrpSpPr/>
        <p:nvPr/>
      </p:nvGrpSpPr>
      <p:grpSpPr>
        <a:xfrm>
          <a:off x="0" y="0"/>
          <a:ext cx="0" cy="0"/>
          <a:chOff x="0" y="0"/>
          <a:chExt cx="0" cy="0"/>
        </a:xfrm>
      </p:grpSpPr>
      <p:sp>
        <p:nvSpPr>
          <p:cNvPr id="253" name="Google Shape;253;p34"/>
          <p:cNvSpPr txBox="1">
            <a:spLocks noGrp="1"/>
          </p:cNvSpPr>
          <p:nvPr>
            <p:ph type="subTitle" idx="1"/>
          </p:nvPr>
        </p:nvSpPr>
        <p:spPr>
          <a:xfrm>
            <a:off x="383050" y="325050"/>
            <a:ext cx="4480500" cy="2547000"/>
          </a:xfrm>
          <a:prstGeom prst="rect">
            <a:avLst/>
          </a:prstGeom>
        </p:spPr>
        <p:txBody>
          <a:bodyPr spcFirstLastPara="1" wrap="square" lIns="432000" tIns="360000" rIns="432000" bIns="360000" anchor="t" anchorCtr="0">
            <a:normAutofit/>
          </a:bodyPr>
          <a:lstStyle>
            <a:lvl1pPr lvl="0">
              <a:spcBef>
                <a:spcPts val="0"/>
              </a:spcBef>
              <a:spcAft>
                <a:spcPts val="0"/>
              </a:spcAft>
              <a:buSzPts val="2400"/>
              <a:buFont typeface="Lexend Light"/>
              <a:buNone/>
              <a:defRPr sz="24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54" name="Google Shape;254;p34"/>
          <p:cNvSpPr txBox="1">
            <a:spLocks noGrp="1"/>
          </p:cNvSpPr>
          <p:nvPr>
            <p:ph type="subTitle" idx="2"/>
          </p:nvPr>
        </p:nvSpPr>
        <p:spPr>
          <a:xfrm>
            <a:off x="4603025" y="1905075"/>
            <a:ext cx="4159800" cy="2634300"/>
          </a:xfrm>
          <a:prstGeom prst="rect">
            <a:avLst/>
          </a:prstGeom>
        </p:spPr>
        <p:txBody>
          <a:bodyPr spcFirstLastPara="1" wrap="square" lIns="432000" tIns="360000" rIns="432000" bIns="360000" anchor="t" anchorCtr="0">
            <a:normAutofit/>
          </a:bodyPr>
          <a:lstStyle>
            <a:lvl1pPr lvl="0">
              <a:spcBef>
                <a:spcPts val="0"/>
              </a:spcBef>
              <a:spcAft>
                <a:spcPts val="0"/>
              </a:spcAft>
              <a:buSzPts val="2400"/>
              <a:buFont typeface="Lexend Light"/>
              <a:buNone/>
              <a:defRPr sz="24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026 Three quotes mint">
  <p:cSld name="CUSTOM_9">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255"/>
        <p:cNvGrpSpPr/>
        <p:nvPr/>
      </p:nvGrpSpPr>
      <p:grpSpPr>
        <a:xfrm>
          <a:off x="0" y="0"/>
          <a:ext cx="0" cy="0"/>
          <a:chOff x="0" y="0"/>
          <a:chExt cx="0" cy="0"/>
        </a:xfrm>
      </p:grpSpPr>
      <p:sp>
        <p:nvSpPr>
          <p:cNvPr id="256" name="Google Shape;256;p35"/>
          <p:cNvSpPr txBox="1">
            <a:spLocks noGrp="1"/>
          </p:cNvSpPr>
          <p:nvPr>
            <p:ph type="subTitle" idx="1"/>
          </p:nvPr>
        </p:nvSpPr>
        <p:spPr>
          <a:xfrm>
            <a:off x="448375" y="394400"/>
            <a:ext cx="4437600" cy="1871400"/>
          </a:xfrm>
          <a:prstGeom prst="rect">
            <a:avLst/>
          </a:prstGeom>
        </p:spPr>
        <p:txBody>
          <a:bodyPr spcFirstLastPara="1" wrap="square" lIns="432000" tIns="360000" rIns="432000" bIns="360000" anchor="t" anchorCtr="0">
            <a:normAutofit/>
          </a:bodyPr>
          <a:lstStyle>
            <a:lvl1pPr lvl="0">
              <a:spcBef>
                <a:spcPts val="0"/>
              </a:spcBef>
              <a:spcAft>
                <a:spcPts val="0"/>
              </a:spcAft>
              <a:buSzPts val="2400"/>
              <a:buFont typeface="Lexend Light"/>
              <a:buNone/>
              <a:defRPr sz="24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57" name="Google Shape;257;p35"/>
          <p:cNvSpPr txBox="1">
            <a:spLocks noGrp="1"/>
          </p:cNvSpPr>
          <p:nvPr>
            <p:ph type="subTitle" idx="2"/>
          </p:nvPr>
        </p:nvSpPr>
        <p:spPr>
          <a:xfrm>
            <a:off x="5703925" y="394400"/>
            <a:ext cx="3027900" cy="1871400"/>
          </a:xfrm>
          <a:prstGeom prst="rect">
            <a:avLst/>
          </a:prstGeom>
        </p:spPr>
        <p:txBody>
          <a:bodyPr spcFirstLastPara="1" wrap="square" lIns="432000" tIns="360000" rIns="432000" bIns="360000" anchor="t" anchorCtr="0">
            <a:normAutofit/>
          </a:bodyPr>
          <a:lstStyle>
            <a:lvl1pPr lvl="0">
              <a:spcBef>
                <a:spcPts val="0"/>
              </a:spcBef>
              <a:spcAft>
                <a:spcPts val="0"/>
              </a:spcAft>
              <a:buSzPts val="2400"/>
              <a:buFont typeface="Lexend Light"/>
              <a:buNone/>
              <a:defRPr sz="24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58" name="Google Shape;258;p35"/>
          <p:cNvSpPr txBox="1">
            <a:spLocks noGrp="1"/>
          </p:cNvSpPr>
          <p:nvPr>
            <p:ph type="subTitle" idx="3"/>
          </p:nvPr>
        </p:nvSpPr>
        <p:spPr>
          <a:xfrm>
            <a:off x="448375" y="2844025"/>
            <a:ext cx="8236200" cy="1528500"/>
          </a:xfrm>
          <a:prstGeom prst="rect">
            <a:avLst/>
          </a:prstGeom>
        </p:spPr>
        <p:txBody>
          <a:bodyPr spcFirstLastPara="1" wrap="square" lIns="432000" tIns="360000" rIns="432000" bIns="360000" anchor="t" anchorCtr="0">
            <a:normAutofit/>
          </a:bodyPr>
          <a:lstStyle>
            <a:lvl1pPr lvl="0">
              <a:spcBef>
                <a:spcPts val="0"/>
              </a:spcBef>
              <a:spcAft>
                <a:spcPts val="0"/>
              </a:spcAft>
              <a:buSzPts val="2400"/>
              <a:buFont typeface="Lexend Light"/>
              <a:buNone/>
              <a:defRPr sz="24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024  Quote slide: blue">
  <p:cSld name="Quote Slide">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259"/>
        <p:cNvGrpSpPr/>
        <p:nvPr/>
      </p:nvGrpSpPr>
      <p:grpSpPr>
        <a:xfrm>
          <a:off x="0" y="0"/>
          <a:ext cx="0" cy="0"/>
          <a:chOff x="0" y="0"/>
          <a:chExt cx="0" cy="0"/>
        </a:xfrm>
      </p:grpSpPr>
      <p:sp>
        <p:nvSpPr>
          <p:cNvPr id="260" name="Google Shape;260;p36"/>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vl1pPr>
            <a:lvl2pPr marL="0" lvl="1" indent="0" algn="r">
              <a:lnSpc>
                <a:spcPct val="90000"/>
              </a:lnSpc>
              <a:spcBef>
                <a:spcPts val="0"/>
              </a:spcBef>
              <a:buNone/>
              <a:defRPr/>
            </a:lvl2pPr>
            <a:lvl3pPr marL="0" lvl="2" indent="0" algn="r">
              <a:lnSpc>
                <a:spcPct val="90000"/>
              </a:lnSpc>
              <a:spcBef>
                <a:spcPts val="0"/>
              </a:spcBef>
              <a:buNone/>
              <a:defRPr/>
            </a:lvl3pPr>
            <a:lvl4pPr marL="0" lvl="3" indent="0" algn="r">
              <a:lnSpc>
                <a:spcPct val="90000"/>
              </a:lnSpc>
              <a:spcBef>
                <a:spcPts val="0"/>
              </a:spcBef>
              <a:buNone/>
              <a:defRPr/>
            </a:lvl4pPr>
            <a:lvl5pPr marL="0" lvl="4" indent="0" algn="r">
              <a:lnSpc>
                <a:spcPct val="90000"/>
              </a:lnSpc>
              <a:spcBef>
                <a:spcPts val="0"/>
              </a:spcBef>
              <a:buNone/>
              <a:defRPr/>
            </a:lvl5pPr>
            <a:lvl6pPr marL="0" lvl="5" indent="0" algn="r">
              <a:lnSpc>
                <a:spcPct val="90000"/>
              </a:lnSpc>
              <a:spcBef>
                <a:spcPts val="0"/>
              </a:spcBef>
              <a:buNone/>
              <a:defRPr/>
            </a:lvl6pPr>
            <a:lvl7pPr marL="0" lvl="6" indent="0" algn="r">
              <a:lnSpc>
                <a:spcPct val="90000"/>
              </a:lnSpc>
              <a:spcBef>
                <a:spcPts val="0"/>
              </a:spcBef>
              <a:buNone/>
              <a:defRPr/>
            </a:lvl7pPr>
            <a:lvl8pPr marL="0" lvl="7" indent="0" algn="r">
              <a:lnSpc>
                <a:spcPct val="90000"/>
              </a:lnSpc>
              <a:spcBef>
                <a:spcPts val="0"/>
              </a:spcBef>
              <a:buNone/>
              <a:defRPr/>
            </a:lvl8pPr>
            <a:lvl9pPr marL="0" lvl="8" indent="0" algn="r">
              <a:lnSpc>
                <a:spcPct val="90000"/>
              </a:lnSpc>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261" name="Google Shape;261;p36"/>
          <p:cNvSpPr txBox="1">
            <a:spLocks noGrp="1"/>
          </p:cNvSpPr>
          <p:nvPr>
            <p:ph type="subTitle" idx="1"/>
          </p:nvPr>
        </p:nvSpPr>
        <p:spPr>
          <a:xfrm>
            <a:off x="459525" y="4316450"/>
            <a:ext cx="2543700" cy="414600"/>
          </a:xfrm>
          <a:prstGeom prst="rect">
            <a:avLst/>
          </a:prstGeom>
        </p:spPr>
        <p:txBody>
          <a:bodyPr spcFirstLastPara="1" wrap="square" lIns="0" tIns="0" rIns="0" bIns="0" anchor="b" anchorCtr="0">
            <a:normAutofit/>
          </a:bodyPr>
          <a:lstStyle>
            <a:lvl1pPr lvl="0" algn="r">
              <a:spcBef>
                <a:spcPts val="0"/>
              </a:spcBef>
              <a:spcAft>
                <a:spcPts val="0"/>
              </a:spcAft>
              <a:buSzPts val="1200"/>
              <a:buNone/>
              <a:defRPr sz="1200"/>
            </a:lvl1pPr>
            <a:lvl2pPr lvl="1" algn="r">
              <a:spcBef>
                <a:spcPts val="400"/>
              </a:spcBef>
              <a:spcAft>
                <a:spcPts val="0"/>
              </a:spcAft>
              <a:buSzPts val="1500"/>
              <a:buNone/>
              <a:defRPr/>
            </a:lvl2pPr>
            <a:lvl3pPr lvl="2" algn="r">
              <a:spcBef>
                <a:spcPts val="400"/>
              </a:spcBef>
              <a:spcAft>
                <a:spcPts val="0"/>
              </a:spcAft>
              <a:buSzPts val="1500"/>
              <a:buNone/>
              <a:defRPr/>
            </a:lvl3pPr>
            <a:lvl4pPr lvl="3" algn="r">
              <a:spcBef>
                <a:spcPts val="400"/>
              </a:spcBef>
              <a:spcAft>
                <a:spcPts val="0"/>
              </a:spcAft>
              <a:buSzPts val="1500"/>
              <a:buNone/>
              <a:defRPr/>
            </a:lvl4pPr>
            <a:lvl5pPr lvl="4" algn="r">
              <a:spcBef>
                <a:spcPts val="400"/>
              </a:spcBef>
              <a:spcAft>
                <a:spcPts val="0"/>
              </a:spcAft>
              <a:buSzPts val="1500"/>
              <a:buNone/>
              <a:defRPr/>
            </a:lvl5pPr>
            <a:lvl6pPr lvl="5" algn="r">
              <a:spcBef>
                <a:spcPts val="400"/>
              </a:spcBef>
              <a:spcAft>
                <a:spcPts val="0"/>
              </a:spcAft>
              <a:buSzPts val="1500"/>
              <a:buNone/>
              <a:defRPr/>
            </a:lvl6pPr>
            <a:lvl7pPr lvl="6" algn="r">
              <a:spcBef>
                <a:spcPts val="400"/>
              </a:spcBef>
              <a:spcAft>
                <a:spcPts val="0"/>
              </a:spcAft>
              <a:buSzPts val="1500"/>
              <a:buNone/>
              <a:defRPr/>
            </a:lvl7pPr>
            <a:lvl8pPr lvl="7" algn="r">
              <a:spcBef>
                <a:spcPts val="400"/>
              </a:spcBef>
              <a:spcAft>
                <a:spcPts val="0"/>
              </a:spcAft>
              <a:buSzPts val="1500"/>
              <a:buNone/>
              <a:defRPr/>
            </a:lvl8pPr>
            <a:lvl9pPr lvl="8" algn="r">
              <a:spcBef>
                <a:spcPts val="400"/>
              </a:spcBef>
              <a:spcAft>
                <a:spcPts val="0"/>
              </a:spcAft>
              <a:buSzPts val="1500"/>
              <a:buNone/>
              <a:defRPr/>
            </a:lvl9pPr>
          </a:lstStyle>
          <a:p>
            <a:endParaRPr/>
          </a:p>
        </p:txBody>
      </p:sp>
      <p:sp>
        <p:nvSpPr>
          <p:cNvPr id="262" name="Google Shape;262;p36"/>
          <p:cNvSpPr txBox="1">
            <a:spLocks noGrp="1"/>
          </p:cNvSpPr>
          <p:nvPr>
            <p:ph type="subTitle" idx="2"/>
          </p:nvPr>
        </p:nvSpPr>
        <p:spPr>
          <a:xfrm>
            <a:off x="2330950" y="495250"/>
            <a:ext cx="6353700" cy="3552300"/>
          </a:xfrm>
          <a:prstGeom prst="rect">
            <a:avLst/>
          </a:prstGeom>
        </p:spPr>
        <p:txBody>
          <a:bodyPr spcFirstLastPara="1" wrap="square" lIns="432000" tIns="360000" rIns="432000" bIns="360000" anchor="t" anchorCtr="0">
            <a:normAutofit/>
          </a:bodyPr>
          <a:lstStyle>
            <a:lvl1pPr lvl="0">
              <a:spcBef>
                <a:spcPts val="0"/>
              </a:spcBef>
              <a:spcAft>
                <a:spcPts val="0"/>
              </a:spcAft>
              <a:buSzPts val="2400"/>
              <a:buFont typeface="Lexend Light"/>
              <a:buNone/>
              <a:defRPr sz="24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024 Quote slide: purple">
  <p:cSld name="Quote Slide_2">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263"/>
        <p:cNvGrpSpPr/>
        <p:nvPr/>
      </p:nvGrpSpPr>
      <p:grpSpPr>
        <a:xfrm>
          <a:off x="0" y="0"/>
          <a:ext cx="0" cy="0"/>
          <a:chOff x="0" y="0"/>
          <a:chExt cx="0" cy="0"/>
        </a:xfrm>
      </p:grpSpPr>
      <p:sp>
        <p:nvSpPr>
          <p:cNvPr id="264" name="Google Shape;264;p37"/>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vl1pPr>
            <a:lvl2pPr marL="0" lvl="1" indent="0" algn="r">
              <a:lnSpc>
                <a:spcPct val="90000"/>
              </a:lnSpc>
              <a:spcBef>
                <a:spcPts val="0"/>
              </a:spcBef>
              <a:buNone/>
              <a:defRPr/>
            </a:lvl2pPr>
            <a:lvl3pPr marL="0" lvl="2" indent="0" algn="r">
              <a:lnSpc>
                <a:spcPct val="90000"/>
              </a:lnSpc>
              <a:spcBef>
                <a:spcPts val="0"/>
              </a:spcBef>
              <a:buNone/>
              <a:defRPr/>
            </a:lvl3pPr>
            <a:lvl4pPr marL="0" lvl="3" indent="0" algn="r">
              <a:lnSpc>
                <a:spcPct val="90000"/>
              </a:lnSpc>
              <a:spcBef>
                <a:spcPts val="0"/>
              </a:spcBef>
              <a:buNone/>
              <a:defRPr/>
            </a:lvl4pPr>
            <a:lvl5pPr marL="0" lvl="4" indent="0" algn="r">
              <a:lnSpc>
                <a:spcPct val="90000"/>
              </a:lnSpc>
              <a:spcBef>
                <a:spcPts val="0"/>
              </a:spcBef>
              <a:buNone/>
              <a:defRPr/>
            </a:lvl5pPr>
            <a:lvl6pPr marL="0" lvl="5" indent="0" algn="r">
              <a:lnSpc>
                <a:spcPct val="90000"/>
              </a:lnSpc>
              <a:spcBef>
                <a:spcPts val="0"/>
              </a:spcBef>
              <a:buNone/>
              <a:defRPr/>
            </a:lvl6pPr>
            <a:lvl7pPr marL="0" lvl="6" indent="0" algn="r">
              <a:lnSpc>
                <a:spcPct val="90000"/>
              </a:lnSpc>
              <a:spcBef>
                <a:spcPts val="0"/>
              </a:spcBef>
              <a:buNone/>
              <a:defRPr/>
            </a:lvl7pPr>
            <a:lvl8pPr marL="0" lvl="7" indent="0" algn="r">
              <a:lnSpc>
                <a:spcPct val="90000"/>
              </a:lnSpc>
              <a:spcBef>
                <a:spcPts val="0"/>
              </a:spcBef>
              <a:buNone/>
              <a:defRPr/>
            </a:lvl8pPr>
            <a:lvl9pPr marL="0" lvl="8" indent="0" algn="r">
              <a:lnSpc>
                <a:spcPct val="90000"/>
              </a:lnSpc>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265" name="Google Shape;265;p37"/>
          <p:cNvSpPr txBox="1">
            <a:spLocks noGrp="1"/>
          </p:cNvSpPr>
          <p:nvPr>
            <p:ph type="subTitle" idx="1"/>
          </p:nvPr>
        </p:nvSpPr>
        <p:spPr>
          <a:xfrm>
            <a:off x="2330950" y="495250"/>
            <a:ext cx="6353700" cy="3552300"/>
          </a:xfrm>
          <a:prstGeom prst="rect">
            <a:avLst/>
          </a:prstGeom>
        </p:spPr>
        <p:txBody>
          <a:bodyPr spcFirstLastPara="1" wrap="square" lIns="432000" tIns="360000" rIns="432000" bIns="360000" anchor="t" anchorCtr="0">
            <a:normAutofit/>
          </a:bodyPr>
          <a:lstStyle>
            <a:lvl1pPr lvl="0">
              <a:spcBef>
                <a:spcPts val="0"/>
              </a:spcBef>
              <a:spcAft>
                <a:spcPts val="0"/>
              </a:spcAft>
              <a:buSzPts val="2400"/>
              <a:buFont typeface="Lexend Light"/>
              <a:buNone/>
              <a:defRPr sz="24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66" name="Google Shape;266;p37"/>
          <p:cNvSpPr txBox="1">
            <a:spLocks noGrp="1"/>
          </p:cNvSpPr>
          <p:nvPr>
            <p:ph type="subTitle" idx="2"/>
          </p:nvPr>
        </p:nvSpPr>
        <p:spPr>
          <a:xfrm>
            <a:off x="459525" y="4316450"/>
            <a:ext cx="2543700" cy="414600"/>
          </a:xfrm>
          <a:prstGeom prst="rect">
            <a:avLst/>
          </a:prstGeom>
        </p:spPr>
        <p:txBody>
          <a:bodyPr spcFirstLastPara="1" wrap="square" lIns="0" tIns="0" rIns="0" bIns="0" anchor="b" anchorCtr="0">
            <a:normAutofit/>
          </a:bodyPr>
          <a:lstStyle>
            <a:lvl1pPr lvl="0" algn="r">
              <a:spcBef>
                <a:spcPts val="0"/>
              </a:spcBef>
              <a:spcAft>
                <a:spcPts val="0"/>
              </a:spcAft>
              <a:buSzPts val="1200"/>
              <a:buNone/>
              <a:defRPr sz="1200"/>
            </a:lvl1pPr>
            <a:lvl2pPr lvl="1" algn="r">
              <a:spcBef>
                <a:spcPts val="400"/>
              </a:spcBef>
              <a:spcAft>
                <a:spcPts val="0"/>
              </a:spcAft>
              <a:buSzPts val="1500"/>
              <a:buNone/>
              <a:defRPr/>
            </a:lvl2pPr>
            <a:lvl3pPr lvl="2" algn="r">
              <a:spcBef>
                <a:spcPts val="400"/>
              </a:spcBef>
              <a:spcAft>
                <a:spcPts val="0"/>
              </a:spcAft>
              <a:buSzPts val="1500"/>
              <a:buNone/>
              <a:defRPr/>
            </a:lvl3pPr>
            <a:lvl4pPr lvl="3" algn="r">
              <a:spcBef>
                <a:spcPts val="400"/>
              </a:spcBef>
              <a:spcAft>
                <a:spcPts val="0"/>
              </a:spcAft>
              <a:buSzPts val="1500"/>
              <a:buNone/>
              <a:defRPr/>
            </a:lvl4pPr>
            <a:lvl5pPr lvl="4" algn="r">
              <a:spcBef>
                <a:spcPts val="400"/>
              </a:spcBef>
              <a:spcAft>
                <a:spcPts val="0"/>
              </a:spcAft>
              <a:buSzPts val="1500"/>
              <a:buNone/>
              <a:defRPr/>
            </a:lvl5pPr>
            <a:lvl6pPr lvl="5" algn="r">
              <a:spcBef>
                <a:spcPts val="400"/>
              </a:spcBef>
              <a:spcAft>
                <a:spcPts val="0"/>
              </a:spcAft>
              <a:buSzPts val="1500"/>
              <a:buNone/>
              <a:defRPr/>
            </a:lvl6pPr>
            <a:lvl7pPr lvl="6" algn="r">
              <a:spcBef>
                <a:spcPts val="400"/>
              </a:spcBef>
              <a:spcAft>
                <a:spcPts val="0"/>
              </a:spcAft>
              <a:buSzPts val="1500"/>
              <a:buNone/>
              <a:defRPr/>
            </a:lvl7pPr>
            <a:lvl8pPr lvl="7" algn="r">
              <a:spcBef>
                <a:spcPts val="400"/>
              </a:spcBef>
              <a:spcAft>
                <a:spcPts val="0"/>
              </a:spcAft>
              <a:buSzPts val="1500"/>
              <a:buNone/>
              <a:defRPr/>
            </a:lvl8pPr>
            <a:lvl9pPr lvl="8" algn="r">
              <a:spcBef>
                <a:spcPts val="400"/>
              </a:spcBef>
              <a:spcAft>
                <a:spcPts val="0"/>
              </a:spcAft>
              <a:buSzPts val="1500"/>
              <a:buNone/>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024 Quote slide: pink">
  <p:cSld name="Quote Slide_2_1">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267"/>
        <p:cNvGrpSpPr/>
        <p:nvPr/>
      </p:nvGrpSpPr>
      <p:grpSpPr>
        <a:xfrm>
          <a:off x="0" y="0"/>
          <a:ext cx="0" cy="0"/>
          <a:chOff x="0" y="0"/>
          <a:chExt cx="0" cy="0"/>
        </a:xfrm>
      </p:grpSpPr>
      <p:sp>
        <p:nvSpPr>
          <p:cNvPr id="268" name="Google Shape;268;p38"/>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vl1pPr>
            <a:lvl2pPr marL="0" lvl="1" indent="0" algn="r">
              <a:lnSpc>
                <a:spcPct val="90000"/>
              </a:lnSpc>
              <a:spcBef>
                <a:spcPts val="0"/>
              </a:spcBef>
              <a:buNone/>
              <a:defRPr/>
            </a:lvl2pPr>
            <a:lvl3pPr marL="0" lvl="2" indent="0" algn="r">
              <a:lnSpc>
                <a:spcPct val="90000"/>
              </a:lnSpc>
              <a:spcBef>
                <a:spcPts val="0"/>
              </a:spcBef>
              <a:buNone/>
              <a:defRPr/>
            </a:lvl3pPr>
            <a:lvl4pPr marL="0" lvl="3" indent="0" algn="r">
              <a:lnSpc>
                <a:spcPct val="90000"/>
              </a:lnSpc>
              <a:spcBef>
                <a:spcPts val="0"/>
              </a:spcBef>
              <a:buNone/>
              <a:defRPr/>
            </a:lvl4pPr>
            <a:lvl5pPr marL="0" lvl="4" indent="0" algn="r">
              <a:lnSpc>
                <a:spcPct val="90000"/>
              </a:lnSpc>
              <a:spcBef>
                <a:spcPts val="0"/>
              </a:spcBef>
              <a:buNone/>
              <a:defRPr/>
            </a:lvl5pPr>
            <a:lvl6pPr marL="0" lvl="5" indent="0" algn="r">
              <a:lnSpc>
                <a:spcPct val="90000"/>
              </a:lnSpc>
              <a:spcBef>
                <a:spcPts val="0"/>
              </a:spcBef>
              <a:buNone/>
              <a:defRPr/>
            </a:lvl6pPr>
            <a:lvl7pPr marL="0" lvl="6" indent="0" algn="r">
              <a:lnSpc>
                <a:spcPct val="90000"/>
              </a:lnSpc>
              <a:spcBef>
                <a:spcPts val="0"/>
              </a:spcBef>
              <a:buNone/>
              <a:defRPr/>
            </a:lvl7pPr>
            <a:lvl8pPr marL="0" lvl="7" indent="0" algn="r">
              <a:lnSpc>
                <a:spcPct val="90000"/>
              </a:lnSpc>
              <a:spcBef>
                <a:spcPts val="0"/>
              </a:spcBef>
              <a:buNone/>
              <a:defRPr/>
            </a:lvl8pPr>
            <a:lvl9pPr marL="0" lvl="8" indent="0" algn="r">
              <a:lnSpc>
                <a:spcPct val="90000"/>
              </a:lnSpc>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269" name="Google Shape;269;p38"/>
          <p:cNvSpPr txBox="1">
            <a:spLocks noGrp="1"/>
          </p:cNvSpPr>
          <p:nvPr>
            <p:ph type="subTitle" idx="1"/>
          </p:nvPr>
        </p:nvSpPr>
        <p:spPr>
          <a:xfrm>
            <a:off x="2330950" y="495250"/>
            <a:ext cx="6353700" cy="3552300"/>
          </a:xfrm>
          <a:prstGeom prst="rect">
            <a:avLst/>
          </a:prstGeom>
        </p:spPr>
        <p:txBody>
          <a:bodyPr spcFirstLastPara="1" wrap="square" lIns="432000" tIns="360000" rIns="432000" bIns="360000" anchor="t" anchorCtr="0">
            <a:normAutofit/>
          </a:bodyPr>
          <a:lstStyle>
            <a:lvl1pPr lvl="0">
              <a:spcBef>
                <a:spcPts val="0"/>
              </a:spcBef>
              <a:spcAft>
                <a:spcPts val="0"/>
              </a:spcAft>
              <a:buSzPts val="2400"/>
              <a:buFont typeface="Lexend Light"/>
              <a:buNone/>
              <a:defRPr sz="24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70" name="Google Shape;270;p38"/>
          <p:cNvSpPr txBox="1">
            <a:spLocks noGrp="1"/>
          </p:cNvSpPr>
          <p:nvPr>
            <p:ph type="subTitle" idx="2"/>
          </p:nvPr>
        </p:nvSpPr>
        <p:spPr>
          <a:xfrm>
            <a:off x="459525" y="4316450"/>
            <a:ext cx="2543700" cy="414600"/>
          </a:xfrm>
          <a:prstGeom prst="rect">
            <a:avLst/>
          </a:prstGeom>
        </p:spPr>
        <p:txBody>
          <a:bodyPr spcFirstLastPara="1" wrap="square" lIns="0" tIns="0" rIns="0" bIns="0" anchor="b" anchorCtr="0">
            <a:normAutofit/>
          </a:bodyPr>
          <a:lstStyle>
            <a:lvl1pPr lvl="0" algn="r">
              <a:spcBef>
                <a:spcPts val="0"/>
              </a:spcBef>
              <a:spcAft>
                <a:spcPts val="0"/>
              </a:spcAft>
              <a:buSzPts val="1200"/>
              <a:buNone/>
              <a:defRPr sz="1200"/>
            </a:lvl1pPr>
            <a:lvl2pPr lvl="1" algn="r">
              <a:spcBef>
                <a:spcPts val="400"/>
              </a:spcBef>
              <a:spcAft>
                <a:spcPts val="0"/>
              </a:spcAft>
              <a:buSzPts val="1500"/>
              <a:buNone/>
              <a:defRPr/>
            </a:lvl2pPr>
            <a:lvl3pPr lvl="2" algn="r">
              <a:spcBef>
                <a:spcPts val="400"/>
              </a:spcBef>
              <a:spcAft>
                <a:spcPts val="0"/>
              </a:spcAft>
              <a:buSzPts val="1500"/>
              <a:buNone/>
              <a:defRPr/>
            </a:lvl3pPr>
            <a:lvl4pPr lvl="3" algn="r">
              <a:spcBef>
                <a:spcPts val="400"/>
              </a:spcBef>
              <a:spcAft>
                <a:spcPts val="0"/>
              </a:spcAft>
              <a:buSzPts val="1500"/>
              <a:buNone/>
              <a:defRPr/>
            </a:lvl4pPr>
            <a:lvl5pPr lvl="4" algn="r">
              <a:spcBef>
                <a:spcPts val="400"/>
              </a:spcBef>
              <a:spcAft>
                <a:spcPts val="0"/>
              </a:spcAft>
              <a:buSzPts val="1500"/>
              <a:buNone/>
              <a:defRPr/>
            </a:lvl5pPr>
            <a:lvl6pPr lvl="5" algn="r">
              <a:spcBef>
                <a:spcPts val="400"/>
              </a:spcBef>
              <a:spcAft>
                <a:spcPts val="0"/>
              </a:spcAft>
              <a:buSzPts val="1500"/>
              <a:buNone/>
              <a:defRPr/>
            </a:lvl6pPr>
            <a:lvl7pPr lvl="6" algn="r">
              <a:spcBef>
                <a:spcPts val="400"/>
              </a:spcBef>
              <a:spcAft>
                <a:spcPts val="0"/>
              </a:spcAft>
              <a:buSzPts val="1500"/>
              <a:buNone/>
              <a:defRPr/>
            </a:lvl7pPr>
            <a:lvl8pPr lvl="7" algn="r">
              <a:spcBef>
                <a:spcPts val="400"/>
              </a:spcBef>
              <a:spcAft>
                <a:spcPts val="0"/>
              </a:spcAft>
              <a:buSzPts val="1500"/>
              <a:buNone/>
              <a:defRPr/>
            </a:lvl8pPr>
            <a:lvl9pPr lvl="8" algn="r">
              <a:spcBef>
                <a:spcPts val="400"/>
              </a:spcBef>
              <a:spcAft>
                <a:spcPts val="0"/>
              </a:spcAft>
              <a:buSzPts val="1500"/>
              <a:buNone/>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024 Quote slide: yellow">
  <p:cSld name="Quote Slide_2_2">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271"/>
        <p:cNvGrpSpPr/>
        <p:nvPr/>
      </p:nvGrpSpPr>
      <p:grpSpPr>
        <a:xfrm>
          <a:off x="0" y="0"/>
          <a:ext cx="0" cy="0"/>
          <a:chOff x="0" y="0"/>
          <a:chExt cx="0" cy="0"/>
        </a:xfrm>
      </p:grpSpPr>
      <p:sp>
        <p:nvSpPr>
          <p:cNvPr id="272" name="Google Shape;272;p39"/>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vl1pPr>
            <a:lvl2pPr marL="0" lvl="1" indent="0" algn="r">
              <a:lnSpc>
                <a:spcPct val="90000"/>
              </a:lnSpc>
              <a:spcBef>
                <a:spcPts val="0"/>
              </a:spcBef>
              <a:buNone/>
              <a:defRPr/>
            </a:lvl2pPr>
            <a:lvl3pPr marL="0" lvl="2" indent="0" algn="r">
              <a:lnSpc>
                <a:spcPct val="90000"/>
              </a:lnSpc>
              <a:spcBef>
                <a:spcPts val="0"/>
              </a:spcBef>
              <a:buNone/>
              <a:defRPr/>
            </a:lvl3pPr>
            <a:lvl4pPr marL="0" lvl="3" indent="0" algn="r">
              <a:lnSpc>
                <a:spcPct val="90000"/>
              </a:lnSpc>
              <a:spcBef>
                <a:spcPts val="0"/>
              </a:spcBef>
              <a:buNone/>
              <a:defRPr/>
            </a:lvl4pPr>
            <a:lvl5pPr marL="0" lvl="4" indent="0" algn="r">
              <a:lnSpc>
                <a:spcPct val="90000"/>
              </a:lnSpc>
              <a:spcBef>
                <a:spcPts val="0"/>
              </a:spcBef>
              <a:buNone/>
              <a:defRPr/>
            </a:lvl5pPr>
            <a:lvl6pPr marL="0" lvl="5" indent="0" algn="r">
              <a:lnSpc>
                <a:spcPct val="90000"/>
              </a:lnSpc>
              <a:spcBef>
                <a:spcPts val="0"/>
              </a:spcBef>
              <a:buNone/>
              <a:defRPr/>
            </a:lvl6pPr>
            <a:lvl7pPr marL="0" lvl="6" indent="0" algn="r">
              <a:lnSpc>
                <a:spcPct val="90000"/>
              </a:lnSpc>
              <a:spcBef>
                <a:spcPts val="0"/>
              </a:spcBef>
              <a:buNone/>
              <a:defRPr/>
            </a:lvl7pPr>
            <a:lvl8pPr marL="0" lvl="7" indent="0" algn="r">
              <a:lnSpc>
                <a:spcPct val="90000"/>
              </a:lnSpc>
              <a:spcBef>
                <a:spcPts val="0"/>
              </a:spcBef>
              <a:buNone/>
              <a:defRPr/>
            </a:lvl8pPr>
            <a:lvl9pPr marL="0" lvl="8" indent="0" algn="r">
              <a:lnSpc>
                <a:spcPct val="90000"/>
              </a:lnSpc>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273" name="Google Shape;273;p39"/>
          <p:cNvSpPr txBox="1">
            <a:spLocks noGrp="1"/>
          </p:cNvSpPr>
          <p:nvPr>
            <p:ph type="subTitle" idx="1"/>
          </p:nvPr>
        </p:nvSpPr>
        <p:spPr>
          <a:xfrm>
            <a:off x="2330950" y="495250"/>
            <a:ext cx="6353700" cy="3552300"/>
          </a:xfrm>
          <a:prstGeom prst="rect">
            <a:avLst/>
          </a:prstGeom>
        </p:spPr>
        <p:txBody>
          <a:bodyPr spcFirstLastPara="1" wrap="square" lIns="432000" tIns="360000" rIns="432000" bIns="360000" anchor="t" anchorCtr="0">
            <a:normAutofit/>
          </a:bodyPr>
          <a:lstStyle>
            <a:lvl1pPr lvl="0">
              <a:spcBef>
                <a:spcPts val="0"/>
              </a:spcBef>
              <a:spcAft>
                <a:spcPts val="0"/>
              </a:spcAft>
              <a:buSzPts val="2400"/>
              <a:buFont typeface="Lexend Light"/>
              <a:buNone/>
              <a:defRPr sz="24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74" name="Google Shape;274;p39"/>
          <p:cNvSpPr txBox="1">
            <a:spLocks noGrp="1"/>
          </p:cNvSpPr>
          <p:nvPr>
            <p:ph type="subTitle" idx="2"/>
          </p:nvPr>
        </p:nvSpPr>
        <p:spPr>
          <a:xfrm>
            <a:off x="459525" y="4316450"/>
            <a:ext cx="2543700" cy="414600"/>
          </a:xfrm>
          <a:prstGeom prst="rect">
            <a:avLst/>
          </a:prstGeom>
        </p:spPr>
        <p:txBody>
          <a:bodyPr spcFirstLastPara="1" wrap="square" lIns="0" tIns="0" rIns="0" bIns="0" anchor="b" anchorCtr="0">
            <a:normAutofit/>
          </a:bodyPr>
          <a:lstStyle>
            <a:lvl1pPr lvl="0" algn="r">
              <a:spcBef>
                <a:spcPts val="0"/>
              </a:spcBef>
              <a:spcAft>
                <a:spcPts val="0"/>
              </a:spcAft>
              <a:buSzPts val="1200"/>
              <a:buNone/>
              <a:defRPr sz="1200"/>
            </a:lvl1pPr>
            <a:lvl2pPr lvl="1" algn="r">
              <a:spcBef>
                <a:spcPts val="400"/>
              </a:spcBef>
              <a:spcAft>
                <a:spcPts val="0"/>
              </a:spcAft>
              <a:buSzPts val="1500"/>
              <a:buNone/>
              <a:defRPr/>
            </a:lvl2pPr>
            <a:lvl3pPr lvl="2" algn="r">
              <a:spcBef>
                <a:spcPts val="400"/>
              </a:spcBef>
              <a:spcAft>
                <a:spcPts val="0"/>
              </a:spcAft>
              <a:buSzPts val="1500"/>
              <a:buNone/>
              <a:defRPr/>
            </a:lvl3pPr>
            <a:lvl4pPr lvl="3" algn="r">
              <a:spcBef>
                <a:spcPts val="400"/>
              </a:spcBef>
              <a:spcAft>
                <a:spcPts val="0"/>
              </a:spcAft>
              <a:buSzPts val="1500"/>
              <a:buNone/>
              <a:defRPr/>
            </a:lvl4pPr>
            <a:lvl5pPr lvl="4" algn="r">
              <a:spcBef>
                <a:spcPts val="400"/>
              </a:spcBef>
              <a:spcAft>
                <a:spcPts val="0"/>
              </a:spcAft>
              <a:buSzPts val="1500"/>
              <a:buNone/>
              <a:defRPr/>
            </a:lvl5pPr>
            <a:lvl6pPr lvl="5" algn="r">
              <a:spcBef>
                <a:spcPts val="400"/>
              </a:spcBef>
              <a:spcAft>
                <a:spcPts val="0"/>
              </a:spcAft>
              <a:buSzPts val="1500"/>
              <a:buNone/>
              <a:defRPr/>
            </a:lvl6pPr>
            <a:lvl7pPr lvl="6" algn="r">
              <a:spcBef>
                <a:spcPts val="400"/>
              </a:spcBef>
              <a:spcAft>
                <a:spcPts val="0"/>
              </a:spcAft>
              <a:buSzPts val="1500"/>
              <a:buNone/>
              <a:defRPr/>
            </a:lvl7pPr>
            <a:lvl8pPr lvl="7" algn="r">
              <a:spcBef>
                <a:spcPts val="400"/>
              </a:spcBef>
              <a:spcAft>
                <a:spcPts val="0"/>
              </a:spcAft>
              <a:buSzPts val="1500"/>
              <a:buNone/>
              <a:defRPr/>
            </a:lvl8pPr>
            <a:lvl9pPr lvl="8" algn="r">
              <a:spcBef>
                <a:spcPts val="400"/>
              </a:spcBef>
              <a:spcAft>
                <a:spcPts val="0"/>
              </a:spcAft>
              <a:buSzPts val="15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018 Four colour cells">
  <p:cSld name="CUSTOM_7_1_3">
    <p:spTree>
      <p:nvGrpSpPr>
        <p:cNvPr id="1" name="Shape 275"/>
        <p:cNvGrpSpPr/>
        <p:nvPr/>
      </p:nvGrpSpPr>
      <p:grpSpPr>
        <a:xfrm>
          <a:off x="0" y="0"/>
          <a:ext cx="0" cy="0"/>
          <a:chOff x="0" y="0"/>
          <a:chExt cx="0" cy="0"/>
        </a:xfrm>
      </p:grpSpPr>
      <p:sp>
        <p:nvSpPr>
          <p:cNvPr id="276" name="Google Shape;276;p40"/>
          <p:cNvSpPr/>
          <p:nvPr/>
        </p:nvSpPr>
        <p:spPr>
          <a:xfrm>
            <a:off x="526350" y="1918575"/>
            <a:ext cx="1974300" cy="2742300"/>
          </a:xfrm>
          <a:prstGeom prst="roundRect">
            <a:avLst>
              <a:gd name="adj" fmla="val 2651"/>
            </a:avLst>
          </a:prstGeom>
          <a:solidFill>
            <a:srgbClr val="E5D1E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77" name="Google Shape;277;p40"/>
          <p:cNvSpPr/>
          <p:nvPr/>
        </p:nvSpPr>
        <p:spPr>
          <a:xfrm>
            <a:off x="2561553" y="1919075"/>
            <a:ext cx="1974300" cy="2742300"/>
          </a:xfrm>
          <a:prstGeom prst="roundRect">
            <a:avLst>
              <a:gd name="adj" fmla="val 2367"/>
            </a:avLst>
          </a:prstGeom>
          <a:solidFill>
            <a:srgbClr val="CEE7E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78" name="Google Shape;278;p40"/>
          <p:cNvSpPr txBox="1">
            <a:spLocks noGrp="1"/>
          </p:cNvSpPr>
          <p:nvPr>
            <p:ph type="subTitle" idx="1"/>
          </p:nvPr>
        </p:nvSpPr>
        <p:spPr>
          <a:xfrm>
            <a:off x="526350" y="1970900"/>
            <a:ext cx="1974300" cy="2690100"/>
          </a:xfrm>
          <a:prstGeom prst="rect">
            <a:avLst/>
          </a:prstGeom>
        </p:spPr>
        <p:txBody>
          <a:bodyPr spcFirstLastPara="1" wrap="square" lIns="108000" tIns="108000" rIns="108000" bIns="108000" anchor="t" anchorCtr="0">
            <a:normAutofit/>
          </a:bodyPr>
          <a:lstStyle>
            <a:lvl1pPr lvl="0">
              <a:spcBef>
                <a:spcPts val="0"/>
              </a:spcBef>
              <a:spcAft>
                <a:spcPts val="0"/>
              </a:spcAft>
              <a:buSzPts val="1400"/>
              <a:buFont typeface="Lexend Light"/>
              <a:buNone/>
              <a:defRPr sz="14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279" name="Google Shape;279;p40"/>
          <p:cNvSpPr txBox="1">
            <a:spLocks noGrp="1"/>
          </p:cNvSpPr>
          <p:nvPr>
            <p:ph type="subTitle" idx="2"/>
          </p:nvPr>
        </p:nvSpPr>
        <p:spPr>
          <a:xfrm>
            <a:off x="2561542" y="1970900"/>
            <a:ext cx="1974300" cy="2690100"/>
          </a:xfrm>
          <a:prstGeom prst="rect">
            <a:avLst/>
          </a:prstGeom>
        </p:spPr>
        <p:txBody>
          <a:bodyPr spcFirstLastPara="1" wrap="square" lIns="108000" tIns="108000" rIns="108000" bIns="108000" anchor="t" anchorCtr="0">
            <a:normAutofit/>
          </a:bodyPr>
          <a:lstStyle>
            <a:lvl1pPr lvl="0">
              <a:spcBef>
                <a:spcPts val="0"/>
              </a:spcBef>
              <a:spcAft>
                <a:spcPts val="0"/>
              </a:spcAft>
              <a:buSzPts val="1400"/>
              <a:buFont typeface="Lexend Light"/>
              <a:buNone/>
              <a:defRPr sz="14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280" name="Google Shape;280;p40"/>
          <p:cNvSpPr txBox="1">
            <a:spLocks noGrp="1"/>
          </p:cNvSpPr>
          <p:nvPr>
            <p:ph type="subTitle" idx="3"/>
          </p:nvPr>
        </p:nvSpPr>
        <p:spPr>
          <a:xfrm>
            <a:off x="2561553" y="1506500"/>
            <a:ext cx="1974300" cy="464400"/>
          </a:xfrm>
          <a:prstGeom prst="rect">
            <a:avLst/>
          </a:prstGeom>
          <a:solidFill>
            <a:schemeClr val="accent5"/>
          </a:solidFill>
        </p:spPr>
        <p:txBody>
          <a:bodyPr spcFirstLastPara="1" wrap="square" lIns="108000" tIns="108000" rIns="108000" bIns="108000" anchor="t" anchorCtr="0">
            <a:spAutoFit/>
          </a:bodyPr>
          <a:lstStyle>
            <a:lvl1pPr lvl="0">
              <a:spcBef>
                <a:spcPts val="0"/>
              </a:spcBef>
              <a:spcAft>
                <a:spcPts val="0"/>
              </a:spcAft>
              <a:buSzPts val="1500"/>
              <a:buFont typeface="Lexend SemiBold"/>
              <a:buNone/>
              <a:defRPr sz="1500">
                <a:latin typeface="Lexend SemiBold"/>
                <a:ea typeface="Lexend SemiBold"/>
                <a:cs typeface="Lexend SemiBold"/>
                <a:sym typeface="Lexend SemiBold"/>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281" name="Google Shape;281;p40"/>
          <p:cNvSpPr txBox="1">
            <a:spLocks noGrp="1"/>
          </p:cNvSpPr>
          <p:nvPr>
            <p:ph type="subTitle" idx="4"/>
          </p:nvPr>
        </p:nvSpPr>
        <p:spPr>
          <a:xfrm>
            <a:off x="526355" y="1506500"/>
            <a:ext cx="1974300" cy="464400"/>
          </a:xfrm>
          <a:prstGeom prst="rect">
            <a:avLst/>
          </a:prstGeom>
          <a:solidFill>
            <a:schemeClr val="accent2"/>
          </a:solidFill>
        </p:spPr>
        <p:txBody>
          <a:bodyPr spcFirstLastPara="1" wrap="square" lIns="108000" tIns="108000" rIns="108000" bIns="108000" anchor="t" anchorCtr="0">
            <a:spAutoFit/>
          </a:bodyPr>
          <a:lstStyle>
            <a:lvl1pPr lvl="0">
              <a:spcBef>
                <a:spcPts val="0"/>
              </a:spcBef>
              <a:spcAft>
                <a:spcPts val="0"/>
              </a:spcAft>
              <a:buSzPts val="1500"/>
              <a:buFont typeface="Lexend SemiBold"/>
              <a:buNone/>
              <a:defRPr sz="1500">
                <a:latin typeface="Lexend SemiBold"/>
                <a:ea typeface="Lexend SemiBold"/>
                <a:cs typeface="Lexend SemiBold"/>
                <a:sym typeface="Lexend SemiBold"/>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282" name="Google Shape;282;p40"/>
          <p:cNvSpPr/>
          <p:nvPr/>
        </p:nvSpPr>
        <p:spPr>
          <a:xfrm>
            <a:off x="4596735" y="1918575"/>
            <a:ext cx="1974300" cy="2742300"/>
          </a:xfrm>
          <a:prstGeom prst="roundRect">
            <a:avLst>
              <a:gd name="adj" fmla="val 2651"/>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83" name="Google Shape;283;p40"/>
          <p:cNvSpPr/>
          <p:nvPr/>
        </p:nvSpPr>
        <p:spPr>
          <a:xfrm>
            <a:off x="6631938" y="1919075"/>
            <a:ext cx="1974300" cy="2742300"/>
          </a:xfrm>
          <a:prstGeom prst="roundRect">
            <a:avLst>
              <a:gd name="adj" fmla="val 2367"/>
            </a:avLst>
          </a:prstGeom>
          <a:solidFill>
            <a:srgbClr val="C6D1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84" name="Google Shape;284;p40"/>
          <p:cNvSpPr txBox="1">
            <a:spLocks noGrp="1"/>
          </p:cNvSpPr>
          <p:nvPr>
            <p:ph type="subTitle" idx="5"/>
          </p:nvPr>
        </p:nvSpPr>
        <p:spPr>
          <a:xfrm>
            <a:off x="4596741" y="1970900"/>
            <a:ext cx="1974300" cy="2690100"/>
          </a:xfrm>
          <a:prstGeom prst="rect">
            <a:avLst/>
          </a:prstGeom>
        </p:spPr>
        <p:txBody>
          <a:bodyPr spcFirstLastPara="1" wrap="square" lIns="108000" tIns="108000" rIns="108000" bIns="108000" anchor="t" anchorCtr="0">
            <a:normAutofit/>
          </a:bodyPr>
          <a:lstStyle>
            <a:lvl1pPr lvl="0">
              <a:spcBef>
                <a:spcPts val="0"/>
              </a:spcBef>
              <a:spcAft>
                <a:spcPts val="0"/>
              </a:spcAft>
              <a:buSzPts val="1400"/>
              <a:buFont typeface="Lexend Light"/>
              <a:buNone/>
              <a:defRPr sz="14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285" name="Google Shape;285;p40"/>
          <p:cNvSpPr txBox="1">
            <a:spLocks noGrp="1"/>
          </p:cNvSpPr>
          <p:nvPr>
            <p:ph type="subTitle" idx="6"/>
          </p:nvPr>
        </p:nvSpPr>
        <p:spPr>
          <a:xfrm>
            <a:off x="6631942" y="1970900"/>
            <a:ext cx="1974300" cy="2690100"/>
          </a:xfrm>
          <a:prstGeom prst="rect">
            <a:avLst/>
          </a:prstGeom>
        </p:spPr>
        <p:txBody>
          <a:bodyPr spcFirstLastPara="1" wrap="square" lIns="108000" tIns="108000" rIns="108000" bIns="108000" anchor="t" anchorCtr="0">
            <a:normAutofit/>
          </a:bodyPr>
          <a:lstStyle>
            <a:lvl1pPr lvl="0">
              <a:spcBef>
                <a:spcPts val="0"/>
              </a:spcBef>
              <a:spcAft>
                <a:spcPts val="0"/>
              </a:spcAft>
              <a:buSzPts val="1400"/>
              <a:buFont typeface="Lexend Light"/>
              <a:buNone/>
              <a:defRPr sz="1400">
                <a:latin typeface="Lexend Light"/>
                <a:ea typeface="Lexend Light"/>
                <a:cs typeface="Lexend Light"/>
                <a:sym typeface="Lexend Light"/>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286" name="Google Shape;286;p40"/>
          <p:cNvSpPr txBox="1">
            <a:spLocks noGrp="1"/>
          </p:cNvSpPr>
          <p:nvPr>
            <p:ph type="subTitle" idx="7"/>
          </p:nvPr>
        </p:nvSpPr>
        <p:spPr>
          <a:xfrm>
            <a:off x="6631938" y="1506500"/>
            <a:ext cx="1974300" cy="464400"/>
          </a:xfrm>
          <a:prstGeom prst="rect">
            <a:avLst/>
          </a:prstGeom>
          <a:solidFill>
            <a:srgbClr val="A0B6F2"/>
          </a:solidFill>
        </p:spPr>
        <p:txBody>
          <a:bodyPr spcFirstLastPara="1" wrap="square" lIns="108000" tIns="108000" rIns="108000" bIns="108000" anchor="t" anchorCtr="0">
            <a:spAutoFit/>
          </a:bodyPr>
          <a:lstStyle>
            <a:lvl1pPr lvl="0">
              <a:spcBef>
                <a:spcPts val="0"/>
              </a:spcBef>
              <a:spcAft>
                <a:spcPts val="0"/>
              </a:spcAft>
              <a:buSzPts val="1500"/>
              <a:buFont typeface="Lexend SemiBold"/>
              <a:buNone/>
              <a:defRPr sz="1500">
                <a:latin typeface="Lexend SemiBold"/>
                <a:ea typeface="Lexend SemiBold"/>
                <a:cs typeface="Lexend SemiBold"/>
                <a:sym typeface="Lexend SemiBold"/>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287" name="Google Shape;287;p40"/>
          <p:cNvSpPr txBox="1">
            <a:spLocks noGrp="1"/>
          </p:cNvSpPr>
          <p:nvPr>
            <p:ph type="subTitle" idx="8"/>
          </p:nvPr>
        </p:nvSpPr>
        <p:spPr>
          <a:xfrm>
            <a:off x="4596740" y="1506500"/>
            <a:ext cx="1974300" cy="464400"/>
          </a:xfrm>
          <a:prstGeom prst="rect">
            <a:avLst/>
          </a:prstGeom>
          <a:solidFill>
            <a:srgbClr val="FFE555"/>
          </a:solidFill>
        </p:spPr>
        <p:txBody>
          <a:bodyPr spcFirstLastPara="1" wrap="square" lIns="108000" tIns="108000" rIns="108000" bIns="108000" anchor="t" anchorCtr="0">
            <a:spAutoFit/>
          </a:bodyPr>
          <a:lstStyle>
            <a:lvl1pPr lvl="0">
              <a:spcBef>
                <a:spcPts val="0"/>
              </a:spcBef>
              <a:spcAft>
                <a:spcPts val="0"/>
              </a:spcAft>
              <a:buSzPts val="1500"/>
              <a:buFont typeface="Lexend SemiBold"/>
              <a:buNone/>
              <a:defRPr sz="1500">
                <a:latin typeface="Lexend SemiBold"/>
                <a:ea typeface="Lexend SemiBold"/>
                <a:cs typeface="Lexend SemiBold"/>
                <a:sym typeface="Lexend SemiBold"/>
              </a:defRPr>
            </a:lvl1pPr>
            <a:lvl2pPr lvl="1">
              <a:spcBef>
                <a:spcPts val="400"/>
              </a:spcBef>
              <a:spcAft>
                <a:spcPts val="0"/>
              </a:spcAft>
              <a:buSzPts val="1400"/>
              <a:buNone/>
              <a:defRPr sz="1400"/>
            </a:lvl2pPr>
            <a:lvl3pPr lvl="2">
              <a:spcBef>
                <a:spcPts val="400"/>
              </a:spcBef>
              <a:spcAft>
                <a:spcPts val="0"/>
              </a:spcAft>
              <a:buSzPts val="1400"/>
              <a:buNone/>
              <a:defRPr sz="1400"/>
            </a:lvl3pPr>
            <a:lvl4pPr lvl="3">
              <a:spcBef>
                <a:spcPts val="400"/>
              </a:spcBef>
              <a:spcAft>
                <a:spcPts val="0"/>
              </a:spcAft>
              <a:buSzPts val="1400"/>
              <a:buNone/>
              <a:defRPr sz="1400"/>
            </a:lvl4pPr>
            <a:lvl5pPr lvl="4">
              <a:spcBef>
                <a:spcPts val="400"/>
              </a:spcBef>
              <a:spcAft>
                <a:spcPts val="0"/>
              </a:spcAft>
              <a:buSzPts val="1400"/>
              <a:buNone/>
              <a:defRPr sz="1400"/>
            </a:lvl5pPr>
            <a:lvl6pPr lvl="5">
              <a:spcBef>
                <a:spcPts val="400"/>
              </a:spcBef>
              <a:spcAft>
                <a:spcPts val="0"/>
              </a:spcAft>
              <a:buSzPts val="1400"/>
              <a:buNone/>
              <a:defRPr sz="1400"/>
            </a:lvl6pPr>
            <a:lvl7pPr lvl="6">
              <a:spcBef>
                <a:spcPts val="400"/>
              </a:spcBef>
              <a:spcAft>
                <a:spcPts val="0"/>
              </a:spcAft>
              <a:buSzPts val="1400"/>
              <a:buNone/>
              <a:defRPr sz="1400"/>
            </a:lvl7pPr>
            <a:lvl8pPr lvl="7">
              <a:spcBef>
                <a:spcPts val="400"/>
              </a:spcBef>
              <a:spcAft>
                <a:spcPts val="0"/>
              </a:spcAft>
              <a:buSzPts val="1400"/>
              <a:buNone/>
              <a:defRPr sz="1400"/>
            </a:lvl8pPr>
            <a:lvl9pPr lvl="8">
              <a:spcBef>
                <a:spcPts val="400"/>
              </a:spcBef>
              <a:spcAft>
                <a:spcPts val="0"/>
              </a:spcAft>
              <a:buSzPts val="1400"/>
              <a:buNone/>
              <a:defRPr sz="1400"/>
            </a:lvl9pPr>
          </a:lstStyle>
          <a:p>
            <a:endParaRPr/>
          </a:p>
        </p:txBody>
      </p:sp>
      <p:sp>
        <p:nvSpPr>
          <p:cNvPr id="288" name="Google Shape;288;p40"/>
          <p:cNvSpPr txBox="1">
            <a:spLocks noGrp="1"/>
          </p:cNvSpPr>
          <p:nvPr>
            <p:ph type="title"/>
          </p:nvPr>
        </p:nvSpPr>
        <p:spPr>
          <a:xfrm>
            <a:off x="526338" y="509950"/>
            <a:ext cx="8079900" cy="342600"/>
          </a:xfrm>
          <a:prstGeom prst="rect">
            <a:avLst/>
          </a:prstGeom>
        </p:spPr>
        <p:txBody>
          <a:bodyPr spcFirstLastPara="1" wrap="square" lIns="0" tIns="0" rIns="0" bIns="0" anchor="t" anchorCtr="0">
            <a:noAutofit/>
          </a:bodyPr>
          <a:lstStyle>
            <a:lvl1pPr lvl="0">
              <a:spcBef>
                <a:spcPts val="0"/>
              </a:spcBef>
              <a:spcAft>
                <a:spcPts val="0"/>
              </a:spcAft>
              <a:buSzPts val="2400"/>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89" name="Google Shape;289;p40"/>
          <p:cNvSpPr txBox="1">
            <a:spLocks noGrp="1"/>
          </p:cNvSpPr>
          <p:nvPr>
            <p:ph type="subTitle" idx="9"/>
          </p:nvPr>
        </p:nvSpPr>
        <p:spPr>
          <a:xfrm>
            <a:off x="537752" y="949450"/>
            <a:ext cx="8079900" cy="271800"/>
          </a:xfrm>
          <a:prstGeom prst="rect">
            <a:avLst/>
          </a:prstGeom>
        </p:spPr>
        <p:txBody>
          <a:bodyPr spcFirstLastPara="1" wrap="square" lIns="0" tIns="0" rIns="0" bIns="0" anchor="t" anchorCtr="0">
            <a:normAutofit/>
          </a:bodyPr>
          <a:lstStyle>
            <a:lvl1pPr lvl="0">
              <a:spcBef>
                <a:spcPts val="0"/>
              </a:spcBef>
              <a:spcAft>
                <a:spcPts val="0"/>
              </a:spcAft>
              <a:buSzPts val="1800"/>
              <a:buFont typeface="Lexend"/>
              <a:buNone/>
              <a:defRPr sz="1800">
                <a:latin typeface="Lexend"/>
                <a:ea typeface="Lexend"/>
                <a:cs typeface="Lexend"/>
                <a:sym typeface="Lexen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020 Four fixed colour boxes">
  <p:cSld name="CUSTOM_7_1_1_2">
    <p:spTree>
      <p:nvGrpSpPr>
        <p:cNvPr id="1" name="Shape 290"/>
        <p:cNvGrpSpPr/>
        <p:nvPr/>
      </p:nvGrpSpPr>
      <p:grpSpPr>
        <a:xfrm>
          <a:off x="0" y="0"/>
          <a:ext cx="0" cy="0"/>
          <a:chOff x="0" y="0"/>
          <a:chExt cx="0" cy="0"/>
        </a:xfrm>
      </p:grpSpPr>
      <p:sp>
        <p:nvSpPr>
          <p:cNvPr id="291" name="Google Shape;291;p41"/>
          <p:cNvSpPr/>
          <p:nvPr/>
        </p:nvSpPr>
        <p:spPr>
          <a:xfrm>
            <a:off x="527541" y="1506425"/>
            <a:ext cx="3993600" cy="1532400"/>
          </a:xfrm>
          <a:prstGeom prst="roundRect">
            <a:avLst>
              <a:gd name="adj" fmla="val 4899"/>
            </a:avLst>
          </a:prstGeom>
          <a:solidFill>
            <a:srgbClr val="E5D1E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92" name="Google Shape;292;p41"/>
          <p:cNvSpPr/>
          <p:nvPr/>
        </p:nvSpPr>
        <p:spPr>
          <a:xfrm>
            <a:off x="527553" y="3128617"/>
            <a:ext cx="3993600" cy="1532400"/>
          </a:xfrm>
          <a:prstGeom prst="roundRect">
            <a:avLst>
              <a:gd name="adj" fmla="val 4899"/>
            </a:avLst>
          </a:prstGeom>
          <a:solidFill>
            <a:srgbClr val="CEE7E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93" name="Google Shape;293;p41"/>
          <p:cNvSpPr/>
          <p:nvPr/>
        </p:nvSpPr>
        <p:spPr>
          <a:xfrm>
            <a:off x="4612525" y="1506425"/>
            <a:ext cx="3993600" cy="1532400"/>
          </a:xfrm>
          <a:prstGeom prst="roundRect">
            <a:avLst>
              <a:gd name="adj" fmla="val 4899"/>
            </a:avLst>
          </a:prstGeom>
          <a:solidFill>
            <a:srgbClr val="C6D1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94" name="Google Shape;294;p41"/>
          <p:cNvSpPr/>
          <p:nvPr/>
        </p:nvSpPr>
        <p:spPr>
          <a:xfrm>
            <a:off x="4612533" y="3128623"/>
            <a:ext cx="3993600" cy="1532400"/>
          </a:xfrm>
          <a:prstGeom prst="roundRect">
            <a:avLst>
              <a:gd name="adj" fmla="val 4899"/>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95" name="Google Shape;295;p41"/>
          <p:cNvSpPr txBox="1">
            <a:spLocks noGrp="1"/>
          </p:cNvSpPr>
          <p:nvPr>
            <p:ph type="subTitle" idx="1"/>
          </p:nvPr>
        </p:nvSpPr>
        <p:spPr>
          <a:xfrm>
            <a:off x="526350" y="1506425"/>
            <a:ext cx="3993600" cy="1532400"/>
          </a:xfrm>
          <a:prstGeom prst="rect">
            <a:avLst/>
          </a:prstGeom>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96" name="Google Shape;296;p41"/>
          <p:cNvSpPr txBox="1">
            <a:spLocks noGrp="1"/>
          </p:cNvSpPr>
          <p:nvPr>
            <p:ph type="subTitle" idx="2"/>
          </p:nvPr>
        </p:nvSpPr>
        <p:spPr>
          <a:xfrm>
            <a:off x="527552" y="3128623"/>
            <a:ext cx="3993600" cy="1532400"/>
          </a:xfrm>
          <a:prstGeom prst="rect">
            <a:avLst/>
          </a:prstGeom>
          <a:noFill/>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97" name="Google Shape;297;p41"/>
          <p:cNvSpPr txBox="1">
            <a:spLocks noGrp="1"/>
          </p:cNvSpPr>
          <p:nvPr>
            <p:ph type="subTitle" idx="3"/>
          </p:nvPr>
        </p:nvSpPr>
        <p:spPr>
          <a:xfrm>
            <a:off x="4625965" y="1506425"/>
            <a:ext cx="3966900" cy="1532400"/>
          </a:xfrm>
          <a:prstGeom prst="rect">
            <a:avLst/>
          </a:prstGeom>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98" name="Google Shape;298;p41"/>
          <p:cNvSpPr txBox="1">
            <a:spLocks noGrp="1"/>
          </p:cNvSpPr>
          <p:nvPr>
            <p:ph type="subTitle" idx="4"/>
          </p:nvPr>
        </p:nvSpPr>
        <p:spPr>
          <a:xfrm>
            <a:off x="4612526" y="3128627"/>
            <a:ext cx="3993600" cy="1532400"/>
          </a:xfrm>
          <a:prstGeom prst="rect">
            <a:avLst/>
          </a:prstGeom>
        </p:spPr>
        <p:txBody>
          <a:bodyPr spcFirstLastPara="1" wrap="square" lIns="198000" tIns="180000" rIns="198000" bIns="180000" anchor="t" anchorCtr="0">
            <a:normAutofit/>
          </a:bodyPr>
          <a:lstStyle>
            <a:lvl1pPr lvl="0">
              <a:spcBef>
                <a:spcPts val="0"/>
              </a:spcBef>
              <a:spcAft>
                <a:spcPts val="0"/>
              </a:spcAft>
              <a:buSzPts val="1500"/>
              <a:buFont typeface="Lexend Light"/>
              <a:buNone/>
              <a:defRPr sz="1500">
                <a:latin typeface="Lexend Light"/>
                <a:ea typeface="Lexend Light"/>
                <a:cs typeface="Lexend Light"/>
                <a:sym typeface="Lexend Light"/>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
        <p:nvSpPr>
          <p:cNvPr id="299" name="Google Shape;299;p41"/>
          <p:cNvSpPr txBox="1">
            <a:spLocks noGrp="1"/>
          </p:cNvSpPr>
          <p:nvPr>
            <p:ph type="title"/>
          </p:nvPr>
        </p:nvSpPr>
        <p:spPr>
          <a:xfrm>
            <a:off x="526338" y="509950"/>
            <a:ext cx="8079900" cy="342600"/>
          </a:xfrm>
          <a:prstGeom prst="rect">
            <a:avLst/>
          </a:prstGeom>
        </p:spPr>
        <p:txBody>
          <a:bodyPr spcFirstLastPara="1" wrap="square" lIns="0" tIns="0" rIns="0" bIns="0" anchor="t" anchorCtr="0">
            <a:noAutofit/>
          </a:bodyPr>
          <a:lstStyle>
            <a:lvl1pPr lvl="0">
              <a:spcBef>
                <a:spcPts val="0"/>
              </a:spcBef>
              <a:spcAft>
                <a:spcPts val="0"/>
              </a:spcAft>
              <a:buSzPts val="2400"/>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00" name="Google Shape;300;p41"/>
          <p:cNvSpPr txBox="1">
            <a:spLocks noGrp="1"/>
          </p:cNvSpPr>
          <p:nvPr>
            <p:ph type="subTitle" idx="5"/>
          </p:nvPr>
        </p:nvSpPr>
        <p:spPr>
          <a:xfrm>
            <a:off x="537752" y="949450"/>
            <a:ext cx="8079900" cy="271800"/>
          </a:xfrm>
          <a:prstGeom prst="rect">
            <a:avLst/>
          </a:prstGeom>
        </p:spPr>
        <p:txBody>
          <a:bodyPr spcFirstLastPara="1" wrap="square" lIns="0" tIns="0" rIns="0" bIns="0" anchor="t" anchorCtr="0">
            <a:normAutofit/>
          </a:bodyPr>
          <a:lstStyle>
            <a:lvl1pPr lvl="0">
              <a:spcBef>
                <a:spcPts val="0"/>
              </a:spcBef>
              <a:spcAft>
                <a:spcPts val="0"/>
              </a:spcAft>
              <a:buSzPts val="1800"/>
              <a:buFont typeface="Lexend"/>
              <a:buNone/>
              <a:defRPr sz="1800">
                <a:latin typeface="Lexend"/>
                <a:ea typeface="Lexend"/>
                <a:cs typeface="Lexend"/>
                <a:sym typeface="Lexend"/>
              </a:defRPr>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500"/>
              <a:buNone/>
              <a:defRPr/>
            </a:lvl6pPr>
            <a:lvl7pPr lvl="6">
              <a:spcBef>
                <a:spcPts val="400"/>
              </a:spcBef>
              <a:spcAft>
                <a:spcPts val="0"/>
              </a:spcAft>
              <a:buSzPts val="1500"/>
              <a:buNone/>
              <a:defRPr/>
            </a:lvl7pPr>
            <a:lvl8pPr lvl="7">
              <a:spcBef>
                <a:spcPts val="400"/>
              </a:spcBef>
              <a:spcAft>
                <a:spcPts val="0"/>
              </a:spcAft>
              <a:buSzPts val="1500"/>
              <a:buNone/>
              <a:defRPr/>
            </a:lvl8pPr>
            <a:lvl9pPr lvl="8">
              <a:spcBef>
                <a:spcPts val="400"/>
              </a:spcBef>
              <a:spcAft>
                <a:spcPts val="0"/>
              </a:spcAft>
              <a:buSzPts val="15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Z.6 Blank">
  <p:cSld name="CUSTOM_6">
    <p:spTree>
      <p:nvGrpSpPr>
        <p:cNvPr id="1" name="Shape 301"/>
        <p:cNvGrpSpPr/>
        <p:nvPr/>
      </p:nvGrpSpPr>
      <p:grpSpPr>
        <a:xfrm>
          <a:off x="0" y="0"/>
          <a:ext cx="0" cy="0"/>
          <a:chOff x="0" y="0"/>
          <a:chExt cx="0" cy="0"/>
        </a:xfrm>
      </p:grpSpPr>
      <p:sp>
        <p:nvSpPr>
          <p:cNvPr id="302" name="Google Shape;302;p42"/>
          <p:cNvSpPr txBox="1">
            <a:spLocks noGrp="1"/>
          </p:cNvSpPr>
          <p:nvPr>
            <p:ph type="title"/>
          </p:nvPr>
        </p:nvSpPr>
        <p:spPr>
          <a:xfrm>
            <a:off x="459000" y="226200"/>
            <a:ext cx="6600600" cy="814500"/>
          </a:xfrm>
          <a:prstGeom prst="rect">
            <a:avLst/>
          </a:prstGeom>
        </p:spPr>
        <p:txBody>
          <a:bodyPr spcFirstLastPara="1" wrap="square" lIns="0" tIns="0" rIns="0" bIns="0" anchor="t" anchorCtr="0">
            <a:noAutofit/>
          </a:bodyPr>
          <a:lstStyle>
            <a:lvl1pPr lvl="0">
              <a:spcBef>
                <a:spcPts val="0"/>
              </a:spcBef>
              <a:spcAft>
                <a:spcPts val="0"/>
              </a:spcAft>
              <a:buSzPts val="26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03" name="Google Shape;303;p42"/>
          <p:cNvSpPr txBox="1">
            <a:spLocks noGrp="1"/>
          </p:cNvSpPr>
          <p:nvPr>
            <p:ph type="body" idx="1"/>
          </p:nvPr>
        </p:nvSpPr>
        <p:spPr>
          <a:xfrm>
            <a:off x="324000" y="4748400"/>
            <a:ext cx="8149500" cy="283500"/>
          </a:xfrm>
          <a:prstGeom prst="rect">
            <a:avLst/>
          </a:prstGeom>
        </p:spPr>
        <p:txBody>
          <a:bodyPr spcFirstLastPara="1" wrap="square" lIns="0" tIns="0" rIns="0" bIns="0" anchor="t" anchorCtr="0">
            <a:normAutofit/>
          </a:bodyPr>
          <a:lstStyle>
            <a:lvl1pPr marL="457200" lvl="0" indent="-228600">
              <a:spcBef>
                <a:spcPts val="0"/>
              </a:spcBef>
              <a:spcAft>
                <a:spcPts val="0"/>
              </a:spcAft>
              <a:buClr>
                <a:schemeClr val="dk2"/>
              </a:buClr>
              <a:buSzPts val="600"/>
              <a:buNone/>
              <a:defRPr sz="600">
                <a:solidFill>
                  <a:schemeClr val="dk2"/>
                </a:solidFill>
              </a:defRPr>
            </a:lvl1pPr>
            <a:lvl2pPr marL="914400" lvl="1" indent="-228600">
              <a:spcBef>
                <a:spcPts val="400"/>
              </a:spcBef>
              <a:spcAft>
                <a:spcPts val="0"/>
              </a:spcAft>
              <a:buClr>
                <a:schemeClr val="dk2"/>
              </a:buClr>
              <a:buSzPts val="600"/>
              <a:buNone/>
              <a:defRPr sz="600">
                <a:solidFill>
                  <a:schemeClr val="dk2"/>
                </a:solidFill>
              </a:defRPr>
            </a:lvl2pPr>
            <a:lvl3pPr marL="1371600" lvl="2" indent="-266700">
              <a:spcBef>
                <a:spcPts val="400"/>
              </a:spcBef>
              <a:spcAft>
                <a:spcPts val="0"/>
              </a:spcAft>
              <a:buClr>
                <a:schemeClr val="dk2"/>
              </a:buClr>
              <a:buSzPts val="600"/>
              <a:buChar char="•"/>
              <a:defRPr sz="600">
                <a:solidFill>
                  <a:schemeClr val="dk2"/>
                </a:solidFill>
              </a:defRPr>
            </a:lvl3pPr>
            <a:lvl4pPr marL="1828800" lvl="3" indent="-266700">
              <a:spcBef>
                <a:spcPts val="400"/>
              </a:spcBef>
              <a:spcAft>
                <a:spcPts val="0"/>
              </a:spcAft>
              <a:buClr>
                <a:schemeClr val="dk2"/>
              </a:buClr>
              <a:buSzPts val="600"/>
              <a:buChar char="•"/>
              <a:defRPr sz="600">
                <a:solidFill>
                  <a:schemeClr val="dk2"/>
                </a:solidFill>
              </a:defRPr>
            </a:lvl4pPr>
            <a:lvl5pPr marL="2286000" lvl="4" indent="-266700">
              <a:spcBef>
                <a:spcPts val="400"/>
              </a:spcBef>
              <a:spcAft>
                <a:spcPts val="0"/>
              </a:spcAft>
              <a:buClr>
                <a:schemeClr val="dk2"/>
              </a:buClr>
              <a:buSzPts val="600"/>
              <a:buChar char="•"/>
              <a:defRPr sz="600">
                <a:solidFill>
                  <a:schemeClr val="dk2"/>
                </a:solidFill>
              </a:defRPr>
            </a:lvl5pPr>
            <a:lvl6pPr marL="2743200" lvl="5" indent="-266700">
              <a:spcBef>
                <a:spcPts val="400"/>
              </a:spcBef>
              <a:spcAft>
                <a:spcPts val="0"/>
              </a:spcAft>
              <a:buClr>
                <a:schemeClr val="dk2"/>
              </a:buClr>
              <a:buSzPts val="600"/>
              <a:buChar char="•"/>
              <a:defRPr sz="600">
                <a:solidFill>
                  <a:schemeClr val="dk2"/>
                </a:solidFill>
              </a:defRPr>
            </a:lvl6pPr>
            <a:lvl7pPr marL="3200400" lvl="6" indent="-266700">
              <a:spcBef>
                <a:spcPts val="4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Large Title and Content" type="obj">
  <p:cSld name="OBJECT">
    <p:spTree>
      <p:nvGrpSpPr>
        <p:cNvPr id="1" name="Shape 304"/>
        <p:cNvGrpSpPr/>
        <p:nvPr/>
      </p:nvGrpSpPr>
      <p:grpSpPr>
        <a:xfrm>
          <a:off x="0" y="0"/>
          <a:ext cx="0" cy="0"/>
          <a:chOff x="0" y="0"/>
          <a:chExt cx="0" cy="0"/>
        </a:xfrm>
      </p:grpSpPr>
      <p:sp>
        <p:nvSpPr>
          <p:cNvPr id="305" name="Google Shape;305;p43"/>
          <p:cNvSpPr txBox="1">
            <a:spLocks noGrp="1"/>
          </p:cNvSpPr>
          <p:nvPr>
            <p:ph type="title"/>
          </p:nvPr>
        </p:nvSpPr>
        <p:spPr>
          <a:xfrm>
            <a:off x="323851" y="325041"/>
            <a:ext cx="7344000" cy="540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3600"/>
              <a:buFont typeface="Lexend"/>
              <a:buNone/>
              <a:defRPr sz="36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06" name="Google Shape;306;p43"/>
          <p:cNvSpPr txBox="1">
            <a:spLocks noGrp="1"/>
          </p:cNvSpPr>
          <p:nvPr>
            <p:ph type="body" idx="1"/>
          </p:nvPr>
        </p:nvSpPr>
        <p:spPr>
          <a:xfrm>
            <a:off x="323850" y="865575"/>
            <a:ext cx="7344000" cy="3952800"/>
          </a:xfrm>
          <a:prstGeom prst="rect">
            <a:avLst/>
          </a:prstGeom>
          <a:noFill/>
          <a:ln>
            <a:noFill/>
          </a:ln>
        </p:spPr>
        <p:txBody>
          <a:bodyPr spcFirstLastPara="1" wrap="square" lIns="0" tIns="0" rIns="0" bIns="0" anchor="t" anchorCtr="0">
            <a:noAutofit/>
          </a:bodyPr>
          <a:lstStyle>
            <a:lvl1pPr marL="457200" marR="0" lvl="0" indent="-342900" algn="l">
              <a:lnSpc>
                <a:spcPct val="100000"/>
              </a:lnSpc>
              <a:spcBef>
                <a:spcPts val="0"/>
              </a:spcBef>
              <a:spcAft>
                <a:spcPts val="0"/>
              </a:spcAft>
              <a:buClr>
                <a:schemeClr val="accent1"/>
              </a:buClr>
              <a:buSzPts val="1800"/>
              <a:buFont typeface="Lexend"/>
              <a:buChar char="●"/>
              <a:defRPr sz="1800" b="0" i="0" u="none" strike="noStrike" cap="none">
                <a:solidFill>
                  <a:schemeClr val="dk1"/>
                </a:solidFill>
                <a:latin typeface="Lexend"/>
                <a:ea typeface="Lexend"/>
                <a:cs typeface="Lexend"/>
                <a:sym typeface="Lexend"/>
              </a:defRPr>
            </a:lvl1pPr>
            <a:lvl2pPr marL="914400" marR="0" lvl="1" indent="-342900" algn="l">
              <a:lnSpc>
                <a:spcPct val="100000"/>
              </a:lnSpc>
              <a:spcBef>
                <a:spcPts val="400"/>
              </a:spcBef>
              <a:spcAft>
                <a:spcPts val="0"/>
              </a:spcAft>
              <a:buClr>
                <a:schemeClr val="accent1"/>
              </a:buClr>
              <a:buSzPts val="1800"/>
              <a:buFont typeface="Lexend"/>
              <a:buChar char="○"/>
              <a:defRPr sz="1800" b="1" i="0" u="none" strike="noStrike" cap="none">
                <a:solidFill>
                  <a:schemeClr val="dk1"/>
                </a:solidFill>
                <a:latin typeface="Lexend"/>
                <a:ea typeface="Lexend"/>
                <a:cs typeface="Lexend"/>
                <a:sym typeface="Lexend"/>
              </a:defRPr>
            </a:lvl2pPr>
            <a:lvl3pPr marL="1371600" marR="0" lvl="2" indent="-342900" algn="l">
              <a:lnSpc>
                <a:spcPct val="100000"/>
              </a:lnSpc>
              <a:spcBef>
                <a:spcPts val="400"/>
              </a:spcBef>
              <a:spcAft>
                <a:spcPts val="0"/>
              </a:spcAft>
              <a:buClr>
                <a:schemeClr val="accent1"/>
              </a:buClr>
              <a:buSzPts val="1800"/>
              <a:buFont typeface="Lexend"/>
              <a:buChar char="■"/>
              <a:defRPr sz="1800" b="0" i="0" u="none" strike="noStrike" cap="none">
                <a:solidFill>
                  <a:schemeClr val="dk1"/>
                </a:solidFill>
                <a:latin typeface="Lexend"/>
                <a:ea typeface="Lexend"/>
                <a:cs typeface="Lexend"/>
                <a:sym typeface="Lexend"/>
              </a:defRPr>
            </a:lvl3pPr>
            <a:lvl4pPr marL="1828800" marR="0" lvl="3" indent="-342900" algn="l">
              <a:lnSpc>
                <a:spcPct val="100000"/>
              </a:lnSpc>
              <a:spcBef>
                <a:spcPts val="400"/>
              </a:spcBef>
              <a:spcAft>
                <a:spcPts val="0"/>
              </a:spcAft>
              <a:buClr>
                <a:schemeClr val="accent1"/>
              </a:buClr>
              <a:buSzPts val="1800"/>
              <a:buFont typeface="Lexend"/>
              <a:buChar char="●"/>
              <a:defRPr sz="1800" b="0" i="0" u="none" strike="noStrike" cap="none">
                <a:solidFill>
                  <a:schemeClr val="dk1"/>
                </a:solidFill>
                <a:latin typeface="Lexend"/>
                <a:ea typeface="Lexend"/>
                <a:cs typeface="Lexend"/>
                <a:sym typeface="Lexend"/>
              </a:defRPr>
            </a:lvl4pPr>
            <a:lvl5pPr marL="2286000" marR="0" lvl="4" indent="-342900" algn="l">
              <a:lnSpc>
                <a:spcPct val="100000"/>
              </a:lnSpc>
              <a:spcBef>
                <a:spcPts val="400"/>
              </a:spcBef>
              <a:spcAft>
                <a:spcPts val="0"/>
              </a:spcAft>
              <a:buClr>
                <a:schemeClr val="accent1"/>
              </a:buClr>
              <a:buSzPts val="1800"/>
              <a:buFont typeface="Lexend"/>
              <a:buChar char="○"/>
              <a:defRPr sz="1800" b="0" i="0" u="none" strike="noStrike" cap="none">
                <a:solidFill>
                  <a:schemeClr val="dk1"/>
                </a:solidFill>
                <a:latin typeface="Lexend"/>
                <a:ea typeface="Lexend"/>
                <a:cs typeface="Lexend"/>
                <a:sym typeface="Lexend"/>
              </a:defRPr>
            </a:lvl5pPr>
            <a:lvl6pPr marL="2743200" marR="0" lvl="5" indent="-342900" algn="l">
              <a:lnSpc>
                <a:spcPct val="90000"/>
              </a:lnSpc>
              <a:spcBef>
                <a:spcPts val="400"/>
              </a:spcBef>
              <a:spcAft>
                <a:spcPts val="0"/>
              </a:spcAft>
              <a:buClr>
                <a:schemeClr val="accent1"/>
              </a:buClr>
              <a:buSzPts val="1800"/>
              <a:buFont typeface="Lexend"/>
              <a:buChar char="■"/>
              <a:defRPr sz="1800" b="0" i="0" u="none" strike="noStrike" cap="none">
                <a:solidFill>
                  <a:schemeClr val="dk1"/>
                </a:solidFill>
                <a:latin typeface="Lexend"/>
                <a:ea typeface="Lexend"/>
                <a:cs typeface="Lexend"/>
                <a:sym typeface="Lexend"/>
              </a:defRPr>
            </a:lvl6pPr>
            <a:lvl7pPr marL="3200400" marR="0" lvl="6" indent="-342900" algn="l">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Lexend"/>
                <a:ea typeface="Lexend"/>
                <a:cs typeface="Lexend"/>
                <a:sym typeface="Lexend"/>
              </a:defRPr>
            </a:lvl7pPr>
            <a:lvl8pPr marL="3657600" marR="0" lvl="7" indent="-342900" algn="l">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Lexend"/>
                <a:ea typeface="Lexend"/>
                <a:cs typeface="Lexend"/>
                <a:sym typeface="Lexend"/>
              </a:defRPr>
            </a:lvl8pPr>
            <a:lvl9pPr marL="4114800" marR="0" lvl="8" indent="-342900" algn="l">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Lexend"/>
                <a:ea typeface="Lexend"/>
                <a:cs typeface="Lexend"/>
                <a:sym typeface="Lexend"/>
              </a:defRPr>
            </a:lvl9pPr>
          </a:lstStyle>
          <a:p>
            <a:endParaRPr/>
          </a:p>
        </p:txBody>
      </p:sp>
      <p:sp>
        <p:nvSpPr>
          <p:cNvPr id="307" name="Google Shape;307;p43"/>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atin typeface="Lexend"/>
                <a:ea typeface="Lexend"/>
                <a:cs typeface="Lexend"/>
                <a:sym typeface="Lexend"/>
              </a:defRPr>
            </a:lvl1pPr>
            <a:lvl2pPr marL="0" lvl="1" indent="0" algn="r">
              <a:lnSpc>
                <a:spcPct val="90000"/>
              </a:lnSpc>
              <a:spcBef>
                <a:spcPts val="0"/>
              </a:spcBef>
              <a:buNone/>
              <a:defRPr>
                <a:latin typeface="Lexend"/>
                <a:ea typeface="Lexend"/>
                <a:cs typeface="Lexend"/>
                <a:sym typeface="Lexend"/>
              </a:defRPr>
            </a:lvl2pPr>
            <a:lvl3pPr marL="0" lvl="2" indent="0" algn="r">
              <a:lnSpc>
                <a:spcPct val="90000"/>
              </a:lnSpc>
              <a:spcBef>
                <a:spcPts val="0"/>
              </a:spcBef>
              <a:buNone/>
              <a:defRPr>
                <a:latin typeface="Lexend"/>
                <a:ea typeface="Lexend"/>
                <a:cs typeface="Lexend"/>
                <a:sym typeface="Lexend"/>
              </a:defRPr>
            </a:lvl3pPr>
            <a:lvl4pPr marL="0" lvl="3" indent="0" algn="r">
              <a:lnSpc>
                <a:spcPct val="90000"/>
              </a:lnSpc>
              <a:spcBef>
                <a:spcPts val="0"/>
              </a:spcBef>
              <a:buNone/>
              <a:defRPr>
                <a:latin typeface="Lexend"/>
                <a:ea typeface="Lexend"/>
                <a:cs typeface="Lexend"/>
                <a:sym typeface="Lexend"/>
              </a:defRPr>
            </a:lvl4pPr>
            <a:lvl5pPr marL="0" lvl="4" indent="0" algn="r">
              <a:lnSpc>
                <a:spcPct val="90000"/>
              </a:lnSpc>
              <a:spcBef>
                <a:spcPts val="0"/>
              </a:spcBef>
              <a:buNone/>
              <a:defRPr>
                <a:latin typeface="Lexend"/>
                <a:ea typeface="Lexend"/>
                <a:cs typeface="Lexend"/>
                <a:sym typeface="Lexend"/>
              </a:defRPr>
            </a:lvl5pPr>
            <a:lvl6pPr marL="0" lvl="5" indent="0" algn="r">
              <a:lnSpc>
                <a:spcPct val="90000"/>
              </a:lnSpc>
              <a:spcBef>
                <a:spcPts val="0"/>
              </a:spcBef>
              <a:buNone/>
              <a:defRPr>
                <a:latin typeface="Lexend"/>
                <a:ea typeface="Lexend"/>
                <a:cs typeface="Lexend"/>
                <a:sym typeface="Lexend"/>
              </a:defRPr>
            </a:lvl6pPr>
            <a:lvl7pPr marL="0" lvl="6" indent="0" algn="r">
              <a:lnSpc>
                <a:spcPct val="90000"/>
              </a:lnSpc>
              <a:spcBef>
                <a:spcPts val="0"/>
              </a:spcBef>
              <a:buNone/>
              <a:defRPr>
                <a:latin typeface="Lexend"/>
                <a:ea typeface="Lexend"/>
                <a:cs typeface="Lexend"/>
                <a:sym typeface="Lexend"/>
              </a:defRPr>
            </a:lvl7pPr>
            <a:lvl8pPr marL="0" lvl="7" indent="0" algn="r">
              <a:lnSpc>
                <a:spcPct val="90000"/>
              </a:lnSpc>
              <a:spcBef>
                <a:spcPts val="0"/>
              </a:spcBef>
              <a:buNone/>
              <a:defRPr>
                <a:latin typeface="Lexend"/>
                <a:ea typeface="Lexend"/>
                <a:cs typeface="Lexend"/>
                <a:sym typeface="Lexend"/>
              </a:defRPr>
            </a:lvl8pPr>
            <a:lvl9pPr marL="0" lvl="8" indent="0" algn="r">
              <a:lnSpc>
                <a:spcPct val="90000"/>
              </a:lnSpc>
              <a:spcBef>
                <a:spcPts val="0"/>
              </a:spcBef>
              <a:buNone/>
              <a:defRPr>
                <a:latin typeface="Lexend"/>
                <a:ea typeface="Lexend"/>
                <a:cs typeface="Lexend"/>
                <a:sym typeface="Lexend"/>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030 LESSON text with header 1">
  <p:cSld name="Four Boxed Text_1_1_1">
    <p:bg>
      <p:bgPr>
        <a:solidFill>
          <a:schemeClr val="lt1"/>
        </a:solidFill>
        <a:effectLst/>
      </p:bgPr>
    </p:bg>
    <p:spTree>
      <p:nvGrpSpPr>
        <p:cNvPr id="1" name="Shape 308"/>
        <p:cNvGrpSpPr/>
        <p:nvPr/>
      </p:nvGrpSpPr>
      <p:grpSpPr>
        <a:xfrm>
          <a:off x="0" y="0"/>
          <a:ext cx="0" cy="0"/>
          <a:chOff x="0" y="0"/>
          <a:chExt cx="0" cy="0"/>
        </a:xfrm>
      </p:grpSpPr>
      <p:sp>
        <p:nvSpPr>
          <p:cNvPr id="309" name="Google Shape;309;p44"/>
          <p:cNvSpPr txBox="1">
            <a:spLocks noGrp="1"/>
          </p:cNvSpPr>
          <p:nvPr>
            <p:ph type="title"/>
          </p:nvPr>
        </p:nvSpPr>
        <p:spPr>
          <a:xfrm>
            <a:off x="0" y="0"/>
            <a:ext cx="9144000" cy="885900"/>
          </a:xfrm>
          <a:prstGeom prst="rect">
            <a:avLst/>
          </a:prstGeom>
          <a:solidFill>
            <a:srgbClr val="BEF2BD"/>
          </a:solidFill>
          <a:ln>
            <a:noFill/>
          </a:ln>
        </p:spPr>
        <p:txBody>
          <a:bodyPr spcFirstLastPara="1" wrap="square" lIns="360000" tIns="0" rIns="360000" bIns="0" anchor="ctr" anchorCtr="0">
            <a:norm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0" name="Google Shape;310;p44"/>
          <p:cNvSpPr txBox="1">
            <a:spLocks noGrp="1"/>
          </p:cNvSpPr>
          <p:nvPr>
            <p:ph type="subTitle" idx="1"/>
          </p:nvPr>
        </p:nvSpPr>
        <p:spPr>
          <a:xfrm>
            <a:off x="573900" y="1106175"/>
            <a:ext cx="8031300" cy="324900"/>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SzPts val="2000"/>
              <a:buNone/>
              <a:defRPr/>
            </a:lvl1pPr>
            <a:lvl2pPr lvl="1" algn="l">
              <a:lnSpc>
                <a:spcPct val="100000"/>
              </a:lnSpc>
              <a:spcBef>
                <a:spcPts val="400"/>
              </a:spcBef>
              <a:spcAft>
                <a:spcPts val="0"/>
              </a:spcAft>
              <a:buSzPts val="1500"/>
              <a:buNone/>
              <a:defRPr/>
            </a:lvl2pPr>
            <a:lvl3pPr lvl="2" algn="l">
              <a:lnSpc>
                <a:spcPct val="100000"/>
              </a:lnSpc>
              <a:spcBef>
                <a:spcPts val="400"/>
              </a:spcBef>
              <a:spcAft>
                <a:spcPts val="0"/>
              </a:spcAft>
              <a:buSzPts val="1500"/>
              <a:buNone/>
              <a:defRPr/>
            </a:lvl3pPr>
            <a:lvl4pPr lvl="3" algn="l">
              <a:lnSpc>
                <a:spcPct val="100000"/>
              </a:lnSpc>
              <a:spcBef>
                <a:spcPts val="400"/>
              </a:spcBef>
              <a:spcAft>
                <a:spcPts val="0"/>
              </a:spcAft>
              <a:buSzPts val="1500"/>
              <a:buNone/>
              <a:defRPr/>
            </a:lvl4pPr>
            <a:lvl5pPr lvl="4" algn="l">
              <a:lnSpc>
                <a:spcPct val="100000"/>
              </a:lnSpc>
              <a:spcBef>
                <a:spcPts val="400"/>
              </a:spcBef>
              <a:spcAft>
                <a:spcPts val="0"/>
              </a:spcAft>
              <a:buSzPts val="1500"/>
              <a:buNone/>
              <a:defRPr/>
            </a:lvl5pPr>
            <a:lvl6pPr lvl="5" algn="l">
              <a:lnSpc>
                <a:spcPct val="90000"/>
              </a:lnSpc>
              <a:spcBef>
                <a:spcPts val="400"/>
              </a:spcBef>
              <a:spcAft>
                <a:spcPts val="0"/>
              </a:spcAft>
              <a:buSzPts val="1500"/>
              <a:buNone/>
              <a:defRPr/>
            </a:lvl6pPr>
            <a:lvl7pPr lvl="6" algn="l">
              <a:lnSpc>
                <a:spcPct val="90000"/>
              </a:lnSpc>
              <a:spcBef>
                <a:spcPts val="400"/>
              </a:spcBef>
              <a:spcAft>
                <a:spcPts val="0"/>
              </a:spcAft>
              <a:buSzPts val="1500"/>
              <a:buNone/>
              <a:defRPr/>
            </a:lvl7pPr>
            <a:lvl8pPr lvl="7" algn="l">
              <a:lnSpc>
                <a:spcPct val="90000"/>
              </a:lnSpc>
              <a:spcBef>
                <a:spcPts val="400"/>
              </a:spcBef>
              <a:spcAft>
                <a:spcPts val="0"/>
              </a:spcAft>
              <a:buSzPts val="1500"/>
              <a:buNone/>
              <a:defRPr/>
            </a:lvl8pPr>
            <a:lvl9pPr lvl="8" algn="l">
              <a:lnSpc>
                <a:spcPct val="90000"/>
              </a:lnSpc>
              <a:spcBef>
                <a:spcPts val="400"/>
              </a:spcBef>
              <a:spcAft>
                <a:spcPts val="0"/>
              </a:spcAft>
              <a:buSzPts val="1500"/>
              <a:buNone/>
              <a:defRPr/>
            </a:lvl9pPr>
          </a:lstStyle>
          <a:p>
            <a:endParaRPr/>
          </a:p>
        </p:txBody>
      </p:sp>
      <p:sp>
        <p:nvSpPr>
          <p:cNvPr id="311" name="Google Shape;311;p44"/>
          <p:cNvSpPr txBox="1">
            <a:spLocks noGrp="1"/>
          </p:cNvSpPr>
          <p:nvPr>
            <p:ph type="body" idx="2"/>
          </p:nvPr>
        </p:nvSpPr>
        <p:spPr>
          <a:xfrm>
            <a:off x="573900" y="1675125"/>
            <a:ext cx="8031300" cy="3144600"/>
          </a:xfrm>
          <a:prstGeom prst="rect">
            <a:avLst/>
          </a:prstGeom>
          <a:noFill/>
          <a:ln>
            <a:noFill/>
          </a:ln>
        </p:spPr>
        <p:txBody>
          <a:bodyPr spcFirstLastPara="1" wrap="square" lIns="0" tIns="0" rIns="0" bIns="0" anchor="t" anchorCtr="0">
            <a:normAutofit/>
          </a:bodyPr>
          <a:lstStyle>
            <a:lvl1pPr marL="457200" marR="0" lvl="0" indent="-336550" algn="l">
              <a:lnSpc>
                <a:spcPct val="100000"/>
              </a:lnSpc>
              <a:spcBef>
                <a:spcPts val="0"/>
              </a:spcBef>
              <a:spcAft>
                <a:spcPts val="0"/>
              </a:spcAft>
              <a:buClr>
                <a:srgbClr val="1E1519"/>
              </a:buClr>
              <a:buSzPts val="1700"/>
              <a:buFont typeface="Lexend Light"/>
              <a:buChar char="●"/>
              <a:defRPr sz="1700" i="0" u="none" strike="noStrike" cap="none">
                <a:solidFill>
                  <a:srgbClr val="1E1519"/>
                </a:solidFill>
                <a:latin typeface="Lexend Light"/>
                <a:ea typeface="Lexend Light"/>
                <a:cs typeface="Lexend Light"/>
                <a:sym typeface="Lexend Light"/>
              </a:defRPr>
            </a:lvl1pPr>
            <a:lvl2pPr marL="914400" marR="0" lvl="1" indent="-336550" algn="l">
              <a:lnSpc>
                <a:spcPct val="100000"/>
              </a:lnSpc>
              <a:spcBef>
                <a:spcPts val="400"/>
              </a:spcBef>
              <a:spcAft>
                <a:spcPts val="0"/>
              </a:spcAft>
              <a:buClr>
                <a:srgbClr val="1E1519"/>
              </a:buClr>
              <a:buSzPts val="1700"/>
              <a:buChar char="○"/>
              <a:defRPr sz="1700" i="0" u="none" strike="noStrike" cap="none">
                <a:solidFill>
                  <a:srgbClr val="1E1519"/>
                </a:solidFill>
              </a:defRPr>
            </a:lvl2pPr>
            <a:lvl3pPr marL="1371600" marR="0" lvl="2" indent="-336550" algn="l">
              <a:lnSpc>
                <a:spcPct val="100000"/>
              </a:lnSpc>
              <a:spcBef>
                <a:spcPts val="400"/>
              </a:spcBef>
              <a:spcAft>
                <a:spcPts val="0"/>
              </a:spcAft>
              <a:buClr>
                <a:srgbClr val="1E1519"/>
              </a:buClr>
              <a:buSzPts val="1700"/>
              <a:buChar char="■"/>
              <a:defRPr sz="1700" i="0" u="none" strike="noStrike" cap="none">
                <a:solidFill>
                  <a:srgbClr val="1E1519"/>
                </a:solidFill>
              </a:defRPr>
            </a:lvl3pPr>
            <a:lvl4pPr marL="1828800" marR="0" lvl="3" indent="-336550" algn="l">
              <a:lnSpc>
                <a:spcPct val="100000"/>
              </a:lnSpc>
              <a:spcBef>
                <a:spcPts val="400"/>
              </a:spcBef>
              <a:spcAft>
                <a:spcPts val="0"/>
              </a:spcAft>
              <a:buClr>
                <a:srgbClr val="1E1519"/>
              </a:buClr>
              <a:buSzPts val="1700"/>
              <a:buChar char="●"/>
              <a:defRPr sz="1700" i="0" u="none" strike="noStrike" cap="none">
                <a:solidFill>
                  <a:srgbClr val="1E1519"/>
                </a:solidFill>
              </a:defRPr>
            </a:lvl4pPr>
            <a:lvl5pPr marL="2286000" marR="0" lvl="4" indent="-336550" algn="l">
              <a:lnSpc>
                <a:spcPct val="100000"/>
              </a:lnSpc>
              <a:spcBef>
                <a:spcPts val="400"/>
              </a:spcBef>
              <a:spcAft>
                <a:spcPts val="0"/>
              </a:spcAft>
              <a:buClr>
                <a:srgbClr val="1E1519"/>
              </a:buClr>
              <a:buSzPts val="1700"/>
              <a:buChar char="○"/>
              <a:defRPr sz="1700" i="0" u="none" strike="noStrike" cap="none">
                <a:solidFill>
                  <a:srgbClr val="1E1519"/>
                </a:solidFill>
              </a:defRPr>
            </a:lvl5pPr>
            <a:lvl6pPr marL="2743200" marR="0" lvl="5" indent="-336550" algn="l">
              <a:lnSpc>
                <a:spcPct val="90000"/>
              </a:lnSpc>
              <a:spcBef>
                <a:spcPts val="400"/>
              </a:spcBef>
              <a:spcAft>
                <a:spcPts val="0"/>
              </a:spcAft>
              <a:buClr>
                <a:srgbClr val="1E1519"/>
              </a:buClr>
              <a:buSzPts val="1700"/>
              <a:buChar char="■"/>
              <a:defRPr sz="1700" i="0" u="none" strike="noStrike" cap="none">
                <a:solidFill>
                  <a:srgbClr val="1E1519"/>
                </a:solidFill>
              </a:defRPr>
            </a:lvl6pPr>
            <a:lvl7pPr marL="3200400" marR="0" lvl="6" indent="-336550" algn="l">
              <a:lnSpc>
                <a:spcPct val="90000"/>
              </a:lnSpc>
              <a:spcBef>
                <a:spcPts val="400"/>
              </a:spcBef>
              <a:spcAft>
                <a:spcPts val="0"/>
              </a:spcAft>
              <a:buClr>
                <a:srgbClr val="1E1519"/>
              </a:buClr>
              <a:buSzPts val="1700"/>
              <a:buChar char="●"/>
              <a:defRPr sz="1700" i="0" u="none" strike="noStrike" cap="none">
                <a:solidFill>
                  <a:srgbClr val="1E1519"/>
                </a:solidFill>
              </a:defRPr>
            </a:lvl7pPr>
            <a:lvl8pPr marL="3657600" marR="0" lvl="7" indent="-336550" algn="l">
              <a:lnSpc>
                <a:spcPct val="90000"/>
              </a:lnSpc>
              <a:spcBef>
                <a:spcPts val="400"/>
              </a:spcBef>
              <a:spcAft>
                <a:spcPts val="0"/>
              </a:spcAft>
              <a:buClr>
                <a:srgbClr val="1E1519"/>
              </a:buClr>
              <a:buSzPts val="1700"/>
              <a:buChar char="○"/>
              <a:defRPr sz="1700" i="0" u="none" strike="noStrike" cap="none">
                <a:solidFill>
                  <a:srgbClr val="1E1519"/>
                </a:solidFill>
              </a:defRPr>
            </a:lvl8pPr>
            <a:lvl9pPr marL="4114800" marR="0" lvl="8" indent="-336550" algn="l">
              <a:lnSpc>
                <a:spcPct val="90000"/>
              </a:lnSpc>
              <a:spcBef>
                <a:spcPts val="400"/>
              </a:spcBef>
              <a:spcAft>
                <a:spcPts val="0"/>
              </a:spcAft>
              <a:buClr>
                <a:srgbClr val="1E1519"/>
              </a:buClr>
              <a:buSzPts val="1700"/>
              <a:buChar char="■"/>
              <a:defRPr sz="1700" i="0" u="none" strike="noStrike" cap="none">
                <a:solidFill>
                  <a:srgbClr val="1E1519"/>
                </a:solidFill>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Title Slide 3">
  <p:cSld name="Title Slide 3">
    <p:bg>
      <p:bgPr>
        <a:solidFill>
          <a:schemeClr val="accent2"/>
        </a:solidFill>
        <a:effectLst/>
      </p:bgPr>
    </p:bg>
    <p:spTree>
      <p:nvGrpSpPr>
        <p:cNvPr id="1" name="Shape 317"/>
        <p:cNvGrpSpPr/>
        <p:nvPr/>
      </p:nvGrpSpPr>
      <p:grpSpPr>
        <a:xfrm>
          <a:off x="0" y="0"/>
          <a:ext cx="0" cy="0"/>
          <a:chOff x="0" y="0"/>
          <a:chExt cx="0" cy="0"/>
        </a:xfrm>
      </p:grpSpPr>
      <p:sp>
        <p:nvSpPr>
          <p:cNvPr id="318" name="Google Shape;318;p46"/>
          <p:cNvSpPr txBox="1">
            <a:spLocks noGrp="1"/>
          </p:cNvSpPr>
          <p:nvPr>
            <p:ph type="ctrTitle"/>
          </p:nvPr>
        </p:nvSpPr>
        <p:spPr>
          <a:xfrm>
            <a:off x="323851" y="1863000"/>
            <a:ext cx="4248000" cy="12693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9" name="Google Shape;319;p46"/>
          <p:cNvSpPr txBox="1">
            <a:spLocks noGrp="1"/>
          </p:cNvSpPr>
          <p:nvPr>
            <p:ph type="subTitle" idx="1"/>
          </p:nvPr>
        </p:nvSpPr>
        <p:spPr>
          <a:xfrm>
            <a:off x="323851" y="3523500"/>
            <a:ext cx="4248000" cy="12960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2400"/>
              <a:buNone/>
              <a:defRPr sz="2400"/>
            </a:lvl1pPr>
            <a:lvl2pPr lvl="1" algn="ctr">
              <a:lnSpc>
                <a:spcPct val="100000"/>
              </a:lnSpc>
              <a:spcBef>
                <a:spcPts val="0"/>
              </a:spcBef>
              <a:spcAft>
                <a:spcPts val="0"/>
              </a:spcAft>
              <a:buClr>
                <a:schemeClr val="dk1"/>
              </a:buClr>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pic>
        <p:nvPicPr>
          <p:cNvPr id="320" name="Google Shape;320;p4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3850" y="325041"/>
            <a:ext cx="1879096" cy="861824"/>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21"/>
        <p:cNvGrpSpPr/>
        <p:nvPr/>
      </p:nvGrpSpPr>
      <p:grpSpPr>
        <a:xfrm>
          <a:off x="0" y="0"/>
          <a:ext cx="0" cy="0"/>
          <a:chOff x="0" y="0"/>
          <a:chExt cx="0" cy="0"/>
        </a:xfrm>
      </p:grpSpPr>
      <p:sp>
        <p:nvSpPr>
          <p:cNvPr id="322" name="Google Shape;322;p47"/>
          <p:cNvSpPr txBox="1">
            <a:spLocks noGrp="1"/>
          </p:cNvSpPr>
          <p:nvPr>
            <p:ph type="title"/>
          </p:nvPr>
        </p:nvSpPr>
        <p:spPr>
          <a:xfrm>
            <a:off x="323851" y="325041"/>
            <a:ext cx="7344000" cy="540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23" name="Google Shape;323;p47"/>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vl1pPr>
            <a:lvl2pPr marL="0" lvl="1" indent="0" algn="r">
              <a:lnSpc>
                <a:spcPct val="90000"/>
              </a:lnSpc>
              <a:spcBef>
                <a:spcPts val="0"/>
              </a:spcBef>
              <a:buNone/>
              <a:defRPr/>
            </a:lvl2pPr>
            <a:lvl3pPr marL="0" lvl="2" indent="0" algn="r">
              <a:lnSpc>
                <a:spcPct val="90000"/>
              </a:lnSpc>
              <a:spcBef>
                <a:spcPts val="0"/>
              </a:spcBef>
              <a:buNone/>
              <a:defRPr/>
            </a:lvl3pPr>
            <a:lvl4pPr marL="0" lvl="3" indent="0" algn="r">
              <a:lnSpc>
                <a:spcPct val="90000"/>
              </a:lnSpc>
              <a:spcBef>
                <a:spcPts val="0"/>
              </a:spcBef>
              <a:buNone/>
              <a:defRPr/>
            </a:lvl4pPr>
            <a:lvl5pPr marL="0" lvl="4" indent="0" algn="r">
              <a:lnSpc>
                <a:spcPct val="90000"/>
              </a:lnSpc>
              <a:spcBef>
                <a:spcPts val="0"/>
              </a:spcBef>
              <a:buNone/>
              <a:defRPr/>
            </a:lvl5pPr>
            <a:lvl6pPr marL="0" lvl="5" indent="0" algn="r">
              <a:lnSpc>
                <a:spcPct val="90000"/>
              </a:lnSpc>
              <a:spcBef>
                <a:spcPts val="0"/>
              </a:spcBef>
              <a:buNone/>
              <a:defRPr/>
            </a:lvl6pPr>
            <a:lvl7pPr marL="0" lvl="6" indent="0" algn="r">
              <a:lnSpc>
                <a:spcPct val="90000"/>
              </a:lnSpc>
              <a:spcBef>
                <a:spcPts val="0"/>
              </a:spcBef>
              <a:buNone/>
              <a:defRPr/>
            </a:lvl7pPr>
            <a:lvl8pPr marL="0" lvl="7" indent="0" algn="r">
              <a:lnSpc>
                <a:spcPct val="90000"/>
              </a:lnSpc>
              <a:spcBef>
                <a:spcPts val="0"/>
              </a:spcBef>
              <a:buNone/>
              <a:defRPr/>
            </a:lvl8pPr>
            <a:lvl9pPr marL="0" lvl="8" indent="0" algn="r">
              <a:lnSpc>
                <a:spcPct val="90000"/>
              </a:lnSpc>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324" name="Google Shape;324;p47"/>
          <p:cNvSpPr txBox="1">
            <a:spLocks noGrp="1"/>
          </p:cNvSpPr>
          <p:nvPr>
            <p:ph type="subTitle" idx="1"/>
          </p:nvPr>
        </p:nvSpPr>
        <p:spPr>
          <a:xfrm>
            <a:off x="323850" y="865575"/>
            <a:ext cx="7344000" cy="408600"/>
          </a:xfrm>
          <a:prstGeom prst="rect">
            <a:avLst/>
          </a:prstGeom>
        </p:spPr>
        <p:txBody>
          <a:bodyPr spcFirstLastPara="1" wrap="square" lIns="0" tIns="0" rIns="0" bIns="0" anchor="t" anchorCtr="0">
            <a:noAutofit/>
          </a:bodyPr>
          <a:lstStyle>
            <a:lvl1pPr lvl="0">
              <a:spcBef>
                <a:spcPts val="0"/>
              </a:spcBef>
              <a:spcAft>
                <a:spcPts val="0"/>
              </a:spcAft>
              <a:buSzPts val="1800"/>
              <a:buNone/>
              <a:defRPr sz="1800"/>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400"/>
              <a:buNone/>
              <a:defRPr/>
            </a:lvl6pPr>
            <a:lvl7pPr lvl="6">
              <a:spcBef>
                <a:spcPts val="400"/>
              </a:spcBef>
              <a:spcAft>
                <a:spcPts val="0"/>
              </a:spcAft>
              <a:buSzPts val="1400"/>
              <a:buNone/>
              <a:defRPr/>
            </a:lvl7pPr>
            <a:lvl8pPr lvl="7">
              <a:spcBef>
                <a:spcPts val="400"/>
              </a:spcBef>
              <a:spcAft>
                <a:spcPts val="0"/>
              </a:spcAft>
              <a:buSzPts val="1400"/>
              <a:buNone/>
              <a:defRPr/>
            </a:lvl8pPr>
            <a:lvl9pPr lvl="8">
              <a:spcBef>
                <a:spcPts val="400"/>
              </a:spcBef>
              <a:spcAft>
                <a:spcPts val="0"/>
              </a:spcAft>
              <a:buSzPts val="1400"/>
              <a:buNone/>
              <a:defRPr/>
            </a:lvl9pPr>
          </a:lstStyle>
          <a:p>
            <a:endParaRPr/>
          </a:p>
        </p:txBody>
      </p:sp>
      <p:sp>
        <p:nvSpPr>
          <p:cNvPr id="325" name="Google Shape;325;p47"/>
          <p:cNvSpPr txBox="1">
            <a:spLocks noGrp="1"/>
          </p:cNvSpPr>
          <p:nvPr>
            <p:ph type="body" idx="2"/>
          </p:nvPr>
        </p:nvSpPr>
        <p:spPr>
          <a:xfrm>
            <a:off x="323850" y="1676400"/>
            <a:ext cx="7344000" cy="3141900"/>
          </a:xfrm>
          <a:prstGeom prst="rect">
            <a:avLst/>
          </a:prstGeom>
          <a:noFill/>
          <a:ln>
            <a:noFill/>
          </a:ln>
        </p:spPr>
        <p:txBody>
          <a:bodyPr spcFirstLastPara="1" wrap="square" lIns="0" tIns="0" rIns="0" bIns="0" anchor="t" anchorCtr="0">
            <a:noAutofit/>
          </a:bodyPr>
          <a:lstStyle>
            <a:lvl1pPr marL="457200" marR="0" lvl="0" indent="-323850" algn="l">
              <a:lnSpc>
                <a:spcPct val="100000"/>
              </a:lnSpc>
              <a:spcBef>
                <a:spcPts val="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1pPr>
            <a:lvl2pPr marL="914400" marR="0" lvl="1" indent="-323850" algn="l">
              <a:lnSpc>
                <a:spcPct val="100000"/>
              </a:lnSpc>
              <a:spcBef>
                <a:spcPts val="400"/>
              </a:spcBef>
              <a:spcAft>
                <a:spcPts val="0"/>
              </a:spcAft>
              <a:buClr>
                <a:schemeClr val="accent1"/>
              </a:buClr>
              <a:buSzPts val="1500"/>
              <a:buFont typeface="Lexend"/>
              <a:buChar char="○"/>
              <a:defRPr sz="1500" b="1" i="0" u="none" strike="noStrike" cap="none">
                <a:solidFill>
                  <a:schemeClr val="dk1"/>
                </a:solidFill>
                <a:latin typeface="Lexend"/>
                <a:ea typeface="Lexend"/>
                <a:cs typeface="Lexend"/>
                <a:sym typeface="Lexend"/>
              </a:defRPr>
            </a:lvl2pPr>
            <a:lvl3pPr marL="1371600" marR="0" lvl="2"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3pPr>
            <a:lvl4pPr marL="1828800" marR="0" lvl="3"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4pPr>
            <a:lvl5pPr marL="2286000" marR="0" lvl="4"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5pPr>
            <a:lvl6pPr marL="2743200" marR="0" lvl="5" indent="-317500" algn="l">
              <a:lnSpc>
                <a:spcPct val="90000"/>
              </a:lnSpc>
              <a:spcBef>
                <a:spcPts val="400"/>
              </a:spcBef>
              <a:spcAft>
                <a:spcPts val="0"/>
              </a:spcAft>
              <a:buClr>
                <a:schemeClr val="accent1"/>
              </a:buClr>
              <a:buSzPts val="1400"/>
              <a:buFont typeface="Lexend"/>
              <a:buChar char="■"/>
              <a:defRPr sz="1400" b="0" i="0" u="none" strike="noStrike" cap="none">
                <a:solidFill>
                  <a:schemeClr val="dk1"/>
                </a:solidFill>
                <a:latin typeface="Lexend"/>
                <a:ea typeface="Lexend"/>
                <a:cs typeface="Lexend"/>
                <a:sym typeface="Lexend"/>
              </a:defRPr>
            </a:lvl6pPr>
            <a:lvl7pPr marL="3200400" marR="0" lvl="6"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7pPr>
            <a:lvl8pPr marL="3657600" marR="0" lvl="7"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8pPr>
            <a:lvl9pPr marL="4114800" marR="0" lvl="8"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26"/>
        <p:cNvGrpSpPr/>
        <p:nvPr/>
      </p:nvGrpSpPr>
      <p:grpSpPr>
        <a:xfrm>
          <a:off x="0" y="0"/>
          <a:ext cx="0" cy="0"/>
          <a:chOff x="0" y="0"/>
          <a:chExt cx="0" cy="0"/>
        </a:xfrm>
      </p:grpSpPr>
      <p:sp>
        <p:nvSpPr>
          <p:cNvPr id="327" name="Google Shape;327;p48"/>
          <p:cNvSpPr txBox="1">
            <a:spLocks noGrp="1"/>
          </p:cNvSpPr>
          <p:nvPr>
            <p:ph type="title"/>
          </p:nvPr>
        </p:nvSpPr>
        <p:spPr>
          <a:xfrm>
            <a:off x="323851" y="325041"/>
            <a:ext cx="7344000" cy="540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28" name="Google Shape;328;p48"/>
          <p:cNvSpPr txBox="1">
            <a:spLocks noGrp="1"/>
          </p:cNvSpPr>
          <p:nvPr>
            <p:ph type="subTitle" idx="1"/>
          </p:nvPr>
        </p:nvSpPr>
        <p:spPr>
          <a:xfrm>
            <a:off x="323850" y="865575"/>
            <a:ext cx="7344000" cy="408600"/>
          </a:xfrm>
          <a:prstGeom prst="rect">
            <a:avLst/>
          </a:prstGeom>
        </p:spPr>
        <p:txBody>
          <a:bodyPr spcFirstLastPara="1" wrap="square" lIns="0" tIns="0" rIns="0" bIns="0" anchor="t" anchorCtr="0">
            <a:noAutofit/>
          </a:bodyPr>
          <a:lstStyle>
            <a:lvl1pPr lvl="0">
              <a:spcBef>
                <a:spcPts val="0"/>
              </a:spcBef>
              <a:spcAft>
                <a:spcPts val="0"/>
              </a:spcAft>
              <a:buSzPts val="1800"/>
              <a:buNone/>
              <a:defRPr sz="1800"/>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400"/>
              <a:buNone/>
              <a:defRPr/>
            </a:lvl6pPr>
            <a:lvl7pPr lvl="6">
              <a:spcBef>
                <a:spcPts val="400"/>
              </a:spcBef>
              <a:spcAft>
                <a:spcPts val="0"/>
              </a:spcAft>
              <a:buSzPts val="1400"/>
              <a:buNone/>
              <a:defRPr/>
            </a:lvl7pPr>
            <a:lvl8pPr lvl="7">
              <a:spcBef>
                <a:spcPts val="400"/>
              </a:spcBef>
              <a:spcAft>
                <a:spcPts val="0"/>
              </a:spcAft>
              <a:buSzPts val="1400"/>
              <a:buNone/>
              <a:defRPr/>
            </a:lvl8pPr>
            <a:lvl9pPr lvl="8">
              <a:spcBef>
                <a:spcPts val="400"/>
              </a:spcBef>
              <a:spcAft>
                <a:spcPts val="0"/>
              </a:spcAft>
              <a:buSzPts val="1400"/>
              <a:buNone/>
              <a:defRPr/>
            </a:lvl9pPr>
          </a:lstStyle>
          <a:p>
            <a:endParaRPr/>
          </a:p>
        </p:txBody>
      </p:sp>
      <p:sp>
        <p:nvSpPr>
          <p:cNvPr id="329" name="Google Shape;329;p48"/>
          <p:cNvSpPr txBox="1">
            <a:spLocks noGrp="1"/>
          </p:cNvSpPr>
          <p:nvPr>
            <p:ph type="body" idx="2"/>
          </p:nvPr>
        </p:nvSpPr>
        <p:spPr>
          <a:xfrm>
            <a:off x="323850" y="1675125"/>
            <a:ext cx="3788400" cy="3143400"/>
          </a:xfrm>
          <a:prstGeom prst="rect">
            <a:avLst/>
          </a:prstGeom>
          <a:noFill/>
          <a:ln>
            <a:noFill/>
          </a:ln>
        </p:spPr>
        <p:txBody>
          <a:bodyPr spcFirstLastPara="1" wrap="square" lIns="0" tIns="0" rIns="0" bIns="0" anchor="t" anchorCtr="0">
            <a:noAutofit/>
          </a:bodyPr>
          <a:lstStyle>
            <a:lvl1pPr marL="457200" marR="0" lvl="0" indent="-323850" algn="l">
              <a:lnSpc>
                <a:spcPct val="100000"/>
              </a:lnSpc>
              <a:spcBef>
                <a:spcPts val="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1pPr>
            <a:lvl2pPr marL="914400" marR="0" lvl="1" indent="-323850" algn="l">
              <a:lnSpc>
                <a:spcPct val="100000"/>
              </a:lnSpc>
              <a:spcBef>
                <a:spcPts val="400"/>
              </a:spcBef>
              <a:spcAft>
                <a:spcPts val="0"/>
              </a:spcAft>
              <a:buClr>
                <a:schemeClr val="accent1"/>
              </a:buClr>
              <a:buSzPts val="1500"/>
              <a:buFont typeface="Lexend"/>
              <a:buChar char="○"/>
              <a:defRPr sz="1500" b="1" i="0" u="none" strike="noStrike" cap="none">
                <a:solidFill>
                  <a:schemeClr val="dk1"/>
                </a:solidFill>
                <a:latin typeface="Lexend"/>
                <a:ea typeface="Lexend"/>
                <a:cs typeface="Lexend"/>
                <a:sym typeface="Lexend"/>
              </a:defRPr>
            </a:lvl2pPr>
            <a:lvl3pPr marL="1371600" marR="0" lvl="2"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3pPr>
            <a:lvl4pPr marL="1828800" marR="0" lvl="3"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4pPr>
            <a:lvl5pPr marL="2286000" marR="0" lvl="4"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5pPr>
            <a:lvl6pPr marL="2743200" marR="0" lvl="5" indent="-317500" algn="l">
              <a:lnSpc>
                <a:spcPct val="90000"/>
              </a:lnSpc>
              <a:spcBef>
                <a:spcPts val="400"/>
              </a:spcBef>
              <a:spcAft>
                <a:spcPts val="0"/>
              </a:spcAft>
              <a:buClr>
                <a:schemeClr val="accent1"/>
              </a:buClr>
              <a:buSzPts val="1400"/>
              <a:buFont typeface="Lexend"/>
              <a:buChar char="■"/>
              <a:defRPr sz="1400" b="0" i="0" u="none" strike="noStrike" cap="none">
                <a:solidFill>
                  <a:schemeClr val="dk1"/>
                </a:solidFill>
                <a:latin typeface="Lexend"/>
                <a:ea typeface="Lexend"/>
                <a:cs typeface="Lexend"/>
                <a:sym typeface="Lexend"/>
              </a:defRPr>
            </a:lvl6pPr>
            <a:lvl7pPr marL="3200400" marR="0" lvl="6"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7pPr>
            <a:lvl8pPr marL="3657600" marR="0" lvl="7"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8pPr>
            <a:lvl9pPr marL="4114800" marR="0" lvl="8"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9pPr>
          </a:lstStyle>
          <a:p>
            <a:endParaRPr/>
          </a:p>
        </p:txBody>
      </p:sp>
      <p:sp>
        <p:nvSpPr>
          <p:cNvPr id="330" name="Google Shape;330;p48"/>
          <p:cNvSpPr txBox="1">
            <a:spLocks noGrp="1"/>
          </p:cNvSpPr>
          <p:nvPr>
            <p:ph type="body" idx="3"/>
          </p:nvPr>
        </p:nvSpPr>
        <p:spPr>
          <a:xfrm>
            <a:off x="4572000" y="1675125"/>
            <a:ext cx="3788400" cy="3143400"/>
          </a:xfrm>
          <a:prstGeom prst="rect">
            <a:avLst/>
          </a:prstGeom>
          <a:noFill/>
          <a:ln>
            <a:noFill/>
          </a:ln>
        </p:spPr>
        <p:txBody>
          <a:bodyPr spcFirstLastPara="1" wrap="square" lIns="0" tIns="0" rIns="0" bIns="0" anchor="t" anchorCtr="0">
            <a:noAutofit/>
          </a:bodyPr>
          <a:lstStyle>
            <a:lvl1pPr marL="457200" marR="0" lvl="0" indent="-323850" algn="l">
              <a:lnSpc>
                <a:spcPct val="100000"/>
              </a:lnSpc>
              <a:spcBef>
                <a:spcPts val="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1pPr>
            <a:lvl2pPr marL="914400" marR="0" lvl="1" indent="-323850" algn="l">
              <a:lnSpc>
                <a:spcPct val="100000"/>
              </a:lnSpc>
              <a:spcBef>
                <a:spcPts val="400"/>
              </a:spcBef>
              <a:spcAft>
                <a:spcPts val="0"/>
              </a:spcAft>
              <a:buClr>
                <a:schemeClr val="accent1"/>
              </a:buClr>
              <a:buSzPts val="1500"/>
              <a:buFont typeface="Lexend"/>
              <a:buChar char="○"/>
              <a:defRPr sz="1500" b="1" i="0" u="none" strike="noStrike" cap="none">
                <a:solidFill>
                  <a:schemeClr val="dk1"/>
                </a:solidFill>
                <a:latin typeface="Lexend"/>
                <a:ea typeface="Lexend"/>
                <a:cs typeface="Lexend"/>
                <a:sym typeface="Lexend"/>
              </a:defRPr>
            </a:lvl2pPr>
            <a:lvl3pPr marL="1371600" marR="0" lvl="2"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3pPr>
            <a:lvl4pPr marL="1828800" marR="0" lvl="3"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4pPr>
            <a:lvl5pPr marL="2286000" marR="0" lvl="4"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5pPr>
            <a:lvl6pPr marL="2743200" marR="0" lvl="5" indent="-317500" algn="l">
              <a:lnSpc>
                <a:spcPct val="90000"/>
              </a:lnSpc>
              <a:spcBef>
                <a:spcPts val="400"/>
              </a:spcBef>
              <a:spcAft>
                <a:spcPts val="0"/>
              </a:spcAft>
              <a:buClr>
                <a:schemeClr val="accent1"/>
              </a:buClr>
              <a:buSzPts val="1400"/>
              <a:buFont typeface="Lexend"/>
              <a:buChar char="■"/>
              <a:defRPr sz="1400" b="0" i="0" u="none" strike="noStrike" cap="none">
                <a:solidFill>
                  <a:schemeClr val="dk1"/>
                </a:solidFill>
                <a:latin typeface="Lexend"/>
                <a:ea typeface="Lexend"/>
                <a:cs typeface="Lexend"/>
                <a:sym typeface="Lexend"/>
              </a:defRPr>
            </a:lvl6pPr>
            <a:lvl7pPr marL="3200400" marR="0" lvl="6"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7pPr>
            <a:lvl8pPr marL="3657600" marR="0" lvl="7"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8pPr>
            <a:lvl9pPr marL="4114800" marR="0" lvl="8"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9pPr>
          </a:lstStyle>
          <a:p>
            <a:endParaRPr/>
          </a:p>
        </p:txBody>
      </p:sp>
      <p:sp>
        <p:nvSpPr>
          <p:cNvPr id="331" name="Google Shape;331;p48"/>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atin typeface="Lexend"/>
                <a:ea typeface="Lexend"/>
                <a:cs typeface="Lexend"/>
                <a:sym typeface="Lexend"/>
              </a:defRPr>
            </a:lvl1pPr>
            <a:lvl2pPr marL="0" lvl="1" indent="0" algn="r">
              <a:lnSpc>
                <a:spcPct val="90000"/>
              </a:lnSpc>
              <a:spcBef>
                <a:spcPts val="0"/>
              </a:spcBef>
              <a:buNone/>
              <a:defRPr>
                <a:latin typeface="Lexend"/>
                <a:ea typeface="Lexend"/>
                <a:cs typeface="Lexend"/>
                <a:sym typeface="Lexend"/>
              </a:defRPr>
            </a:lvl2pPr>
            <a:lvl3pPr marL="0" lvl="2" indent="0" algn="r">
              <a:lnSpc>
                <a:spcPct val="90000"/>
              </a:lnSpc>
              <a:spcBef>
                <a:spcPts val="0"/>
              </a:spcBef>
              <a:buNone/>
              <a:defRPr>
                <a:latin typeface="Lexend"/>
                <a:ea typeface="Lexend"/>
                <a:cs typeface="Lexend"/>
                <a:sym typeface="Lexend"/>
              </a:defRPr>
            </a:lvl3pPr>
            <a:lvl4pPr marL="0" lvl="3" indent="0" algn="r">
              <a:lnSpc>
                <a:spcPct val="90000"/>
              </a:lnSpc>
              <a:spcBef>
                <a:spcPts val="0"/>
              </a:spcBef>
              <a:buNone/>
              <a:defRPr>
                <a:latin typeface="Lexend"/>
                <a:ea typeface="Lexend"/>
                <a:cs typeface="Lexend"/>
                <a:sym typeface="Lexend"/>
              </a:defRPr>
            </a:lvl4pPr>
            <a:lvl5pPr marL="0" lvl="4" indent="0" algn="r">
              <a:lnSpc>
                <a:spcPct val="90000"/>
              </a:lnSpc>
              <a:spcBef>
                <a:spcPts val="0"/>
              </a:spcBef>
              <a:buNone/>
              <a:defRPr>
                <a:latin typeface="Lexend"/>
                <a:ea typeface="Lexend"/>
                <a:cs typeface="Lexend"/>
                <a:sym typeface="Lexend"/>
              </a:defRPr>
            </a:lvl5pPr>
            <a:lvl6pPr marL="0" lvl="5" indent="0" algn="r">
              <a:lnSpc>
                <a:spcPct val="90000"/>
              </a:lnSpc>
              <a:spcBef>
                <a:spcPts val="0"/>
              </a:spcBef>
              <a:buNone/>
              <a:defRPr>
                <a:latin typeface="Lexend"/>
                <a:ea typeface="Lexend"/>
                <a:cs typeface="Lexend"/>
                <a:sym typeface="Lexend"/>
              </a:defRPr>
            </a:lvl6pPr>
            <a:lvl7pPr marL="0" lvl="6" indent="0" algn="r">
              <a:lnSpc>
                <a:spcPct val="90000"/>
              </a:lnSpc>
              <a:spcBef>
                <a:spcPts val="0"/>
              </a:spcBef>
              <a:buNone/>
              <a:defRPr>
                <a:latin typeface="Lexend"/>
                <a:ea typeface="Lexend"/>
                <a:cs typeface="Lexend"/>
                <a:sym typeface="Lexend"/>
              </a:defRPr>
            </a:lvl7pPr>
            <a:lvl8pPr marL="0" lvl="7" indent="0" algn="r">
              <a:lnSpc>
                <a:spcPct val="90000"/>
              </a:lnSpc>
              <a:spcBef>
                <a:spcPts val="0"/>
              </a:spcBef>
              <a:buNone/>
              <a:defRPr>
                <a:latin typeface="Lexend"/>
                <a:ea typeface="Lexend"/>
                <a:cs typeface="Lexend"/>
                <a:sym typeface="Lexend"/>
              </a:defRPr>
            </a:lvl8pPr>
            <a:lvl9pPr marL="0" lvl="8" indent="0" algn="r">
              <a:lnSpc>
                <a:spcPct val="90000"/>
              </a:lnSpc>
              <a:spcBef>
                <a:spcPts val="0"/>
              </a:spcBef>
              <a:buNone/>
              <a:defRPr>
                <a:latin typeface="Lexend"/>
                <a:ea typeface="Lexend"/>
                <a:cs typeface="Lexend"/>
                <a:sym typeface="Lexend"/>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Header">
  <p:cSld name="Section Header">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332"/>
        <p:cNvGrpSpPr/>
        <p:nvPr/>
      </p:nvGrpSpPr>
      <p:grpSpPr>
        <a:xfrm>
          <a:off x="0" y="0"/>
          <a:ext cx="0" cy="0"/>
          <a:chOff x="0" y="0"/>
          <a:chExt cx="0" cy="0"/>
        </a:xfrm>
      </p:grpSpPr>
      <p:sp>
        <p:nvSpPr>
          <p:cNvPr id="333" name="Google Shape;333;p49"/>
          <p:cNvSpPr txBox="1">
            <a:spLocks noGrp="1"/>
          </p:cNvSpPr>
          <p:nvPr>
            <p:ph type="title"/>
          </p:nvPr>
        </p:nvSpPr>
        <p:spPr>
          <a:xfrm>
            <a:off x="323850" y="865585"/>
            <a:ext cx="6144600" cy="31563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3800"/>
              <a:buFont typeface="Lexend"/>
              <a:buNone/>
              <a:defRPr sz="38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ection Header 2">
  <p:cSld name="Section Header 2">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334"/>
        <p:cNvGrpSpPr/>
        <p:nvPr/>
      </p:nvGrpSpPr>
      <p:grpSpPr>
        <a:xfrm>
          <a:off x="0" y="0"/>
          <a:ext cx="0" cy="0"/>
          <a:chOff x="0" y="0"/>
          <a:chExt cx="0" cy="0"/>
        </a:xfrm>
      </p:grpSpPr>
      <p:sp>
        <p:nvSpPr>
          <p:cNvPr id="335" name="Google Shape;335;p50"/>
          <p:cNvSpPr txBox="1">
            <a:spLocks noGrp="1"/>
          </p:cNvSpPr>
          <p:nvPr>
            <p:ph type="title"/>
          </p:nvPr>
        </p:nvSpPr>
        <p:spPr>
          <a:xfrm>
            <a:off x="323850" y="865585"/>
            <a:ext cx="6144600" cy="31563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3800"/>
              <a:buFont typeface="Lexend"/>
              <a:buNone/>
              <a:defRPr sz="38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ection Header 3">
  <p:cSld name="Section Header 3">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336"/>
        <p:cNvGrpSpPr/>
        <p:nvPr/>
      </p:nvGrpSpPr>
      <p:grpSpPr>
        <a:xfrm>
          <a:off x="0" y="0"/>
          <a:ext cx="0" cy="0"/>
          <a:chOff x="0" y="0"/>
          <a:chExt cx="0" cy="0"/>
        </a:xfrm>
      </p:grpSpPr>
      <p:sp>
        <p:nvSpPr>
          <p:cNvPr id="337" name="Google Shape;337;p51"/>
          <p:cNvSpPr txBox="1">
            <a:spLocks noGrp="1"/>
          </p:cNvSpPr>
          <p:nvPr>
            <p:ph type="title"/>
          </p:nvPr>
        </p:nvSpPr>
        <p:spPr>
          <a:xfrm>
            <a:off x="323850" y="865585"/>
            <a:ext cx="6144600" cy="31563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3800"/>
              <a:buFont typeface="Lexend"/>
              <a:buNone/>
              <a:defRPr sz="38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Title and Full Bleed Video">
  <p:cSld name="Title and Full Bleed Video">
    <p:spTree>
      <p:nvGrpSpPr>
        <p:cNvPr id="1" name="Shape 338"/>
        <p:cNvGrpSpPr/>
        <p:nvPr/>
      </p:nvGrpSpPr>
      <p:grpSpPr>
        <a:xfrm>
          <a:off x="0" y="0"/>
          <a:ext cx="0" cy="0"/>
          <a:chOff x="0" y="0"/>
          <a:chExt cx="0" cy="0"/>
        </a:xfrm>
      </p:grpSpPr>
      <p:sp>
        <p:nvSpPr>
          <p:cNvPr id="339" name="Google Shape;339;p52"/>
          <p:cNvSpPr>
            <a:spLocks noGrp="1"/>
          </p:cNvSpPr>
          <p:nvPr>
            <p:ph type="pic" idx="2"/>
          </p:nvPr>
        </p:nvSpPr>
        <p:spPr>
          <a:xfrm>
            <a:off x="0" y="0"/>
            <a:ext cx="9144000" cy="5143500"/>
          </a:xfrm>
          <a:prstGeom prst="rect">
            <a:avLst/>
          </a:prstGeom>
          <a:noFill/>
          <a:ln>
            <a:noFill/>
          </a:ln>
        </p:spPr>
      </p:sp>
      <p:sp>
        <p:nvSpPr>
          <p:cNvPr id="340" name="Google Shape;340;p52"/>
          <p:cNvSpPr txBox="1">
            <a:spLocks noGrp="1"/>
          </p:cNvSpPr>
          <p:nvPr>
            <p:ph type="title"/>
          </p:nvPr>
        </p:nvSpPr>
        <p:spPr>
          <a:xfrm>
            <a:off x="323851" y="325041"/>
            <a:ext cx="7344000" cy="540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700"/>
              <a:buFont typeface="Lexend"/>
              <a:buNone/>
              <a:defRPr sz="1700">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41" name="Google Shape;341;p52"/>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solidFill>
                  <a:schemeClr val="lt1"/>
                </a:solidFill>
                <a:latin typeface="Lexend"/>
                <a:ea typeface="Lexend"/>
                <a:cs typeface="Lexend"/>
                <a:sym typeface="Lexend"/>
              </a:defRPr>
            </a:lvl1pPr>
            <a:lvl2pPr marL="0" lvl="1" indent="0" algn="r">
              <a:lnSpc>
                <a:spcPct val="90000"/>
              </a:lnSpc>
              <a:spcBef>
                <a:spcPts val="0"/>
              </a:spcBef>
              <a:buNone/>
              <a:defRPr>
                <a:solidFill>
                  <a:schemeClr val="lt1"/>
                </a:solidFill>
                <a:latin typeface="Lexend"/>
                <a:ea typeface="Lexend"/>
                <a:cs typeface="Lexend"/>
                <a:sym typeface="Lexend"/>
              </a:defRPr>
            </a:lvl2pPr>
            <a:lvl3pPr marL="0" lvl="2" indent="0" algn="r">
              <a:lnSpc>
                <a:spcPct val="90000"/>
              </a:lnSpc>
              <a:spcBef>
                <a:spcPts val="0"/>
              </a:spcBef>
              <a:buNone/>
              <a:defRPr>
                <a:solidFill>
                  <a:schemeClr val="lt1"/>
                </a:solidFill>
                <a:latin typeface="Lexend"/>
                <a:ea typeface="Lexend"/>
                <a:cs typeface="Lexend"/>
                <a:sym typeface="Lexend"/>
              </a:defRPr>
            </a:lvl3pPr>
            <a:lvl4pPr marL="0" lvl="3" indent="0" algn="r">
              <a:lnSpc>
                <a:spcPct val="90000"/>
              </a:lnSpc>
              <a:spcBef>
                <a:spcPts val="0"/>
              </a:spcBef>
              <a:buNone/>
              <a:defRPr>
                <a:solidFill>
                  <a:schemeClr val="lt1"/>
                </a:solidFill>
                <a:latin typeface="Lexend"/>
                <a:ea typeface="Lexend"/>
                <a:cs typeface="Lexend"/>
                <a:sym typeface="Lexend"/>
              </a:defRPr>
            </a:lvl4pPr>
            <a:lvl5pPr marL="0" lvl="4" indent="0" algn="r">
              <a:lnSpc>
                <a:spcPct val="90000"/>
              </a:lnSpc>
              <a:spcBef>
                <a:spcPts val="0"/>
              </a:spcBef>
              <a:buNone/>
              <a:defRPr>
                <a:solidFill>
                  <a:schemeClr val="lt1"/>
                </a:solidFill>
                <a:latin typeface="Lexend"/>
                <a:ea typeface="Lexend"/>
                <a:cs typeface="Lexend"/>
                <a:sym typeface="Lexend"/>
              </a:defRPr>
            </a:lvl5pPr>
            <a:lvl6pPr marL="0" lvl="5" indent="0" algn="r">
              <a:lnSpc>
                <a:spcPct val="90000"/>
              </a:lnSpc>
              <a:spcBef>
                <a:spcPts val="0"/>
              </a:spcBef>
              <a:buNone/>
              <a:defRPr>
                <a:solidFill>
                  <a:schemeClr val="lt1"/>
                </a:solidFill>
                <a:latin typeface="Lexend"/>
                <a:ea typeface="Lexend"/>
                <a:cs typeface="Lexend"/>
                <a:sym typeface="Lexend"/>
              </a:defRPr>
            </a:lvl6pPr>
            <a:lvl7pPr marL="0" lvl="6" indent="0" algn="r">
              <a:lnSpc>
                <a:spcPct val="90000"/>
              </a:lnSpc>
              <a:spcBef>
                <a:spcPts val="0"/>
              </a:spcBef>
              <a:buNone/>
              <a:defRPr>
                <a:solidFill>
                  <a:schemeClr val="lt1"/>
                </a:solidFill>
                <a:latin typeface="Lexend"/>
                <a:ea typeface="Lexend"/>
                <a:cs typeface="Lexend"/>
                <a:sym typeface="Lexend"/>
              </a:defRPr>
            </a:lvl7pPr>
            <a:lvl8pPr marL="0" lvl="7" indent="0" algn="r">
              <a:lnSpc>
                <a:spcPct val="90000"/>
              </a:lnSpc>
              <a:spcBef>
                <a:spcPts val="0"/>
              </a:spcBef>
              <a:buNone/>
              <a:defRPr>
                <a:solidFill>
                  <a:schemeClr val="lt1"/>
                </a:solidFill>
                <a:latin typeface="Lexend"/>
                <a:ea typeface="Lexend"/>
                <a:cs typeface="Lexend"/>
                <a:sym typeface="Lexend"/>
              </a:defRPr>
            </a:lvl8pPr>
            <a:lvl9pPr marL="0" lvl="8" indent="0" algn="r">
              <a:lnSpc>
                <a:spcPct val="90000"/>
              </a:lnSpc>
              <a:spcBef>
                <a:spcPts val="0"/>
              </a:spcBef>
              <a:buNone/>
              <a:defRPr>
                <a:solidFill>
                  <a:schemeClr val="lt1"/>
                </a:solidFill>
                <a:latin typeface="Lexend"/>
                <a:ea typeface="Lexend"/>
                <a:cs typeface="Lexend"/>
                <a:sym typeface="Lexend"/>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Large Title and Content" type="obj">
  <p:cSld name="OBJECT">
    <p:spTree>
      <p:nvGrpSpPr>
        <p:cNvPr id="1" name="Shape 342"/>
        <p:cNvGrpSpPr/>
        <p:nvPr/>
      </p:nvGrpSpPr>
      <p:grpSpPr>
        <a:xfrm>
          <a:off x="0" y="0"/>
          <a:ext cx="0" cy="0"/>
          <a:chOff x="0" y="0"/>
          <a:chExt cx="0" cy="0"/>
        </a:xfrm>
      </p:grpSpPr>
      <p:sp>
        <p:nvSpPr>
          <p:cNvPr id="343" name="Google Shape;343;p53"/>
          <p:cNvSpPr txBox="1">
            <a:spLocks noGrp="1"/>
          </p:cNvSpPr>
          <p:nvPr>
            <p:ph type="title"/>
          </p:nvPr>
        </p:nvSpPr>
        <p:spPr>
          <a:xfrm>
            <a:off x="323851" y="325041"/>
            <a:ext cx="7344000" cy="540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3600"/>
              <a:buFont typeface="Lexend"/>
              <a:buNone/>
              <a:defRPr sz="36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44" name="Google Shape;344;p53"/>
          <p:cNvSpPr txBox="1">
            <a:spLocks noGrp="1"/>
          </p:cNvSpPr>
          <p:nvPr>
            <p:ph type="body" idx="1"/>
          </p:nvPr>
        </p:nvSpPr>
        <p:spPr>
          <a:xfrm>
            <a:off x="323850" y="865575"/>
            <a:ext cx="7344000" cy="3952800"/>
          </a:xfrm>
          <a:prstGeom prst="rect">
            <a:avLst/>
          </a:prstGeom>
          <a:noFill/>
          <a:ln>
            <a:noFill/>
          </a:ln>
        </p:spPr>
        <p:txBody>
          <a:bodyPr spcFirstLastPara="1" wrap="square" lIns="0" tIns="0" rIns="0" bIns="0" anchor="t" anchorCtr="0">
            <a:noAutofit/>
          </a:bodyPr>
          <a:lstStyle>
            <a:lvl1pPr marL="457200" marR="0" lvl="0" indent="-342900" algn="l">
              <a:lnSpc>
                <a:spcPct val="100000"/>
              </a:lnSpc>
              <a:spcBef>
                <a:spcPts val="0"/>
              </a:spcBef>
              <a:spcAft>
                <a:spcPts val="0"/>
              </a:spcAft>
              <a:buClr>
                <a:schemeClr val="accent1"/>
              </a:buClr>
              <a:buSzPts val="1800"/>
              <a:buFont typeface="Lexend"/>
              <a:buChar char="●"/>
              <a:defRPr sz="1800" b="0" i="0" u="none" strike="noStrike" cap="none">
                <a:solidFill>
                  <a:schemeClr val="dk1"/>
                </a:solidFill>
                <a:latin typeface="Lexend"/>
                <a:ea typeface="Lexend"/>
                <a:cs typeface="Lexend"/>
                <a:sym typeface="Lexend"/>
              </a:defRPr>
            </a:lvl1pPr>
            <a:lvl2pPr marL="914400" marR="0" lvl="1" indent="-342900" algn="l">
              <a:lnSpc>
                <a:spcPct val="100000"/>
              </a:lnSpc>
              <a:spcBef>
                <a:spcPts val="400"/>
              </a:spcBef>
              <a:spcAft>
                <a:spcPts val="0"/>
              </a:spcAft>
              <a:buClr>
                <a:schemeClr val="accent1"/>
              </a:buClr>
              <a:buSzPts val="1800"/>
              <a:buFont typeface="Lexend"/>
              <a:buChar char="○"/>
              <a:defRPr sz="1800" b="1" i="0" u="none" strike="noStrike" cap="none">
                <a:solidFill>
                  <a:schemeClr val="dk1"/>
                </a:solidFill>
                <a:latin typeface="Lexend"/>
                <a:ea typeface="Lexend"/>
                <a:cs typeface="Lexend"/>
                <a:sym typeface="Lexend"/>
              </a:defRPr>
            </a:lvl2pPr>
            <a:lvl3pPr marL="1371600" marR="0" lvl="2" indent="-342900" algn="l">
              <a:lnSpc>
                <a:spcPct val="100000"/>
              </a:lnSpc>
              <a:spcBef>
                <a:spcPts val="400"/>
              </a:spcBef>
              <a:spcAft>
                <a:spcPts val="0"/>
              </a:spcAft>
              <a:buClr>
                <a:schemeClr val="accent1"/>
              </a:buClr>
              <a:buSzPts val="1800"/>
              <a:buFont typeface="Lexend"/>
              <a:buChar char="■"/>
              <a:defRPr sz="1800" b="0" i="0" u="none" strike="noStrike" cap="none">
                <a:solidFill>
                  <a:schemeClr val="dk1"/>
                </a:solidFill>
                <a:latin typeface="Lexend"/>
                <a:ea typeface="Lexend"/>
                <a:cs typeface="Lexend"/>
                <a:sym typeface="Lexend"/>
              </a:defRPr>
            </a:lvl3pPr>
            <a:lvl4pPr marL="1828800" marR="0" lvl="3" indent="-342900" algn="l">
              <a:lnSpc>
                <a:spcPct val="100000"/>
              </a:lnSpc>
              <a:spcBef>
                <a:spcPts val="400"/>
              </a:spcBef>
              <a:spcAft>
                <a:spcPts val="0"/>
              </a:spcAft>
              <a:buClr>
                <a:schemeClr val="accent1"/>
              </a:buClr>
              <a:buSzPts val="1800"/>
              <a:buFont typeface="Lexend"/>
              <a:buChar char="●"/>
              <a:defRPr sz="1800" b="0" i="0" u="none" strike="noStrike" cap="none">
                <a:solidFill>
                  <a:schemeClr val="dk1"/>
                </a:solidFill>
                <a:latin typeface="Lexend"/>
                <a:ea typeface="Lexend"/>
                <a:cs typeface="Lexend"/>
                <a:sym typeface="Lexend"/>
              </a:defRPr>
            </a:lvl4pPr>
            <a:lvl5pPr marL="2286000" marR="0" lvl="4" indent="-342900" algn="l">
              <a:lnSpc>
                <a:spcPct val="100000"/>
              </a:lnSpc>
              <a:spcBef>
                <a:spcPts val="400"/>
              </a:spcBef>
              <a:spcAft>
                <a:spcPts val="0"/>
              </a:spcAft>
              <a:buClr>
                <a:schemeClr val="accent1"/>
              </a:buClr>
              <a:buSzPts val="1800"/>
              <a:buFont typeface="Lexend"/>
              <a:buChar char="○"/>
              <a:defRPr sz="1800" b="0" i="0" u="none" strike="noStrike" cap="none">
                <a:solidFill>
                  <a:schemeClr val="dk1"/>
                </a:solidFill>
                <a:latin typeface="Lexend"/>
                <a:ea typeface="Lexend"/>
                <a:cs typeface="Lexend"/>
                <a:sym typeface="Lexend"/>
              </a:defRPr>
            </a:lvl5pPr>
            <a:lvl6pPr marL="2743200" marR="0" lvl="5" indent="-342900" algn="l">
              <a:lnSpc>
                <a:spcPct val="90000"/>
              </a:lnSpc>
              <a:spcBef>
                <a:spcPts val="400"/>
              </a:spcBef>
              <a:spcAft>
                <a:spcPts val="0"/>
              </a:spcAft>
              <a:buClr>
                <a:schemeClr val="accent1"/>
              </a:buClr>
              <a:buSzPts val="1800"/>
              <a:buFont typeface="Lexend"/>
              <a:buChar char="■"/>
              <a:defRPr sz="1800" b="0" i="0" u="none" strike="noStrike" cap="none">
                <a:solidFill>
                  <a:schemeClr val="dk1"/>
                </a:solidFill>
                <a:latin typeface="Lexend"/>
                <a:ea typeface="Lexend"/>
                <a:cs typeface="Lexend"/>
                <a:sym typeface="Lexend"/>
              </a:defRPr>
            </a:lvl6pPr>
            <a:lvl7pPr marL="3200400" marR="0" lvl="6" indent="-342900" algn="l">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Lexend"/>
                <a:ea typeface="Lexend"/>
                <a:cs typeface="Lexend"/>
                <a:sym typeface="Lexend"/>
              </a:defRPr>
            </a:lvl7pPr>
            <a:lvl8pPr marL="3657600" marR="0" lvl="7" indent="-342900" algn="l">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Lexend"/>
                <a:ea typeface="Lexend"/>
                <a:cs typeface="Lexend"/>
                <a:sym typeface="Lexend"/>
              </a:defRPr>
            </a:lvl8pPr>
            <a:lvl9pPr marL="4114800" marR="0" lvl="8" indent="-342900" algn="l">
              <a:lnSpc>
                <a:spcPct val="90000"/>
              </a:lnSpc>
              <a:spcBef>
                <a:spcPts val="400"/>
              </a:spcBef>
              <a:spcAft>
                <a:spcPts val="0"/>
              </a:spcAft>
              <a:buClr>
                <a:schemeClr val="accent1"/>
              </a:buClr>
              <a:buSzPts val="1800"/>
              <a:buFont typeface="Arial"/>
              <a:buChar char="■"/>
              <a:defRPr sz="1800" b="0" i="0" u="none" strike="noStrike" cap="none">
                <a:solidFill>
                  <a:schemeClr val="dk1"/>
                </a:solidFill>
                <a:latin typeface="Lexend"/>
                <a:ea typeface="Lexend"/>
                <a:cs typeface="Lexend"/>
                <a:sym typeface="Lexend"/>
              </a:defRPr>
            </a:lvl9pPr>
          </a:lstStyle>
          <a:p>
            <a:endParaRPr/>
          </a:p>
        </p:txBody>
      </p:sp>
      <p:sp>
        <p:nvSpPr>
          <p:cNvPr id="345" name="Google Shape;345;p53"/>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atin typeface="Lexend"/>
                <a:ea typeface="Lexend"/>
                <a:cs typeface="Lexend"/>
                <a:sym typeface="Lexend"/>
              </a:defRPr>
            </a:lvl1pPr>
            <a:lvl2pPr marL="0" lvl="1" indent="0" algn="r">
              <a:lnSpc>
                <a:spcPct val="90000"/>
              </a:lnSpc>
              <a:spcBef>
                <a:spcPts val="0"/>
              </a:spcBef>
              <a:buNone/>
              <a:defRPr>
                <a:latin typeface="Lexend"/>
                <a:ea typeface="Lexend"/>
                <a:cs typeface="Lexend"/>
                <a:sym typeface="Lexend"/>
              </a:defRPr>
            </a:lvl2pPr>
            <a:lvl3pPr marL="0" lvl="2" indent="0" algn="r">
              <a:lnSpc>
                <a:spcPct val="90000"/>
              </a:lnSpc>
              <a:spcBef>
                <a:spcPts val="0"/>
              </a:spcBef>
              <a:buNone/>
              <a:defRPr>
                <a:latin typeface="Lexend"/>
                <a:ea typeface="Lexend"/>
                <a:cs typeface="Lexend"/>
                <a:sym typeface="Lexend"/>
              </a:defRPr>
            </a:lvl3pPr>
            <a:lvl4pPr marL="0" lvl="3" indent="0" algn="r">
              <a:lnSpc>
                <a:spcPct val="90000"/>
              </a:lnSpc>
              <a:spcBef>
                <a:spcPts val="0"/>
              </a:spcBef>
              <a:buNone/>
              <a:defRPr>
                <a:latin typeface="Lexend"/>
                <a:ea typeface="Lexend"/>
                <a:cs typeface="Lexend"/>
                <a:sym typeface="Lexend"/>
              </a:defRPr>
            </a:lvl4pPr>
            <a:lvl5pPr marL="0" lvl="4" indent="0" algn="r">
              <a:lnSpc>
                <a:spcPct val="90000"/>
              </a:lnSpc>
              <a:spcBef>
                <a:spcPts val="0"/>
              </a:spcBef>
              <a:buNone/>
              <a:defRPr>
                <a:latin typeface="Lexend"/>
                <a:ea typeface="Lexend"/>
                <a:cs typeface="Lexend"/>
                <a:sym typeface="Lexend"/>
              </a:defRPr>
            </a:lvl5pPr>
            <a:lvl6pPr marL="0" lvl="5" indent="0" algn="r">
              <a:lnSpc>
                <a:spcPct val="90000"/>
              </a:lnSpc>
              <a:spcBef>
                <a:spcPts val="0"/>
              </a:spcBef>
              <a:buNone/>
              <a:defRPr>
                <a:latin typeface="Lexend"/>
                <a:ea typeface="Lexend"/>
                <a:cs typeface="Lexend"/>
                <a:sym typeface="Lexend"/>
              </a:defRPr>
            </a:lvl6pPr>
            <a:lvl7pPr marL="0" lvl="6" indent="0" algn="r">
              <a:lnSpc>
                <a:spcPct val="90000"/>
              </a:lnSpc>
              <a:spcBef>
                <a:spcPts val="0"/>
              </a:spcBef>
              <a:buNone/>
              <a:defRPr>
                <a:latin typeface="Lexend"/>
                <a:ea typeface="Lexend"/>
                <a:cs typeface="Lexend"/>
                <a:sym typeface="Lexend"/>
              </a:defRPr>
            </a:lvl7pPr>
            <a:lvl8pPr marL="0" lvl="7" indent="0" algn="r">
              <a:lnSpc>
                <a:spcPct val="90000"/>
              </a:lnSpc>
              <a:spcBef>
                <a:spcPts val="0"/>
              </a:spcBef>
              <a:buNone/>
              <a:defRPr>
                <a:latin typeface="Lexend"/>
                <a:ea typeface="Lexend"/>
                <a:cs typeface="Lexend"/>
                <a:sym typeface="Lexend"/>
              </a:defRPr>
            </a:lvl8pPr>
            <a:lvl9pPr marL="0" lvl="8" indent="0" algn="r">
              <a:lnSpc>
                <a:spcPct val="90000"/>
              </a:lnSpc>
              <a:spcBef>
                <a:spcPts val="0"/>
              </a:spcBef>
              <a:buNone/>
              <a:defRPr>
                <a:latin typeface="Lexend"/>
                <a:ea typeface="Lexend"/>
                <a:cs typeface="Lexend"/>
                <a:sym typeface="Lexend"/>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Video">
  <p:cSld name="Title and Video">
    <p:spTree>
      <p:nvGrpSpPr>
        <p:cNvPr id="1" name="Shape 346"/>
        <p:cNvGrpSpPr/>
        <p:nvPr/>
      </p:nvGrpSpPr>
      <p:grpSpPr>
        <a:xfrm>
          <a:off x="0" y="0"/>
          <a:ext cx="0" cy="0"/>
          <a:chOff x="0" y="0"/>
          <a:chExt cx="0" cy="0"/>
        </a:xfrm>
      </p:grpSpPr>
      <p:sp>
        <p:nvSpPr>
          <p:cNvPr id="347" name="Google Shape;347;p54"/>
          <p:cNvSpPr txBox="1">
            <a:spLocks noGrp="1"/>
          </p:cNvSpPr>
          <p:nvPr>
            <p:ph type="title"/>
          </p:nvPr>
        </p:nvSpPr>
        <p:spPr>
          <a:xfrm>
            <a:off x="323851" y="325041"/>
            <a:ext cx="7344000" cy="540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600"/>
              <a:buFont typeface="Lexend"/>
              <a:buNone/>
              <a:defRPr sz="26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48" name="Google Shape;348;p54"/>
          <p:cNvSpPr>
            <a:spLocks noGrp="1"/>
          </p:cNvSpPr>
          <p:nvPr>
            <p:ph type="pic" idx="2"/>
          </p:nvPr>
        </p:nvSpPr>
        <p:spPr>
          <a:xfrm>
            <a:off x="1123915" y="900450"/>
            <a:ext cx="6896400" cy="3883200"/>
          </a:xfrm>
          <a:prstGeom prst="rect">
            <a:avLst/>
          </a:prstGeom>
          <a:noFill/>
          <a:ln w="76200" cap="flat" cmpd="sng">
            <a:solidFill>
              <a:srgbClr val="000000"/>
            </a:solidFill>
            <a:prstDash val="solid"/>
            <a:round/>
            <a:headEnd type="none" w="sm" len="sm"/>
            <a:tailEnd type="none" w="sm" len="sm"/>
          </a:ln>
        </p:spPr>
      </p:sp>
      <p:sp>
        <p:nvSpPr>
          <p:cNvPr id="349" name="Google Shape;349;p54"/>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atin typeface="Lexend"/>
                <a:ea typeface="Lexend"/>
                <a:cs typeface="Lexend"/>
                <a:sym typeface="Lexend"/>
              </a:defRPr>
            </a:lvl1pPr>
            <a:lvl2pPr marL="0" lvl="1" indent="0" algn="r">
              <a:lnSpc>
                <a:spcPct val="90000"/>
              </a:lnSpc>
              <a:spcBef>
                <a:spcPts val="0"/>
              </a:spcBef>
              <a:buNone/>
              <a:defRPr>
                <a:latin typeface="Lexend"/>
                <a:ea typeface="Lexend"/>
                <a:cs typeface="Lexend"/>
                <a:sym typeface="Lexend"/>
              </a:defRPr>
            </a:lvl2pPr>
            <a:lvl3pPr marL="0" lvl="2" indent="0" algn="r">
              <a:lnSpc>
                <a:spcPct val="90000"/>
              </a:lnSpc>
              <a:spcBef>
                <a:spcPts val="0"/>
              </a:spcBef>
              <a:buNone/>
              <a:defRPr>
                <a:latin typeface="Lexend"/>
                <a:ea typeface="Lexend"/>
                <a:cs typeface="Lexend"/>
                <a:sym typeface="Lexend"/>
              </a:defRPr>
            </a:lvl3pPr>
            <a:lvl4pPr marL="0" lvl="3" indent="0" algn="r">
              <a:lnSpc>
                <a:spcPct val="90000"/>
              </a:lnSpc>
              <a:spcBef>
                <a:spcPts val="0"/>
              </a:spcBef>
              <a:buNone/>
              <a:defRPr>
                <a:latin typeface="Lexend"/>
                <a:ea typeface="Lexend"/>
                <a:cs typeface="Lexend"/>
                <a:sym typeface="Lexend"/>
              </a:defRPr>
            </a:lvl4pPr>
            <a:lvl5pPr marL="0" lvl="4" indent="0" algn="r">
              <a:lnSpc>
                <a:spcPct val="90000"/>
              </a:lnSpc>
              <a:spcBef>
                <a:spcPts val="0"/>
              </a:spcBef>
              <a:buNone/>
              <a:defRPr>
                <a:latin typeface="Lexend"/>
                <a:ea typeface="Lexend"/>
                <a:cs typeface="Lexend"/>
                <a:sym typeface="Lexend"/>
              </a:defRPr>
            </a:lvl5pPr>
            <a:lvl6pPr marL="0" lvl="5" indent="0" algn="r">
              <a:lnSpc>
                <a:spcPct val="90000"/>
              </a:lnSpc>
              <a:spcBef>
                <a:spcPts val="0"/>
              </a:spcBef>
              <a:buNone/>
              <a:defRPr>
                <a:latin typeface="Lexend"/>
                <a:ea typeface="Lexend"/>
                <a:cs typeface="Lexend"/>
                <a:sym typeface="Lexend"/>
              </a:defRPr>
            </a:lvl6pPr>
            <a:lvl7pPr marL="0" lvl="6" indent="0" algn="r">
              <a:lnSpc>
                <a:spcPct val="90000"/>
              </a:lnSpc>
              <a:spcBef>
                <a:spcPts val="0"/>
              </a:spcBef>
              <a:buNone/>
              <a:defRPr>
                <a:latin typeface="Lexend"/>
                <a:ea typeface="Lexend"/>
                <a:cs typeface="Lexend"/>
                <a:sym typeface="Lexend"/>
              </a:defRPr>
            </a:lvl7pPr>
            <a:lvl8pPr marL="0" lvl="7" indent="0" algn="r">
              <a:lnSpc>
                <a:spcPct val="90000"/>
              </a:lnSpc>
              <a:spcBef>
                <a:spcPts val="0"/>
              </a:spcBef>
              <a:buNone/>
              <a:defRPr>
                <a:latin typeface="Lexend"/>
                <a:ea typeface="Lexend"/>
                <a:cs typeface="Lexend"/>
                <a:sym typeface="Lexend"/>
              </a:defRPr>
            </a:lvl8pPr>
            <a:lvl9pPr marL="0" lvl="8" indent="0" algn="r">
              <a:lnSpc>
                <a:spcPct val="90000"/>
              </a:lnSpc>
              <a:spcBef>
                <a:spcPts val="0"/>
              </a:spcBef>
              <a:buNone/>
              <a:defRPr>
                <a:latin typeface="Lexend"/>
                <a:ea typeface="Lexend"/>
                <a:cs typeface="Lexend"/>
                <a:sym typeface="Lexend"/>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wo Images and Captions">
  <p:cSld name="Two Images and Captions">
    <p:spTree>
      <p:nvGrpSpPr>
        <p:cNvPr id="1" name="Shape 350"/>
        <p:cNvGrpSpPr/>
        <p:nvPr/>
      </p:nvGrpSpPr>
      <p:grpSpPr>
        <a:xfrm>
          <a:off x="0" y="0"/>
          <a:ext cx="0" cy="0"/>
          <a:chOff x="0" y="0"/>
          <a:chExt cx="0" cy="0"/>
        </a:xfrm>
      </p:grpSpPr>
      <p:sp>
        <p:nvSpPr>
          <p:cNvPr id="351" name="Google Shape;351;p55"/>
          <p:cNvSpPr txBox="1">
            <a:spLocks noGrp="1"/>
          </p:cNvSpPr>
          <p:nvPr>
            <p:ph type="subTitle" idx="1"/>
          </p:nvPr>
        </p:nvSpPr>
        <p:spPr>
          <a:xfrm>
            <a:off x="323850" y="865575"/>
            <a:ext cx="7344000" cy="408600"/>
          </a:xfrm>
          <a:prstGeom prst="rect">
            <a:avLst/>
          </a:prstGeom>
        </p:spPr>
        <p:txBody>
          <a:bodyPr spcFirstLastPara="1" wrap="square" lIns="0" tIns="0" rIns="0" bIns="0" anchor="t" anchorCtr="0">
            <a:noAutofit/>
          </a:bodyPr>
          <a:lstStyle>
            <a:lvl1pPr lvl="0">
              <a:spcBef>
                <a:spcPts val="0"/>
              </a:spcBef>
              <a:spcAft>
                <a:spcPts val="0"/>
              </a:spcAft>
              <a:buSzPts val="1800"/>
              <a:buNone/>
              <a:defRPr sz="1800"/>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400"/>
              <a:buNone/>
              <a:defRPr/>
            </a:lvl6pPr>
            <a:lvl7pPr lvl="6">
              <a:spcBef>
                <a:spcPts val="400"/>
              </a:spcBef>
              <a:spcAft>
                <a:spcPts val="0"/>
              </a:spcAft>
              <a:buSzPts val="1400"/>
              <a:buNone/>
              <a:defRPr/>
            </a:lvl7pPr>
            <a:lvl8pPr lvl="7">
              <a:spcBef>
                <a:spcPts val="400"/>
              </a:spcBef>
              <a:spcAft>
                <a:spcPts val="0"/>
              </a:spcAft>
              <a:buSzPts val="1400"/>
              <a:buNone/>
              <a:defRPr/>
            </a:lvl8pPr>
            <a:lvl9pPr lvl="8">
              <a:spcBef>
                <a:spcPts val="400"/>
              </a:spcBef>
              <a:spcAft>
                <a:spcPts val="0"/>
              </a:spcAft>
              <a:buSzPts val="1400"/>
              <a:buNone/>
              <a:defRPr/>
            </a:lvl9pPr>
          </a:lstStyle>
          <a:p>
            <a:endParaRPr/>
          </a:p>
        </p:txBody>
      </p:sp>
      <p:sp>
        <p:nvSpPr>
          <p:cNvPr id="352" name="Google Shape;352;p55"/>
          <p:cNvSpPr txBox="1">
            <a:spLocks noGrp="1"/>
          </p:cNvSpPr>
          <p:nvPr>
            <p:ph type="title"/>
          </p:nvPr>
        </p:nvSpPr>
        <p:spPr>
          <a:xfrm>
            <a:off x="323851" y="325041"/>
            <a:ext cx="7344000" cy="540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53" name="Google Shape;353;p55"/>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vl1pPr>
            <a:lvl2pPr marL="0" lvl="1" indent="0" algn="r">
              <a:lnSpc>
                <a:spcPct val="90000"/>
              </a:lnSpc>
              <a:spcBef>
                <a:spcPts val="0"/>
              </a:spcBef>
              <a:buNone/>
              <a:defRPr/>
            </a:lvl2pPr>
            <a:lvl3pPr marL="0" lvl="2" indent="0" algn="r">
              <a:lnSpc>
                <a:spcPct val="90000"/>
              </a:lnSpc>
              <a:spcBef>
                <a:spcPts val="0"/>
              </a:spcBef>
              <a:buNone/>
              <a:defRPr/>
            </a:lvl3pPr>
            <a:lvl4pPr marL="0" lvl="3" indent="0" algn="r">
              <a:lnSpc>
                <a:spcPct val="90000"/>
              </a:lnSpc>
              <a:spcBef>
                <a:spcPts val="0"/>
              </a:spcBef>
              <a:buNone/>
              <a:defRPr/>
            </a:lvl4pPr>
            <a:lvl5pPr marL="0" lvl="4" indent="0" algn="r">
              <a:lnSpc>
                <a:spcPct val="90000"/>
              </a:lnSpc>
              <a:spcBef>
                <a:spcPts val="0"/>
              </a:spcBef>
              <a:buNone/>
              <a:defRPr/>
            </a:lvl5pPr>
            <a:lvl6pPr marL="0" lvl="5" indent="0" algn="r">
              <a:lnSpc>
                <a:spcPct val="90000"/>
              </a:lnSpc>
              <a:spcBef>
                <a:spcPts val="0"/>
              </a:spcBef>
              <a:buNone/>
              <a:defRPr/>
            </a:lvl6pPr>
            <a:lvl7pPr marL="0" lvl="6" indent="0" algn="r">
              <a:lnSpc>
                <a:spcPct val="90000"/>
              </a:lnSpc>
              <a:spcBef>
                <a:spcPts val="0"/>
              </a:spcBef>
              <a:buNone/>
              <a:defRPr/>
            </a:lvl7pPr>
            <a:lvl8pPr marL="0" lvl="7" indent="0" algn="r">
              <a:lnSpc>
                <a:spcPct val="90000"/>
              </a:lnSpc>
              <a:spcBef>
                <a:spcPts val="0"/>
              </a:spcBef>
              <a:buNone/>
              <a:defRPr/>
            </a:lvl8pPr>
            <a:lvl9pPr marL="0" lvl="8" indent="0" algn="r">
              <a:lnSpc>
                <a:spcPct val="90000"/>
              </a:lnSpc>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354" name="Google Shape;354;p55"/>
          <p:cNvSpPr>
            <a:spLocks noGrp="1"/>
          </p:cNvSpPr>
          <p:nvPr>
            <p:ph type="pic" idx="2"/>
          </p:nvPr>
        </p:nvSpPr>
        <p:spPr>
          <a:xfrm rot="-23959">
            <a:off x="322906" y="1418269"/>
            <a:ext cx="4003297" cy="2264454"/>
          </a:xfrm>
          <a:prstGeom prst="rect">
            <a:avLst/>
          </a:prstGeom>
          <a:noFill/>
          <a:ln w="76200" cap="flat" cmpd="sng">
            <a:solidFill>
              <a:srgbClr val="000000"/>
            </a:solidFill>
            <a:prstDash val="solid"/>
            <a:round/>
            <a:headEnd type="none" w="sm" len="sm"/>
            <a:tailEnd type="none" w="sm" len="sm"/>
          </a:ln>
        </p:spPr>
      </p:sp>
      <p:sp>
        <p:nvSpPr>
          <p:cNvPr id="355" name="Google Shape;355;p55"/>
          <p:cNvSpPr>
            <a:spLocks noGrp="1"/>
          </p:cNvSpPr>
          <p:nvPr>
            <p:ph type="pic" idx="3"/>
          </p:nvPr>
        </p:nvSpPr>
        <p:spPr>
          <a:xfrm rot="17776">
            <a:off x="4817784" y="1421874"/>
            <a:ext cx="4003254" cy="2264432"/>
          </a:xfrm>
          <a:prstGeom prst="rect">
            <a:avLst/>
          </a:prstGeom>
          <a:noFill/>
          <a:ln w="76200" cap="flat" cmpd="sng">
            <a:solidFill>
              <a:srgbClr val="000000"/>
            </a:solidFill>
            <a:prstDash val="solid"/>
            <a:round/>
            <a:headEnd type="none" w="sm" len="sm"/>
            <a:tailEnd type="none" w="sm" len="sm"/>
          </a:ln>
        </p:spPr>
      </p:sp>
      <p:sp>
        <p:nvSpPr>
          <p:cNvPr id="356" name="Google Shape;356;p55"/>
          <p:cNvSpPr txBox="1">
            <a:spLocks noGrp="1"/>
          </p:cNvSpPr>
          <p:nvPr>
            <p:ph type="body" idx="4"/>
          </p:nvPr>
        </p:nvSpPr>
        <p:spPr>
          <a:xfrm>
            <a:off x="323850" y="4023000"/>
            <a:ext cx="4018800" cy="795600"/>
          </a:xfrm>
          <a:prstGeom prst="rect">
            <a:avLst/>
          </a:prstGeom>
          <a:noFill/>
          <a:ln>
            <a:noFill/>
          </a:ln>
        </p:spPr>
        <p:txBody>
          <a:bodyPr spcFirstLastPara="1" wrap="square" lIns="0" tIns="0" rIns="0" bIns="0" anchor="t" anchorCtr="0">
            <a:noAutofit/>
          </a:bodyPr>
          <a:lstStyle>
            <a:lvl1pPr marL="457200" marR="0" lvl="0" indent="-323850" algn="l">
              <a:lnSpc>
                <a:spcPct val="100000"/>
              </a:lnSpc>
              <a:spcBef>
                <a:spcPts val="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1pPr>
            <a:lvl2pPr marL="914400" marR="0" lvl="1" indent="-323850" algn="l">
              <a:lnSpc>
                <a:spcPct val="100000"/>
              </a:lnSpc>
              <a:spcBef>
                <a:spcPts val="400"/>
              </a:spcBef>
              <a:spcAft>
                <a:spcPts val="0"/>
              </a:spcAft>
              <a:buClr>
                <a:schemeClr val="accent1"/>
              </a:buClr>
              <a:buSzPts val="1500"/>
              <a:buFont typeface="Lexend"/>
              <a:buChar char="○"/>
              <a:defRPr sz="1500" b="1" i="0" u="none" strike="noStrike" cap="none">
                <a:solidFill>
                  <a:schemeClr val="dk1"/>
                </a:solidFill>
                <a:latin typeface="Lexend"/>
                <a:ea typeface="Lexend"/>
                <a:cs typeface="Lexend"/>
                <a:sym typeface="Lexend"/>
              </a:defRPr>
            </a:lvl2pPr>
            <a:lvl3pPr marL="1371600" marR="0" lvl="2"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3pPr>
            <a:lvl4pPr marL="1828800" marR="0" lvl="3"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4pPr>
            <a:lvl5pPr marL="2286000" marR="0" lvl="4"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5pPr>
            <a:lvl6pPr marL="2743200" marR="0" lvl="5" indent="-317500" algn="l">
              <a:lnSpc>
                <a:spcPct val="90000"/>
              </a:lnSpc>
              <a:spcBef>
                <a:spcPts val="400"/>
              </a:spcBef>
              <a:spcAft>
                <a:spcPts val="0"/>
              </a:spcAft>
              <a:buClr>
                <a:schemeClr val="accent1"/>
              </a:buClr>
              <a:buSzPts val="1400"/>
              <a:buFont typeface="Lexend"/>
              <a:buChar char="■"/>
              <a:defRPr sz="1400" b="0" i="0" u="none" strike="noStrike" cap="none">
                <a:solidFill>
                  <a:schemeClr val="dk1"/>
                </a:solidFill>
                <a:latin typeface="Lexend"/>
                <a:ea typeface="Lexend"/>
                <a:cs typeface="Lexend"/>
                <a:sym typeface="Lexend"/>
              </a:defRPr>
            </a:lvl6pPr>
            <a:lvl7pPr marL="3200400" marR="0" lvl="6"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7pPr>
            <a:lvl8pPr marL="3657600" marR="0" lvl="7"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8pPr>
            <a:lvl9pPr marL="4114800" marR="0" lvl="8"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9pPr>
          </a:lstStyle>
          <a:p>
            <a:endParaRPr/>
          </a:p>
        </p:txBody>
      </p:sp>
      <p:sp>
        <p:nvSpPr>
          <p:cNvPr id="357" name="Google Shape;357;p55"/>
          <p:cNvSpPr txBox="1">
            <a:spLocks noGrp="1"/>
          </p:cNvSpPr>
          <p:nvPr>
            <p:ph type="body" idx="5"/>
          </p:nvPr>
        </p:nvSpPr>
        <p:spPr>
          <a:xfrm>
            <a:off x="4811800" y="4023000"/>
            <a:ext cx="3361800" cy="795600"/>
          </a:xfrm>
          <a:prstGeom prst="rect">
            <a:avLst/>
          </a:prstGeom>
          <a:noFill/>
          <a:ln>
            <a:noFill/>
          </a:ln>
        </p:spPr>
        <p:txBody>
          <a:bodyPr spcFirstLastPara="1" wrap="square" lIns="0" tIns="0" rIns="0" bIns="0" anchor="t" anchorCtr="0">
            <a:noAutofit/>
          </a:bodyPr>
          <a:lstStyle>
            <a:lvl1pPr marL="457200" marR="0" lvl="0" indent="-323850" algn="l">
              <a:lnSpc>
                <a:spcPct val="100000"/>
              </a:lnSpc>
              <a:spcBef>
                <a:spcPts val="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1pPr>
            <a:lvl2pPr marL="914400" marR="0" lvl="1" indent="-323850" algn="l">
              <a:lnSpc>
                <a:spcPct val="100000"/>
              </a:lnSpc>
              <a:spcBef>
                <a:spcPts val="400"/>
              </a:spcBef>
              <a:spcAft>
                <a:spcPts val="0"/>
              </a:spcAft>
              <a:buClr>
                <a:schemeClr val="accent1"/>
              </a:buClr>
              <a:buSzPts val="1500"/>
              <a:buFont typeface="Lexend"/>
              <a:buChar char="○"/>
              <a:defRPr sz="1500" b="1" i="0" u="none" strike="noStrike" cap="none">
                <a:solidFill>
                  <a:schemeClr val="dk1"/>
                </a:solidFill>
                <a:latin typeface="Lexend"/>
                <a:ea typeface="Lexend"/>
                <a:cs typeface="Lexend"/>
                <a:sym typeface="Lexend"/>
              </a:defRPr>
            </a:lvl2pPr>
            <a:lvl3pPr marL="1371600" marR="0" lvl="2"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3pPr>
            <a:lvl4pPr marL="1828800" marR="0" lvl="3"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4pPr>
            <a:lvl5pPr marL="2286000" marR="0" lvl="4"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5pPr>
            <a:lvl6pPr marL="2743200" marR="0" lvl="5" indent="-317500" algn="l">
              <a:lnSpc>
                <a:spcPct val="90000"/>
              </a:lnSpc>
              <a:spcBef>
                <a:spcPts val="400"/>
              </a:spcBef>
              <a:spcAft>
                <a:spcPts val="0"/>
              </a:spcAft>
              <a:buClr>
                <a:schemeClr val="accent1"/>
              </a:buClr>
              <a:buSzPts val="1400"/>
              <a:buFont typeface="Lexend"/>
              <a:buChar char="■"/>
              <a:defRPr sz="1400" b="0" i="0" u="none" strike="noStrike" cap="none">
                <a:solidFill>
                  <a:schemeClr val="dk1"/>
                </a:solidFill>
                <a:latin typeface="Lexend"/>
                <a:ea typeface="Lexend"/>
                <a:cs typeface="Lexend"/>
                <a:sym typeface="Lexend"/>
              </a:defRPr>
            </a:lvl6pPr>
            <a:lvl7pPr marL="3200400" marR="0" lvl="6"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7pPr>
            <a:lvl8pPr marL="3657600" marR="0" lvl="7"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8pPr>
            <a:lvl9pPr marL="4114800" marR="0" lvl="8"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hree Column">
  <p:cSld name="Three Column">
    <p:spTree>
      <p:nvGrpSpPr>
        <p:cNvPr id="1" name="Shape 358"/>
        <p:cNvGrpSpPr/>
        <p:nvPr/>
      </p:nvGrpSpPr>
      <p:grpSpPr>
        <a:xfrm>
          <a:off x="0" y="0"/>
          <a:ext cx="0" cy="0"/>
          <a:chOff x="0" y="0"/>
          <a:chExt cx="0" cy="0"/>
        </a:xfrm>
      </p:grpSpPr>
      <p:sp>
        <p:nvSpPr>
          <p:cNvPr id="359" name="Google Shape;359;p56"/>
          <p:cNvSpPr txBox="1">
            <a:spLocks noGrp="1"/>
          </p:cNvSpPr>
          <p:nvPr>
            <p:ph type="title"/>
          </p:nvPr>
        </p:nvSpPr>
        <p:spPr>
          <a:xfrm>
            <a:off x="323851" y="325041"/>
            <a:ext cx="7344000" cy="540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60" name="Google Shape;360;p56"/>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vl1pPr>
            <a:lvl2pPr marL="0" lvl="1" indent="0" algn="r">
              <a:lnSpc>
                <a:spcPct val="90000"/>
              </a:lnSpc>
              <a:spcBef>
                <a:spcPts val="0"/>
              </a:spcBef>
              <a:buNone/>
              <a:defRPr/>
            </a:lvl2pPr>
            <a:lvl3pPr marL="0" lvl="2" indent="0" algn="r">
              <a:lnSpc>
                <a:spcPct val="90000"/>
              </a:lnSpc>
              <a:spcBef>
                <a:spcPts val="0"/>
              </a:spcBef>
              <a:buNone/>
              <a:defRPr/>
            </a:lvl3pPr>
            <a:lvl4pPr marL="0" lvl="3" indent="0" algn="r">
              <a:lnSpc>
                <a:spcPct val="90000"/>
              </a:lnSpc>
              <a:spcBef>
                <a:spcPts val="0"/>
              </a:spcBef>
              <a:buNone/>
              <a:defRPr/>
            </a:lvl4pPr>
            <a:lvl5pPr marL="0" lvl="4" indent="0" algn="r">
              <a:lnSpc>
                <a:spcPct val="90000"/>
              </a:lnSpc>
              <a:spcBef>
                <a:spcPts val="0"/>
              </a:spcBef>
              <a:buNone/>
              <a:defRPr/>
            </a:lvl5pPr>
            <a:lvl6pPr marL="0" lvl="5" indent="0" algn="r">
              <a:lnSpc>
                <a:spcPct val="90000"/>
              </a:lnSpc>
              <a:spcBef>
                <a:spcPts val="0"/>
              </a:spcBef>
              <a:buNone/>
              <a:defRPr/>
            </a:lvl6pPr>
            <a:lvl7pPr marL="0" lvl="6" indent="0" algn="r">
              <a:lnSpc>
                <a:spcPct val="90000"/>
              </a:lnSpc>
              <a:spcBef>
                <a:spcPts val="0"/>
              </a:spcBef>
              <a:buNone/>
              <a:defRPr/>
            </a:lvl7pPr>
            <a:lvl8pPr marL="0" lvl="7" indent="0" algn="r">
              <a:lnSpc>
                <a:spcPct val="90000"/>
              </a:lnSpc>
              <a:spcBef>
                <a:spcPts val="0"/>
              </a:spcBef>
              <a:buNone/>
              <a:defRPr/>
            </a:lvl8pPr>
            <a:lvl9pPr marL="0" lvl="8" indent="0" algn="r">
              <a:lnSpc>
                <a:spcPct val="90000"/>
              </a:lnSpc>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61" name="Google Shape;361;p5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050745" y="1608908"/>
            <a:ext cx="22860" cy="3209551"/>
          </a:xfrm>
          <a:prstGeom prst="rect">
            <a:avLst/>
          </a:prstGeom>
          <a:noFill/>
          <a:ln>
            <a:noFill/>
          </a:ln>
        </p:spPr>
      </p:pic>
      <p:pic>
        <p:nvPicPr>
          <p:cNvPr id="362" name="Google Shape;362;p5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070397" y="1608908"/>
            <a:ext cx="22860" cy="3209551"/>
          </a:xfrm>
          <a:prstGeom prst="rect">
            <a:avLst/>
          </a:prstGeom>
          <a:noFill/>
          <a:ln>
            <a:noFill/>
          </a:ln>
        </p:spPr>
      </p:pic>
      <p:sp>
        <p:nvSpPr>
          <p:cNvPr id="363" name="Google Shape;363;p56"/>
          <p:cNvSpPr txBox="1">
            <a:spLocks noGrp="1"/>
          </p:cNvSpPr>
          <p:nvPr>
            <p:ph type="subTitle" idx="1"/>
          </p:nvPr>
        </p:nvSpPr>
        <p:spPr>
          <a:xfrm>
            <a:off x="323850" y="865575"/>
            <a:ext cx="7344000" cy="408600"/>
          </a:xfrm>
          <a:prstGeom prst="rect">
            <a:avLst/>
          </a:prstGeom>
        </p:spPr>
        <p:txBody>
          <a:bodyPr spcFirstLastPara="1" wrap="square" lIns="0" tIns="0" rIns="0" bIns="0" anchor="t" anchorCtr="0">
            <a:noAutofit/>
          </a:bodyPr>
          <a:lstStyle>
            <a:lvl1pPr lvl="0">
              <a:spcBef>
                <a:spcPts val="0"/>
              </a:spcBef>
              <a:spcAft>
                <a:spcPts val="0"/>
              </a:spcAft>
              <a:buSzPts val="1800"/>
              <a:buNone/>
              <a:defRPr sz="1800"/>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400"/>
              <a:buNone/>
              <a:defRPr/>
            </a:lvl6pPr>
            <a:lvl7pPr lvl="6">
              <a:spcBef>
                <a:spcPts val="400"/>
              </a:spcBef>
              <a:spcAft>
                <a:spcPts val="0"/>
              </a:spcAft>
              <a:buSzPts val="1400"/>
              <a:buNone/>
              <a:defRPr/>
            </a:lvl7pPr>
            <a:lvl8pPr lvl="7">
              <a:spcBef>
                <a:spcPts val="400"/>
              </a:spcBef>
              <a:spcAft>
                <a:spcPts val="0"/>
              </a:spcAft>
              <a:buSzPts val="1400"/>
              <a:buNone/>
              <a:defRPr/>
            </a:lvl8pPr>
            <a:lvl9pPr lvl="8">
              <a:spcBef>
                <a:spcPts val="400"/>
              </a:spcBef>
              <a:spcAft>
                <a:spcPts val="0"/>
              </a:spcAft>
              <a:buSzPts val="1400"/>
              <a:buNone/>
              <a:defRPr/>
            </a:lvl9pPr>
          </a:lstStyle>
          <a:p>
            <a:endParaRPr/>
          </a:p>
        </p:txBody>
      </p:sp>
      <p:sp>
        <p:nvSpPr>
          <p:cNvPr id="364" name="Google Shape;364;p56"/>
          <p:cNvSpPr txBox="1">
            <a:spLocks noGrp="1"/>
          </p:cNvSpPr>
          <p:nvPr>
            <p:ph type="body" idx="2"/>
          </p:nvPr>
        </p:nvSpPr>
        <p:spPr>
          <a:xfrm>
            <a:off x="323850" y="1675125"/>
            <a:ext cx="2457000" cy="3143400"/>
          </a:xfrm>
          <a:prstGeom prst="rect">
            <a:avLst/>
          </a:prstGeom>
          <a:noFill/>
          <a:ln>
            <a:noFill/>
          </a:ln>
        </p:spPr>
        <p:txBody>
          <a:bodyPr spcFirstLastPara="1" wrap="square" lIns="0" tIns="0" rIns="0" bIns="0" anchor="t" anchorCtr="0">
            <a:noAutofit/>
          </a:bodyPr>
          <a:lstStyle>
            <a:lvl1pPr marL="457200" marR="0" lvl="0" indent="-323850" algn="l">
              <a:lnSpc>
                <a:spcPct val="100000"/>
              </a:lnSpc>
              <a:spcBef>
                <a:spcPts val="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1pPr>
            <a:lvl2pPr marL="914400" marR="0" lvl="1" indent="-323850" algn="l">
              <a:lnSpc>
                <a:spcPct val="100000"/>
              </a:lnSpc>
              <a:spcBef>
                <a:spcPts val="400"/>
              </a:spcBef>
              <a:spcAft>
                <a:spcPts val="0"/>
              </a:spcAft>
              <a:buClr>
                <a:schemeClr val="accent1"/>
              </a:buClr>
              <a:buSzPts val="1500"/>
              <a:buFont typeface="Lexend"/>
              <a:buChar char="○"/>
              <a:defRPr sz="1500" b="1" i="0" u="none" strike="noStrike" cap="none">
                <a:solidFill>
                  <a:schemeClr val="dk1"/>
                </a:solidFill>
                <a:latin typeface="Lexend"/>
                <a:ea typeface="Lexend"/>
                <a:cs typeface="Lexend"/>
                <a:sym typeface="Lexend"/>
              </a:defRPr>
            </a:lvl2pPr>
            <a:lvl3pPr marL="1371600" marR="0" lvl="2"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3pPr>
            <a:lvl4pPr marL="1828800" marR="0" lvl="3"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4pPr>
            <a:lvl5pPr marL="2286000" marR="0" lvl="4"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5pPr>
            <a:lvl6pPr marL="2743200" marR="0" lvl="5" indent="-317500" algn="l">
              <a:lnSpc>
                <a:spcPct val="90000"/>
              </a:lnSpc>
              <a:spcBef>
                <a:spcPts val="400"/>
              </a:spcBef>
              <a:spcAft>
                <a:spcPts val="0"/>
              </a:spcAft>
              <a:buClr>
                <a:schemeClr val="accent1"/>
              </a:buClr>
              <a:buSzPts val="1400"/>
              <a:buFont typeface="Lexend"/>
              <a:buChar char="■"/>
              <a:defRPr sz="1400" b="0" i="0" u="none" strike="noStrike" cap="none">
                <a:solidFill>
                  <a:schemeClr val="dk1"/>
                </a:solidFill>
                <a:latin typeface="Lexend"/>
                <a:ea typeface="Lexend"/>
                <a:cs typeface="Lexend"/>
                <a:sym typeface="Lexend"/>
              </a:defRPr>
            </a:lvl6pPr>
            <a:lvl7pPr marL="3200400" marR="0" lvl="6"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7pPr>
            <a:lvl8pPr marL="3657600" marR="0" lvl="7"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8pPr>
            <a:lvl9pPr marL="4114800" marR="0" lvl="8"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9pPr>
          </a:lstStyle>
          <a:p>
            <a:endParaRPr/>
          </a:p>
        </p:txBody>
      </p:sp>
      <p:sp>
        <p:nvSpPr>
          <p:cNvPr id="365" name="Google Shape;365;p56"/>
          <p:cNvSpPr txBox="1">
            <a:spLocks noGrp="1"/>
          </p:cNvSpPr>
          <p:nvPr>
            <p:ph type="body" idx="3"/>
          </p:nvPr>
        </p:nvSpPr>
        <p:spPr>
          <a:xfrm>
            <a:off x="3343500" y="1675125"/>
            <a:ext cx="2457000" cy="3143400"/>
          </a:xfrm>
          <a:prstGeom prst="rect">
            <a:avLst/>
          </a:prstGeom>
          <a:noFill/>
          <a:ln>
            <a:noFill/>
          </a:ln>
        </p:spPr>
        <p:txBody>
          <a:bodyPr spcFirstLastPara="1" wrap="square" lIns="0" tIns="0" rIns="0" bIns="0" anchor="t" anchorCtr="0">
            <a:noAutofit/>
          </a:bodyPr>
          <a:lstStyle>
            <a:lvl1pPr marL="457200" marR="0" lvl="0" indent="-323850" algn="l">
              <a:lnSpc>
                <a:spcPct val="100000"/>
              </a:lnSpc>
              <a:spcBef>
                <a:spcPts val="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1pPr>
            <a:lvl2pPr marL="914400" marR="0" lvl="1" indent="-323850" algn="l">
              <a:lnSpc>
                <a:spcPct val="100000"/>
              </a:lnSpc>
              <a:spcBef>
                <a:spcPts val="400"/>
              </a:spcBef>
              <a:spcAft>
                <a:spcPts val="0"/>
              </a:spcAft>
              <a:buClr>
                <a:schemeClr val="accent1"/>
              </a:buClr>
              <a:buSzPts val="1500"/>
              <a:buFont typeface="Lexend"/>
              <a:buChar char="○"/>
              <a:defRPr sz="1500" b="1" i="0" u="none" strike="noStrike" cap="none">
                <a:solidFill>
                  <a:schemeClr val="dk1"/>
                </a:solidFill>
                <a:latin typeface="Lexend"/>
                <a:ea typeface="Lexend"/>
                <a:cs typeface="Lexend"/>
                <a:sym typeface="Lexend"/>
              </a:defRPr>
            </a:lvl2pPr>
            <a:lvl3pPr marL="1371600" marR="0" lvl="2"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3pPr>
            <a:lvl4pPr marL="1828800" marR="0" lvl="3"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4pPr>
            <a:lvl5pPr marL="2286000" marR="0" lvl="4"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5pPr>
            <a:lvl6pPr marL="2743200" marR="0" lvl="5" indent="-317500" algn="l">
              <a:lnSpc>
                <a:spcPct val="90000"/>
              </a:lnSpc>
              <a:spcBef>
                <a:spcPts val="400"/>
              </a:spcBef>
              <a:spcAft>
                <a:spcPts val="0"/>
              </a:spcAft>
              <a:buClr>
                <a:schemeClr val="accent1"/>
              </a:buClr>
              <a:buSzPts val="1400"/>
              <a:buFont typeface="Lexend"/>
              <a:buChar char="■"/>
              <a:defRPr sz="1400" b="0" i="0" u="none" strike="noStrike" cap="none">
                <a:solidFill>
                  <a:schemeClr val="dk1"/>
                </a:solidFill>
                <a:latin typeface="Lexend"/>
                <a:ea typeface="Lexend"/>
                <a:cs typeface="Lexend"/>
                <a:sym typeface="Lexend"/>
              </a:defRPr>
            </a:lvl6pPr>
            <a:lvl7pPr marL="3200400" marR="0" lvl="6"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7pPr>
            <a:lvl8pPr marL="3657600" marR="0" lvl="7"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8pPr>
            <a:lvl9pPr marL="4114800" marR="0" lvl="8"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9pPr>
          </a:lstStyle>
          <a:p>
            <a:endParaRPr/>
          </a:p>
        </p:txBody>
      </p:sp>
      <p:sp>
        <p:nvSpPr>
          <p:cNvPr id="366" name="Google Shape;366;p56"/>
          <p:cNvSpPr txBox="1">
            <a:spLocks noGrp="1"/>
          </p:cNvSpPr>
          <p:nvPr>
            <p:ph type="body" idx="4"/>
          </p:nvPr>
        </p:nvSpPr>
        <p:spPr>
          <a:xfrm>
            <a:off x="6363150" y="1675125"/>
            <a:ext cx="2457000" cy="2717700"/>
          </a:xfrm>
          <a:prstGeom prst="rect">
            <a:avLst/>
          </a:prstGeom>
          <a:noFill/>
          <a:ln>
            <a:noFill/>
          </a:ln>
        </p:spPr>
        <p:txBody>
          <a:bodyPr spcFirstLastPara="1" wrap="square" lIns="0" tIns="0" rIns="0" bIns="0" anchor="t" anchorCtr="0">
            <a:noAutofit/>
          </a:bodyPr>
          <a:lstStyle>
            <a:lvl1pPr marL="457200" marR="0" lvl="0" indent="-323850" algn="l">
              <a:lnSpc>
                <a:spcPct val="100000"/>
              </a:lnSpc>
              <a:spcBef>
                <a:spcPts val="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1pPr>
            <a:lvl2pPr marL="914400" marR="0" lvl="1" indent="-323850" algn="l">
              <a:lnSpc>
                <a:spcPct val="100000"/>
              </a:lnSpc>
              <a:spcBef>
                <a:spcPts val="400"/>
              </a:spcBef>
              <a:spcAft>
                <a:spcPts val="0"/>
              </a:spcAft>
              <a:buClr>
                <a:schemeClr val="accent1"/>
              </a:buClr>
              <a:buSzPts val="1500"/>
              <a:buFont typeface="Lexend"/>
              <a:buChar char="○"/>
              <a:defRPr sz="1500" b="1" i="0" u="none" strike="noStrike" cap="none">
                <a:solidFill>
                  <a:schemeClr val="dk1"/>
                </a:solidFill>
                <a:latin typeface="Lexend"/>
                <a:ea typeface="Lexend"/>
                <a:cs typeface="Lexend"/>
                <a:sym typeface="Lexend"/>
              </a:defRPr>
            </a:lvl2pPr>
            <a:lvl3pPr marL="1371600" marR="0" lvl="2"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3pPr>
            <a:lvl4pPr marL="1828800" marR="0" lvl="3"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4pPr>
            <a:lvl5pPr marL="2286000" marR="0" lvl="4"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5pPr>
            <a:lvl6pPr marL="2743200" marR="0" lvl="5" indent="-317500" algn="l">
              <a:lnSpc>
                <a:spcPct val="90000"/>
              </a:lnSpc>
              <a:spcBef>
                <a:spcPts val="400"/>
              </a:spcBef>
              <a:spcAft>
                <a:spcPts val="0"/>
              </a:spcAft>
              <a:buClr>
                <a:schemeClr val="accent1"/>
              </a:buClr>
              <a:buSzPts val="1400"/>
              <a:buFont typeface="Lexend"/>
              <a:buChar char="■"/>
              <a:defRPr sz="1400" b="0" i="0" u="none" strike="noStrike" cap="none">
                <a:solidFill>
                  <a:schemeClr val="dk1"/>
                </a:solidFill>
                <a:latin typeface="Lexend"/>
                <a:ea typeface="Lexend"/>
                <a:cs typeface="Lexend"/>
                <a:sym typeface="Lexend"/>
              </a:defRPr>
            </a:lvl6pPr>
            <a:lvl7pPr marL="3200400" marR="0" lvl="6"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7pPr>
            <a:lvl8pPr marL="3657600" marR="0" lvl="7"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8pPr>
            <a:lvl9pPr marL="4114800" marR="0" lvl="8"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Four Images and Captions">
  <p:cSld name="Four Images and Captions">
    <p:spTree>
      <p:nvGrpSpPr>
        <p:cNvPr id="1" name="Shape 367"/>
        <p:cNvGrpSpPr/>
        <p:nvPr/>
      </p:nvGrpSpPr>
      <p:grpSpPr>
        <a:xfrm>
          <a:off x="0" y="0"/>
          <a:ext cx="0" cy="0"/>
          <a:chOff x="0" y="0"/>
          <a:chExt cx="0" cy="0"/>
        </a:xfrm>
      </p:grpSpPr>
      <p:sp>
        <p:nvSpPr>
          <p:cNvPr id="368" name="Google Shape;368;p57"/>
          <p:cNvSpPr txBox="1">
            <a:spLocks noGrp="1"/>
          </p:cNvSpPr>
          <p:nvPr>
            <p:ph type="title"/>
          </p:nvPr>
        </p:nvSpPr>
        <p:spPr>
          <a:xfrm>
            <a:off x="323851" y="325041"/>
            <a:ext cx="7344000" cy="540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69" name="Google Shape;369;p57"/>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vl1pPr>
            <a:lvl2pPr marL="0" lvl="1" indent="0" algn="r">
              <a:lnSpc>
                <a:spcPct val="90000"/>
              </a:lnSpc>
              <a:spcBef>
                <a:spcPts val="0"/>
              </a:spcBef>
              <a:buNone/>
              <a:defRPr/>
            </a:lvl2pPr>
            <a:lvl3pPr marL="0" lvl="2" indent="0" algn="r">
              <a:lnSpc>
                <a:spcPct val="90000"/>
              </a:lnSpc>
              <a:spcBef>
                <a:spcPts val="0"/>
              </a:spcBef>
              <a:buNone/>
              <a:defRPr/>
            </a:lvl3pPr>
            <a:lvl4pPr marL="0" lvl="3" indent="0" algn="r">
              <a:lnSpc>
                <a:spcPct val="90000"/>
              </a:lnSpc>
              <a:spcBef>
                <a:spcPts val="0"/>
              </a:spcBef>
              <a:buNone/>
              <a:defRPr/>
            </a:lvl4pPr>
            <a:lvl5pPr marL="0" lvl="4" indent="0" algn="r">
              <a:lnSpc>
                <a:spcPct val="90000"/>
              </a:lnSpc>
              <a:spcBef>
                <a:spcPts val="0"/>
              </a:spcBef>
              <a:buNone/>
              <a:defRPr/>
            </a:lvl5pPr>
            <a:lvl6pPr marL="0" lvl="5" indent="0" algn="r">
              <a:lnSpc>
                <a:spcPct val="90000"/>
              </a:lnSpc>
              <a:spcBef>
                <a:spcPts val="0"/>
              </a:spcBef>
              <a:buNone/>
              <a:defRPr/>
            </a:lvl6pPr>
            <a:lvl7pPr marL="0" lvl="6" indent="0" algn="r">
              <a:lnSpc>
                <a:spcPct val="90000"/>
              </a:lnSpc>
              <a:spcBef>
                <a:spcPts val="0"/>
              </a:spcBef>
              <a:buNone/>
              <a:defRPr/>
            </a:lvl7pPr>
            <a:lvl8pPr marL="0" lvl="7" indent="0" algn="r">
              <a:lnSpc>
                <a:spcPct val="90000"/>
              </a:lnSpc>
              <a:spcBef>
                <a:spcPts val="0"/>
              </a:spcBef>
              <a:buNone/>
              <a:defRPr/>
            </a:lvl8pPr>
            <a:lvl9pPr marL="0" lvl="8" indent="0" algn="r">
              <a:lnSpc>
                <a:spcPct val="90000"/>
              </a:lnSpc>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370" name="Google Shape;370;p57"/>
          <p:cNvSpPr>
            <a:spLocks noGrp="1"/>
          </p:cNvSpPr>
          <p:nvPr>
            <p:ph type="pic" idx="2"/>
          </p:nvPr>
        </p:nvSpPr>
        <p:spPr>
          <a:xfrm rot="-59974">
            <a:off x="315241" y="1593006"/>
            <a:ext cx="1255391" cy="1255391"/>
          </a:xfrm>
          <a:prstGeom prst="rect">
            <a:avLst/>
          </a:prstGeom>
          <a:solidFill>
            <a:srgbClr val="D8D8D8"/>
          </a:solidFill>
          <a:ln w="38100" cap="flat" cmpd="sng">
            <a:solidFill>
              <a:schemeClr val="dk1"/>
            </a:solidFill>
            <a:prstDash val="solid"/>
            <a:round/>
            <a:headEnd type="none" w="sm" len="sm"/>
            <a:tailEnd type="none" w="sm" len="sm"/>
          </a:ln>
        </p:spPr>
      </p:sp>
      <p:sp>
        <p:nvSpPr>
          <p:cNvPr id="371" name="Google Shape;371;p57"/>
          <p:cNvSpPr>
            <a:spLocks noGrp="1"/>
          </p:cNvSpPr>
          <p:nvPr>
            <p:ph type="pic" idx="3"/>
          </p:nvPr>
        </p:nvSpPr>
        <p:spPr>
          <a:xfrm rot="59974">
            <a:off x="324006" y="3358794"/>
            <a:ext cx="1255391" cy="1255391"/>
          </a:xfrm>
          <a:prstGeom prst="rect">
            <a:avLst/>
          </a:prstGeom>
          <a:solidFill>
            <a:srgbClr val="D8D8D8"/>
          </a:solidFill>
          <a:ln w="38100" cap="flat" cmpd="sng">
            <a:solidFill>
              <a:schemeClr val="dk1"/>
            </a:solidFill>
            <a:prstDash val="solid"/>
            <a:round/>
            <a:headEnd type="none" w="sm" len="sm"/>
            <a:tailEnd type="none" w="sm" len="sm"/>
          </a:ln>
        </p:spPr>
      </p:sp>
      <p:sp>
        <p:nvSpPr>
          <p:cNvPr id="372" name="Google Shape;372;p57"/>
          <p:cNvSpPr txBox="1">
            <a:spLocks noGrp="1"/>
          </p:cNvSpPr>
          <p:nvPr>
            <p:ph type="body" idx="1"/>
          </p:nvPr>
        </p:nvSpPr>
        <p:spPr>
          <a:xfrm>
            <a:off x="1728000" y="1593000"/>
            <a:ext cx="2527200" cy="1277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1400"/>
              <a:buNone/>
              <a:defRPr/>
            </a:lvl1pPr>
            <a:lvl2pPr marL="914400" lvl="1" indent="-228600" algn="l">
              <a:lnSpc>
                <a:spcPct val="100000"/>
              </a:lnSpc>
              <a:spcBef>
                <a:spcPts val="400"/>
              </a:spcBef>
              <a:spcAft>
                <a:spcPts val="0"/>
              </a:spcAft>
              <a:buClr>
                <a:schemeClr val="dk1"/>
              </a:buClr>
              <a:buSzPts val="1400"/>
              <a:buNone/>
              <a:defRPr/>
            </a:lvl2pPr>
            <a:lvl3pPr marL="1371600" lvl="2" indent="-317500" algn="l">
              <a:lnSpc>
                <a:spcPct val="100000"/>
              </a:lnSpc>
              <a:spcBef>
                <a:spcPts val="400"/>
              </a:spcBef>
              <a:spcAft>
                <a:spcPts val="0"/>
              </a:spcAft>
              <a:buSzPts val="1400"/>
              <a:buChar char="•"/>
              <a:defRPr/>
            </a:lvl3pPr>
            <a:lvl4pPr marL="1828800" lvl="3" indent="-317500" algn="l">
              <a:lnSpc>
                <a:spcPct val="100000"/>
              </a:lnSpc>
              <a:spcBef>
                <a:spcPts val="400"/>
              </a:spcBef>
              <a:spcAft>
                <a:spcPts val="0"/>
              </a:spcAft>
              <a:buSzPts val="1400"/>
              <a:buChar char="•"/>
              <a:defRPr/>
            </a:lvl4pPr>
            <a:lvl5pPr marL="2286000" lvl="4" indent="-317500" algn="l">
              <a:lnSpc>
                <a:spcPct val="100000"/>
              </a:lnSpc>
              <a:spcBef>
                <a:spcPts val="4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3" name="Google Shape;373;p57"/>
          <p:cNvSpPr txBox="1">
            <a:spLocks noGrp="1"/>
          </p:cNvSpPr>
          <p:nvPr>
            <p:ph type="body" idx="4"/>
          </p:nvPr>
        </p:nvSpPr>
        <p:spPr>
          <a:xfrm>
            <a:off x="1724875" y="3347620"/>
            <a:ext cx="2527200" cy="1277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1400"/>
              <a:buNone/>
              <a:defRPr/>
            </a:lvl1pPr>
            <a:lvl2pPr marL="914400" lvl="1" indent="-228600" algn="l">
              <a:lnSpc>
                <a:spcPct val="100000"/>
              </a:lnSpc>
              <a:spcBef>
                <a:spcPts val="400"/>
              </a:spcBef>
              <a:spcAft>
                <a:spcPts val="0"/>
              </a:spcAft>
              <a:buClr>
                <a:schemeClr val="dk1"/>
              </a:buClr>
              <a:buSzPts val="1400"/>
              <a:buNone/>
              <a:defRPr/>
            </a:lvl2pPr>
            <a:lvl3pPr marL="1371600" lvl="2" indent="-317500" algn="l">
              <a:lnSpc>
                <a:spcPct val="100000"/>
              </a:lnSpc>
              <a:spcBef>
                <a:spcPts val="400"/>
              </a:spcBef>
              <a:spcAft>
                <a:spcPts val="0"/>
              </a:spcAft>
              <a:buSzPts val="1400"/>
              <a:buChar char="•"/>
              <a:defRPr/>
            </a:lvl3pPr>
            <a:lvl4pPr marL="1828800" lvl="3" indent="-317500" algn="l">
              <a:lnSpc>
                <a:spcPct val="100000"/>
              </a:lnSpc>
              <a:spcBef>
                <a:spcPts val="400"/>
              </a:spcBef>
              <a:spcAft>
                <a:spcPts val="0"/>
              </a:spcAft>
              <a:buSzPts val="1400"/>
              <a:buChar char="•"/>
              <a:defRPr/>
            </a:lvl4pPr>
            <a:lvl5pPr marL="2286000" lvl="4" indent="-317500" algn="l">
              <a:lnSpc>
                <a:spcPct val="100000"/>
              </a:lnSpc>
              <a:spcBef>
                <a:spcPts val="4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4" name="Google Shape;374;p57"/>
          <p:cNvSpPr>
            <a:spLocks noGrp="1"/>
          </p:cNvSpPr>
          <p:nvPr>
            <p:ph type="pic" idx="5"/>
          </p:nvPr>
        </p:nvSpPr>
        <p:spPr>
          <a:xfrm rot="-59974">
            <a:off x="4881594" y="1593006"/>
            <a:ext cx="1255391" cy="1255391"/>
          </a:xfrm>
          <a:prstGeom prst="rect">
            <a:avLst/>
          </a:prstGeom>
          <a:solidFill>
            <a:srgbClr val="D8D8D8"/>
          </a:solidFill>
          <a:ln w="38100" cap="flat" cmpd="sng">
            <a:solidFill>
              <a:schemeClr val="dk1"/>
            </a:solidFill>
            <a:prstDash val="solid"/>
            <a:round/>
            <a:headEnd type="none" w="sm" len="sm"/>
            <a:tailEnd type="none" w="sm" len="sm"/>
          </a:ln>
        </p:spPr>
      </p:sp>
      <p:sp>
        <p:nvSpPr>
          <p:cNvPr id="375" name="Google Shape;375;p57"/>
          <p:cNvSpPr>
            <a:spLocks noGrp="1"/>
          </p:cNvSpPr>
          <p:nvPr>
            <p:ph type="pic" idx="6"/>
          </p:nvPr>
        </p:nvSpPr>
        <p:spPr>
          <a:xfrm rot="59974">
            <a:off x="4881606" y="3358794"/>
            <a:ext cx="1255391" cy="1255391"/>
          </a:xfrm>
          <a:prstGeom prst="rect">
            <a:avLst/>
          </a:prstGeom>
          <a:solidFill>
            <a:srgbClr val="D8D8D8"/>
          </a:solidFill>
          <a:ln w="38100" cap="flat" cmpd="sng">
            <a:solidFill>
              <a:schemeClr val="dk1"/>
            </a:solidFill>
            <a:prstDash val="solid"/>
            <a:round/>
            <a:headEnd type="none" w="sm" len="sm"/>
            <a:tailEnd type="none" w="sm" len="sm"/>
          </a:ln>
        </p:spPr>
      </p:sp>
      <p:sp>
        <p:nvSpPr>
          <p:cNvPr id="376" name="Google Shape;376;p57"/>
          <p:cNvSpPr txBox="1">
            <a:spLocks noGrp="1"/>
          </p:cNvSpPr>
          <p:nvPr>
            <p:ph type="body" idx="7"/>
          </p:nvPr>
        </p:nvSpPr>
        <p:spPr>
          <a:xfrm>
            <a:off x="6292735" y="1593000"/>
            <a:ext cx="2526300" cy="1277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1400"/>
              <a:buNone/>
              <a:defRPr/>
            </a:lvl1pPr>
            <a:lvl2pPr marL="914400" lvl="1" indent="-228600" algn="l">
              <a:lnSpc>
                <a:spcPct val="100000"/>
              </a:lnSpc>
              <a:spcBef>
                <a:spcPts val="400"/>
              </a:spcBef>
              <a:spcAft>
                <a:spcPts val="0"/>
              </a:spcAft>
              <a:buClr>
                <a:schemeClr val="dk1"/>
              </a:buClr>
              <a:buSzPts val="1400"/>
              <a:buNone/>
              <a:defRPr/>
            </a:lvl2pPr>
            <a:lvl3pPr marL="1371600" lvl="2" indent="-317500" algn="l">
              <a:lnSpc>
                <a:spcPct val="100000"/>
              </a:lnSpc>
              <a:spcBef>
                <a:spcPts val="400"/>
              </a:spcBef>
              <a:spcAft>
                <a:spcPts val="0"/>
              </a:spcAft>
              <a:buSzPts val="1400"/>
              <a:buChar char="•"/>
              <a:defRPr/>
            </a:lvl3pPr>
            <a:lvl4pPr marL="1828800" lvl="3" indent="-317500" algn="l">
              <a:lnSpc>
                <a:spcPct val="100000"/>
              </a:lnSpc>
              <a:spcBef>
                <a:spcPts val="400"/>
              </a:spcBef>
              <a:spcAft>
                <a:spcPts val="0"/>
              </a:spcAft>
              <a:buSzPts val="1400"/>
              <a:buChar char="•"/>
              <a:defRPr/>
            </a:lvl4pPr>
            <a:lvl5pPr marL="2286000" lvl="4" indent="-317500" algn="l">
              <a:lnSpc>
                <a:spcPct val="100000"/>
              </a:lnSpc>
              <a:spcBef>
                <a:spcPts val="4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7" name="Google Shape;377;p57"/>
          <p:cNvSpPr txBox="1">
            <a:spLocks noGrp="1"/>
          </p:cNvSpPr>
          <p:nvPr>
            <p:ph type="body" idx="8"/>
          </p:nvPr>
        </p:nvSpPr>
        <p:spPr>
          <a:xfrm>
            <a:off x="6289610" y="3347620"/>
            <a:ext cx="2526300" cy="1277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1400"/>
              <a:buNone/>
              <a:defRPr/>
            </a:lvl1pPr>
            <a:lvl2pPr marL="914400" lvl="1" indent="-228600" algn="l">
              <a:lnSpc>
                <a:spcPct val="100000"/>
              </a:lnSpc>
              <a:spcBef>
                <a:spcPts val="400"/>
              </a:spcBef>
              <a:spcAft>
                <a:spcPts val="0"/>
              </a:spcAft>
              <a:buClr>
                <a:schemeClr val="dk1"/>
              </a:buClr>
              <a:buSzPts val="1400"/>
              <a:buNone/>
              <a:defRPr/>
            </a:lvl2pPr>
            <a:lvl3pPr marL="1371600" lvl="2" indent="-317500" algn="l">
              <a:lnSpc>
                <a:spcPct val="100000"/>
              </a:lnSpc>
              <a:spcBef>
                <a:spcPts val="400"/>
              </a:spcBef>
              <a:spcAft>
                <a:spcPts val="0"/>
              </a:spcAft>
              <a:buSzPts val="1400"/>
              <a:buChar char="•"/>
              <a:defRPr/>
            </a:lvl3pPr>
            <a:lvl4pPr marL="1828800" lvl="3" indent="-317500" algn="l">
              <a:lnSpc>
                <a:spcPct val="100000"/>
              </a:lnSpc>
              <a:spcBef>
                <a:spcPts val="400"/>
              </a:spcBef>
              <a:spcAft>
                <a:spcPts val="0"/>
              </a:spcAft>
              <a:buSzPts val="1400"/>
              <a:buChar char="•"/>
              <a:defRPr/>
            </a:lvl4pPr>
            <a:lvl5pPr marL="2286000" lvl="4" indent="-317500" algn="l">
              <a:lnSpc>
                <a:spcPct val="100000"/>
              </a:lnSpc>
              <a:spcBef>
                <a:spcPts val="4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8" name="Google Shape;378;p57"/>
          <p:cNvSpPr txBox="1">
            <a:spLocks noGrp="1"/>
          </p:cNvSpPr>
          <p:nvPr>
            <p:ph type="subTitle" idx="9"/>
          </p:nvPr>
        </p:nvSpPr>
        <p:spPr>
          <a:xfrm>
            <a:off x="323850" y="865575"/>
            <a:ext cx="7344000" cy="408600"/>
          </a:xfrm>
          <a:prstGeom prst="rect">
            <a:avLst/>
          </a:prstGeom>
        </p:spPr>
        <p:txBody>
          <a:bodyPr spcFirstLastPara="1" wrap="square" lIns="0" tIns="0" rIns="0" bIns="0" anchor="t" anchorCtr="0">
            <a:noAutofit/>
          </a:bodyPr>
          <a:lstStyle>
            <a:lvl1pPr lvl="0">
              <a:spcBef>
                <a:spcPts val="0"/>
              </a:spcBef>
              <a:spcAft>
                <a:spcPts val="0"/>
              </a:spcAft>
              <a:buSzPts val="1800"/>
              <a:buNone/>
              <a:defRPr sz="1800"/>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400"/>
              <a:buNone/>
              <a:defRPr/>
            </a:lvl6pPr>
            <a:lvl7pPr lvl="6">
              <a:spcBef>
                <a:spcPts val="400"/>
              </a:spcBef>
              <a:spcAft>
                <a:spcPts val="0"/>
              </a:spcAft>
              <a:buSzPts val="1400"/>
              <a:buNone/>
              <a:defRPr/>
            </a:lvl7pPr>
            <a:lvl8pPr lvl="7">
              <a:spcBef>
                <a:spcPts val="400"/>
              </a:spcBef>
              <a:spcAft>
                <a:spcPts val="0"/>
              </a:spcAft>
              <a:buSzPts val="1400"/>
              <a:buNone/>
              <a:defRPr/>
            </a:lvl8pPr>
            <a:lvl9pPr lvl="8">
              <a:spcBef>
                <a:spcPts val="400"/>
              </a:spcBef>
              <a:spcAft>
                <a:spcPts val="0"/>
              </a:spcAft>
              <a:buSzPts val="1400"/>
              <a:buNone/>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Four Boxed Text">
  <p:cSld name="Four Boxed Text">
    <p:bg>
      <p:bgPr>
        <a:solidFill>
          <a:schemeClr val="lt1"/>
        </a:solidFill>
        <a:effectLst/>
      </p:bgPr>
    </p:bg>
    <p:spTree>
      <p:nvGrpSpPr>
        <p:cNvPr id="1" name="Shape 379"/>
        <p:cNvGrpSpPr/>
        <p:nvPr/>
      </p:nvGrpSpPr>
      <p:grpSpPr>
        <a:xfrm>
          <a:off x="0" y="0"/>
          <a:ext cx="0" cy="0"/>
          <a:chOff x="0" y="0"/>
          <a:chExt cx="0" cy="0"/>
        </a:xfrm>
      </p:grpSpPr>
      <p:sp>
        <p:nvSpPr>
          <p:cNvPr id="380" name="Google Shape;380;p58"/>
          <p:cNvSpPr txBox="1">
            <a:spLocks noGrp="1"/>
          </p:cNvSpPr>
          <p:nvPr>
            <p:ph type="title"/>
          </p:nvPr>
        </p:nvSpPr>
        <p:spPr>
          <a:xfrm>
            <a:off x="323851" y="325041"/>
            <a:ext cx="7344000" cy="540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1" name="Google Shape;381;p58"/>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vl1pPr>
            <a:lvl2pPr marL="0" lvl="1" indent="0" algn="r">
              <a:lnSpc>
                <a:spcPct val="90000"/>
              </a:lnSpc>
              <a:spcBef>
                <a:spcPts val="0"/>
              </a:spcBef>
              <a:buNone/>
              <a:defRPr/>
            </a:lvl2pPr>
            <a:lvl3pPr marL="0" lvl="2" indent="0" algn="r">
              <a:lnSpc>
                <a:spcPct val="90000"/>
              </a:lnSpc>
              <a:spcBef>
                <a:spcPts val="0"/>
              </a:spcBef>
              <a:buNone/>
              <a:defRPr/>
            </a:lvl3pPr>
            <a:lvl4pPr marL="0" lvl="3" indent="0" algn="r">
              <a:lnSpc>
                <a:spcPct val="90000"/>
              </a:lnSpc>
              <a:spcBef>
                <a:spcPts val="0"/>
              </a:spcBef>
              <a:buNone/>
              <a:defRPr/>
            </a:lvl4pPr>
            <a:lvl5pPr marL="0" lvl="4" indent="0" algn="r">
              <a:lnSpc>
                <a:spcPct val="90000"/>
              </a:lnSpc>
              <a:spcBef>
                <a:spcPts val="0"/>
              </a:spcBef>
              <a:buNone/>
              <a:defRPr/>
            </a:lvl5pPr>
            <a:lvl6pPr marL="0" lvl="5" indent="0" algn="r">
              <a:lnSpc>
                <a:spcPct val="90000"/>
              </a:lnSpc>
              <a:spcBef>
                <a:spcPts val="0"/>
              </a:spcBef>
              <a:buNone/>
              <a:defRPr/>
            </a:lvl6pPr>
            <a:lvl7pPr marL="0" lvl="6" indent="0" algn="r">
              <a:lnSpc>
                <a:spcPct val="90000"/>
              </a:lnSpc>
              <a:spcBef>
                <a:spcPts val="0"/>
              </a:spcBef>
              <a:buNone/>
              <a:defRPr/>
            </a:lvl7pPr>
            <a:lvl8pPr marL="0" lvl="7" indent="0" algn="r">
              <a:lnSpc>
                <a:spcPct val="90000"/>
              </a:lnSpc>
              <a:spcBef>
                <a:spcPts val="0"/>
              </a:spcBef>
              <a:buNone/>
              <a:defRPr/>
            </a:lvl8pPr>
            <a:lvl9pPr marL="0" lvl="8" indent="0" algn="r">
              <a:lnSpc>
                <a:spcPct val="90000"/>
              </a:lnSpc>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382" name="Google Shape;382;p58"/>
          <p:cNvSpPr txBox="1">
            <a:spLocks noGrp="1"/>
          </p:cNvSpPr>
          <p:nvPr>
            <p:ph type="body" idx="1"/>
          </p:nvPr>
        </p:nvSpPr>
        <p:spPr>
          <a:xfrm>
            <a:off x="523702" y="1676400"/>
            <a:ext cx="3811200" cy="1157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1400"/>
              <a:buNone/>
              <a:defRPr/>
            </a:lvl1pPr>
            <a:lvl2pPr marL="914400" lvl="1" indent="-228600" algn="l">
              <a:lnSpc>
                <a:spcPct val="100000"/>
              </a:lnSpc>
              <a:spcBef>
                <a:spcPts val="400"/>
              </a:spcBef>
              <a:spcAft>
                <a:spcPts val="0"/>
              </a:spcAft>
              <a:buClr>
                <a:schemeClr val="dk1"/>
              </a:buClr>
              <a:buSzPts val="1400"/>
              <a:buNone/>
              <a:defRPr/>
            </a:lvl2pPr>
            <a:lvl3pPr marL="1371600" lvl="2" indent="-317500" algn="l">
              <a:lnSpc>
                <a:spcPct val="100000"/>
              </a:lnSpc>
              <a:spcBef>
                <a:spcPts val="400"/>
              </a:spcBef>
              <a:spcAft>
                <a:spcPts val="0"/>
              </a:spcAft>
              <a:buSzPts val="1400"/>
              <a:buChar char="•"/>
              <a:defRPr/>
            </a:lvl3pPr>
            <a:lvl4pPr marL="1828800" lvl="3" indent="-317500" algn="l">
              <a:lnSpc>
                <a:spcPct val="100000"/>
              </a:lnSpc>
              <a:spcBef>
                <a:spcPts val="400"/>
              </a:spcBef>
              <a:spcAft>
                <a:spcPts val="0"/>
              </a:spcAft>
              <a:buSzPts val="1400"/>
              <a:buChar char="•"/>
              <a:defRPr/>
            </a:lvl4pPr>
            <a:lvl5pPr marL="2286000" lvl="4" indent="-317500" algn="l">
              <a:lnSpc>
                <a:spcPct val="100000"/>
              </a:lnSpc>
              <a:spcBef>
                <a:spcPts val="4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3" name="Google Shape;383;p58"/>
          <p:cNvSpPr txBox="1">
            <a:spLocks noGrp="1"/>
          </p:cNvSpPr>
          <p:nvPr>
            <p:ph type="body" idx="2"/>
          </p:nvPr>
        </p:nvSpPr>
        <p:spPr>
          <a:xfrm>
            <a:off x="523702" y="3420918"/>
            <a:ext cx="3811200" cy="1157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1400"/>
              <a:buNone/>
              <a:defRPr/>
            </a:lvl1pPr>
            <a:lvl2pPr marL="914400" lvl="1" indent="-228600" algn="l">
              <a:lnSpc>
                <a:spcPct val="100000"/>
              </a:lnSpc>
              <a:spcBef>
                <a:spcPts val="400"/>
              </a:spcBef>
              <a:spcAft>
                <a:spcPts val="0"/>
              </a:spcAft>
              <a:buClr>
                <a:schemeClr val="dk1"/>
              </a:buClr>
              <a:buSzPts val="1400"/>
              <a:buNone/>
              <a:defRPr/>
            </a:lvl2pPr>
            <a:lvl3pPr marL="1371600" lvl="2" indent="-317500" algn="l">
              <a:lnSpc>
                <a:spcPct val="100000"/>
              </a:lnSpc>
              <a:spcBef>
                <a:spcPts val="400"/>
              </a:spcBef>
              <a:spcAft>
                <a:spcPts val="0"/>
              </a:spcAft>
              <a:buSzPts val="1400"/>
              <a:buChar char="•"/>
              <a:defRPr/>
            </a:lvl3pPr>
            <a:lvl4pPr marL="1828800" lvl="3" indent="-317500" algn="l">
              <a:lnSpc>
                <a:spcPct val="100000"/>
              </a:lnSpc>
              <a:spcBef>
                <a:spcPts val="400"/>
              </a:spcBef>
              <a:spcAft>
                <a:spcPts val="0"/>
              </a:spcAft>
              <a:buSzPts val="1400"/>
              <a:buChar char="•"/>
              <a:defRPr/>
            </a:lvl4pPr>
            <a:lvl5pPr marL="2286000" lvl="4" indent="-317500" algn="l">
              <a:lnSpc>
                <a:spcPct val="100000"/>
              </a:lnSpc>
              <a:spcBef>
                <a:spcPts val="4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4" name="Google Shape;384;p58"/>
          <p:cNvSpPr txBox="1">
            <a:spLocks noGrp="1"/>
          </p:cNvSpPr>
          <p:nvPr>
            <p:ph type="body" idx="3"/>
          </p:nvPr>
        </p:nvSpPr>
        <p:spPr>
          <a:xfrm>
            <a:off x="4809183" y="1676400"/>
            <a:ext cx="3811200" cy="1157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1400"/>
              <a:buNone/>
              <a:defRPr/>
            </a:lvl1pPr>
            <a:lvl2pPr marL="914400" lvl="1" indent="-228600" algn="l">
              <a:lnSpc>
                <a:spcPct val="100000"/>
              </a:lnSpc>
              <a:spcBef>
                <a:spcPts val="400"/>
              </a:spcBef>
              <a:spcAft>
                <a:spcPts val="0"/>
              </a:spcAft>
              <a:buClr>
                <a:schemeClr val="dk1"/>
              </a:buClr>
              <a:buSzPts val="1400"/>
              <a:buNone/>
              <a:defRPr/>
            </a:lvl2pPr>
            <a:lvl3pPr marL="1371600" lvl="2" indent="-317500" algn="l">
              <a:lnSpc>
                <a:spcPct val="100000"/>
              </a:lnSpc>
              <a:spcBef>
                <a:spcPts val="400"/>
              </a:spcBef>
              <a:spcAft>
                <a:spcPts val="0"/>
              </a:spcAft>
              <a:buSzPts val="1400"/>
              <a:buChar char="•"/>
              <a:defRPr/>
            </a:lvl3pPr>
            <a:lvl4pPr marL="1828800" lvl="3" indent="-317500" algn="l">
              <a:lnSpc>
                <a:spcPct val="100000"/>
              </a:lnSpc>
              <a:spcBef>
                <a:spcPts val="400"/>
              </a:spcBef>
              <a:spcAft>
                <a:spcPts val="0"/>
              </a:spcAft>
              <a:buSzPts val="1400"/>
              <a:buChar char="•"/>
              <a:defRPr/>
            </a:lvl4pPr>
            <a:lvl5pPr marL="2286000" lvl="4" indent="-317500" algn="l">
              <a:lnSpc>
                <a:spcPct val="100000"/>
              </a:lnSpc>
              <a:spcBef>
                <a:spcPts val="4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5" name="Google Shape;385;p58"/>
          <p:cNvSpPr txBox="1">
            <a:spLocks noGrp="1"/>
          </p:cNvSpPr>
          <p:nvPr>
            <p:ph type="body" idx="4"/>
          </p:nvPr>
        </p:nvSpPr>
        <p:spPr>
          <a:xfrm>
            <a:off x="4809183" y="3420918"/>
            <a:ext cx="3811200" cy="1157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1400"/>
              <a:buNone/>
              <a:defRPr/>
            </a:lvl1pPr>
            <a:lvl2pPr marL="914400" lvl="1" indent="-228600" algn="l">
              <a:lnSpc>
                <a:spcPct val="100000"/>
              </a:lnSpc>
              <a:spcBef>
                <a:spcPts val="400"/>
              </a:spcBef>
              <a:spcAft>
                <a:spcPts val="0"/>
              </a:spcAft>
              <a:buClr>
                <a:schemeClr val="dk1"/>
              </a:buClr>
              <a:buSzPts val="1400"/>
              <a:buNone/>
              <a:defRPr/>
            </a:lvl2pPr>
            <a:lvl3pPr marL="1371600" lvl="2" indent="-317500" algn="l">
              <a:lnSpc>
                <a:spcPct val="100000"/>
              </a:lnSpc>
              <a:spcBef>
                <a:spcPts val="400"/>
              </a:spcBef>
              <a:spcAft>
                <a:spcPts val="0"/>
              </a:spcAft>
              <a:buSzPts val="1400"/>
              <a:buChar char="•"/>
              <a:defRPr/>
            </a:lvl3pPr>
            <a:lvl4pPr marL="1828800" lvl="3" indent="-317500" algn="l">
              <a:lnSpc>
                <a:spcPct val="100000"/>
              </a:lnSpc>
              <a:spcBef>
                <a:spcPts val="400"/>
              </a:spcBef>
              <a:spcAft>
                <a:spcPts val="0"/>
              </a:spcAft>
              <a:buSzPts val="1400"/>
              <a:buChar char="•"/>
              <a:defRPr/>
            </a:lvl4pPr>
            <a:lvl5pPr marL="2286000" lvl="4" indent="-317500" algn="l">
              <a:lnSpc>
                <a:spcPct val="100000"/>
              </a:lnSpc>
              <a:spcBef>
                <a:spcPts val="4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6" name="Google Shape;386;p58"/>
          <p:cNvSpPr txBox="1">
            <a:spLocks noGrp="1"/>
          </p:cNvSpPr>
          <p:nvPr>
            <p:ph type="subTitle" idx="5"/>
          </p:nvPr>
        </p:nvSpPr>
        <p:spPr>
          <a:xfrm>
            <a:off x="323850" y="865575"/>
            <a:ext cx="7344000" cy="408600"/>
          </a:xfrm>
          <a:prstGeom prst="rect">
            <a:avLst/>
          </a:prstGeom>
        </p:spPr>
        <p:txBody>
          <a:bodyPr spcFirstLastPara="1" wrap="square" lIns="0" tIns="0" rIns="0" bIns="0" anchor="t" anchorCtr="0">
            <a:noAutofit/>
          </a:bodyPr>
          <a:lstStyle>
            <a:lvl1pPr lvl="0">
              <a:spcBef>
                <a:spcPts val="0"/>
              </a:spcBef>
              <a:spcAft>
                <a:spcPts val="0"/>
              </a:spcAft>
              <a:buSzPts val="1800"/>
              <a:buNone/>
              <a:defRPr sz="1800"/>
            </a:lvl1pPr>
            <a:lvl2pPr lvl="1">
              <a:spcBef>
                <a:spcPts val="400"/>
              </a:spcBef>
              <a:spcAft>
                <a:spcPts val="0"/>
              </a:spcAft>
              <a:buSzPts val="1500"/>
              <a:buNone/>
              <a:defRPr/>
            </a:lvl2pPr>
            <a:lvl3pPr lvl="2">
              <a:spcBef>
                <a:spcPts val="400"/>
              </a:spcBef>
              <a:spcAft>
                <a:spcPts val="0"/>
              </a:spcAft>
              <a:buSzPts val="1500"/>
              <a:buNone/>
              <a:defRPr/>
            </a:lvl3pPr>
            <a:lvl4pPr lvl="3">
              <a:spcBef>
                <a:spcPts val="400"/>
              </a:spcBef>
              <a:spcAft>
                <a:spcPts val="0"/>
              </a:spcAft>
              <a:buSzPts val="1500"/>
              <a:buNone/>
              <a:defRPr/>
            </a:lvl4pPr>
            <a:lvl5pPr lvl="4">
              <a:spcBef>
                <a:spcPts val="400"/>
              </a:spcBef>
              <a:spcAft>
                <a:spcPts val="0"/>
              </a:spcAft>
              <a:buSzPts val="1500"/>
              <a:buNone/>
              <a:defRPr/>
            </a:lvl5pPr>
            <a:lvl6pPr lvl="5">
              <a:spcBef>
                <a:spcPts val="400"/>
              </a:spcBef>
              <a:spcAft>
                <a:spcPts val="0"/>
              </a:spcAft>
              <a:buSzPts val="1400"/>
              <a:buNone/>
              <a:defRPr/>
            </a:lvl6pPr>
            <a:lvl7pPr lvl="6">
              <a:spcBef>
                <a:spcPts val="400"/>
              </a:spcBef>
              <a:spcAft>
                <a:spcPts val="0"/>
              </a:spcAft>
              <a:buSzPts val="1400"/>
              <a:buNone/>
              <a:defRPr/>
            </a:lvl7pPr>
            <a:lvl8pPr lvl="7">
              <a:spcBef>
                <a:spcPts val="400"/>
              </a:spcBef>
              <a:spcAft>
                <a:spcPts val="0"/>
              </a:spcAft>
              <a:buSzPts val="1400"/>
              <a:buNone/>
              <a:defRPr/>
            </a:lvl8pPr>
            <a:lvl9pPr lvl="8">
              <a:spcBef>
                <a:spcPts val="400"/>
              </a:spcBef>
              <a:spcAft>
                <a:spcPts val="0"/>
              </a:spcAft>
              <a:buSzPts val="1400"/>
              <a:buNone/>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losing Slide">
  <p:cSld name="Closing Slide">
    <p:bg>
      <p:bgPr>
        <a:solidFill>
          <a:schemeClr val="accent2"/>
        </a:solidFill>
        <a:effectLst/>
      </p:bgPr>
    </p:bg>
    <p:spTree>
      <p:nvGrpSpPr>
        <p:cNvPr id="1" name="Shape 387"/>
        <p:cNvGrpSpPr/>
        <p:nvPr/>
      </p:nvGrpSpPr>
      <p:grpSpPr>
        <a:xfrm>
          <a:off x="0" y="0"/>
          <a:ext cx="0" cy="0"/>
          <a:chOff x="0" y="0"/>
          <a:chExt cx="0" cy="0"/>
        </a:xfrm>
      </p:grpSpPr>
      <p:sp>
        <p:nvSpPr>
          <p:cNvPr id="388" name="Google Shape;388;p59"/>
          <p:cNvSpPr txBox="1">
            <a:spLocks noGrp="1"/>
          </p:cNvSpPr>
          <p:nvPr>
            <p:ph type="body" idx="1"/>
          </p:nvPr>
        </p:nvSpPr>
        <p:spPr>
          <a:xfrm>
            <a:off x="323850" y="1317600"/>
            <a:ext cx="6791700" cy="2892900"/>
          </a:xfrm>
          <a:prstGeom prst="rect">
            <a:avLst/>
          </a:prstGeom>
          <a:noFill/>
          <a:ln>
            <a:noFill/>
          </a:ln>
        </p:spPr>
        <p:txBody>
          <a:bodyPr spcFirstLastPara="1" wrap="square" lIns="0" tIns="0" rIns="0" bIns="0" anchor="t" anchorCtr="0">
            <a:noAutofit/>
          </a:bodyPr>
          <a:lstStyle>
            <a:lvl1pPr marL="457200" lvl="0" indent="-228600" algn="l">
              <a:lnSpc>
                <a:spcPct val="85000"/>
              </a:lnSpc>
              <a:spcBef>
                <a:spcPts val="0"/>
              </a:spcBef>
              <a:spcAft>
                <a:spcPts val="0"/>
              </a:spcAft>
              <a:buClr>
                <a:schemeClr val="dk1"/>
              </a:buClr>
              <a:buSzPts val="3600"/>
              <a:buNone/>
              <a:defRPr sz="3600" b="1"/>
            </a:lvl1pPr>
            <a:lvl2pPr marL="914400" lvl="1" indent="-228600" algn="l">
              <a:lnSpc>
                <a:spcPct val="100000"/>
              </a:lnSpc>
              <a:spcBef>
                <a:spcPts val="1300"/>
              </a:spcBef>
              <a:spcAft>
                <a:spcPts val="0"/>
              </a:spcAft>
              <a:buClr>
                <a:schemeClr val="dk1"/>
              </a:buClr>
              <a:buSzPts val="1800"/>
              <a:buNone/>
              <a:defRPr sz="1800" b="0"/>
            </a:lvl2pPr>
            <a:lvl3pPr marL="1371600" lvl="2" indent="-317500" algn="l">
              <a:lnSpc>
                <a:spcPct val="100000"/>
              </a:lnSpc>
              <a:spcBef>
                <a:spcPts val="400"/>
              </a:spcBef>
              <a:spcAft>
                <a:spcPts val="0"/>
              </a:spcAft>
              <a:buSzPts val="1400"/>
              <a:buChar char="•"/>
              <a:defRPr/>
            </a:lvl3pPr>
            <a:lvl4pPr marL="1828800" lvl="3" indent="-317500" algn="l">
              <a:lnSpc>
                <a:spcPct val="100000"/>
              </a:lnSpc>
              <a:spcBef>
                <a:spcPts val="400"/>
              </a:spcBef>
              <a:spcAft>
                <a:spcPts val="0"/>
              </a:spcAft>
              <a:buSzPts val="1400"/>
              <a:buChar char="•"/>
              <a:defRPr/>
            </a:lvl4pPr>
            <a:lvl5pPr marL="2286000" lvl="4" indent="-317500" algn="l">
              <a:lnSpc>
                <a:spcPct val="100000"/>
              </a:lnSpc>
              <a:spcBef>
                <a:spcPts val="4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9" name="Google Shape;389;p59"/>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vl1pPr>
            <a:lvl2pPr marL="0" lvl="1" indent="0" algn="r">
              <a:lnSpc>
                <a:spcPct val="90000"/>
              </a:lnSpc>
              <a:spcBef>
                <a:spcPts val="0"/>
              </a:spcBef>
              <a:buNone/>
              <a:defRPr/>
            </a:lvl2pPr>
            <a:lvl3pPr marL="0" lvl="2" indent="0" algn="r">
              <a:lnSpc>
                <a:spcPct val="90000"/>
              </a:lnSpc>
              <a:spcBef>
                <a:spcPts val="0"/>
              </a:spcBef>
              <a:buNone/>
              <a:defRPr/>
            </a:lvl3pPr>
            <a:lvl4pPr marL="0" lvl="3" indent="0" algn="r">
              <a:lnSpc>
                <a:spcPct val="90000"/>
              </a:lnSpc>
              <a:spcBef>
                <a:spcPts val="0"/>
              </a:spcBef>
              <a:buNone/>
              <a:defRPr/>
            </a:lvl4pPr>
            <a:lvl5pPr marL="0" lvl="4" indent="0" algn="r">
              <a:lnSpc>
                <a:spcPct val="90000"/>
              </a:lnSpc>
              <a:spcBef>
                <a:spcPts val="0"/>
              </a:spcBef>
              <a:buNone/>
              <a:defRPr/>
            </a:lvl5pPr>
            <a:lvl6pPr marL="0" lvl="5" indent="0" algn="r">
              <a:lnSpc>
                <a:spcPct val="90000"/>
              </a:lnSpc>
              <a:spcBef>
                <a:spcPts val="0"/>
              </a:spcBef>
              <a:buNone/>
              <a:defRPr/>
            </a:lvl6pPr>
            <a:lvl7pPr marL="0" lvl="6" indent="0" algn="r">
              <a:lnSpc>
                <a:spcPct val="90000"/>
              </a:lnSpc>
              <a:spcBef>
                <a:spcPts val="0"/>
              </a:spcBef>
              <a:buNone/>
              <a:defRPr/>
            </a:lvl7pPr>
            <a:lvl8pPr marL="0" lvl="7" indent="0" algn="r">
              <a:lnSpc>
                <a:spcPct val="90000"/>
              </a:lnSpc>
              <a:spcBef>
                <a:spcPts val="0"/>
              </a:spcBef>
              <a:buNone/>
              <a:defRPr/>
            </a:lvl8pPr>
            <a:lvl9pPr marL="0" lvl="8" indent="0" algn="r">
              <a:lnSpc>
                <a:spcPct val="90000"/>
              </a:lnSpc>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Quote Slide">
  <p:cSld name="Quote Slide">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390"/>
        <p:cNvGrpSpPr/>
        <p:nvPr/>
      </p:nvGrpSpPr>
      <p:grpSpPr>
        <a:xfrm>
          <a:off x="0" y="0"/>
          <a:ext cx="0" cy="0"/>
          <a:chOff x="0" y="0"/>
          <a:chExt cx="0" cy="0"/>
        </a:xfrm>
      </p:grpSpPr>
      <p:sp>
        <p:nvSpPr>
          <p:cNvPr id="391" name="Google Shape;391;p60"/>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vl1pPr>
            <a:lvl2pPr marL="0" lvl="1" indent="0" algn="r">
              <a:lnSpc>
                <a:spcPct val="90000"/>
              </a:lnSpc>
              <a:spcBef>
                <a:spcPts val="0"/>
              </a:spcBef>
              <a:buNone/>
              <a:defRPr/>
            </a:lvl2pPr>
            <a:lvl3pPr marL="0" lvl="2" indent="0" algn="r">
              <a:lnSpc>
                <a:spcPct val="90000"/>
              </a:lnSpc>
              <a:spcBef>
                <a:spcPts val="0"/>
              </a:spcBef>
              <a:buNone/>
              <a:defRPr/>
            </a:lvl3pPr>
            <a:lvl4pPr marL="0" lvl="3" indent="0" algn="r">
              <a:lnSpc>
                <a:spcPct val="90000"/>
              </a:lnSpc>
              <a:spcBef>
                <a:spcPts val="0"/>
              </a:spcBef>
              <a:buNone/>
              <a:defRPr/>
            </a:lvl4pPr>
            <a:lvl5pPr marL="0" lvl="4" indent="0" algn="r">
              <a:lnSpc>
                <a:spcPct val="90000"/>
              </a:lnSpc>
              <a:spcBef>
                <a:spcPts val="0"/>
              </a:spcBef>
              <a:buNone/>
              <a:defRPr/>
            </a:lvl5pPr>
            <a:lvl6pPr marL="0" lvl="5" indent="0" algn="r">
              <a:lnSpc>
                <a:spcPct val="90000"/>
              </a:lnSpc>
              <a:spcBef>
                <a:spcPts val="0"/>
              </a:spcBef>
              <a:buNone/>
              <a:defRPr/>
            </a:lvl6pPr>
            <a:lvl7pPr marL="0" lvl="6" indent="0" algn="r">
              <a:lnSpc>
                <a:spcPct val="90000"/>
              </a:lnSpc>
              <a:spcBef>
                <a:spcPts val="0"/>
              </a:spcBef>
              <a:buNone/>
              <a:defRPr/>
            </a:lvl7pPr>
            <a:lvl8pPr marL="0" lvl="7" indent="0" algn="r">
              <a:lnSpc>
                <a:spcPct val="90000"/>
              </a:lnSpc>
              <a:spcBef>
                <a:spcPts val="0"/>
              </a:spcBef>
              <a:buNone/>
              <a:defRPr/>
            </a:lvl8pPr>
            <a:lvl9pPr marL="0" lvl="8" indent="0" algn="r">
              <a:lnSpc>
                <a:spcPct val="90000"/>
              </a:lnSpc>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392" name="Google Shape;392;p60"/>
          <p:cNvSpPr txBox="1">
            <a:spLocks noGrp="1"/>
          </p:cNvSpPr>
          <p:nvPr>
            <p:ph type="body" idx="1"/>
          </p:nvPr>
        </p:nvSpPr>
        <p:spPr>
          <a:xfrm>
            <a:off x="3509999" y="1252800"/>
            <a:ext cx="4304100" cy="20763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2600"/>
              <a:buNone/>
              <a:defRPr sz="2600" b="1"/>
            </a:lvl1pPr>
            <a:lvl2pPr marL="914400" lvl="1" indent="-228600" algn="l">
              <a:lnSpc>
                <a:spcPct val="100000"/>
              </a:lnSpc>
              <a:spcBef>
                <a:spcPts val="400"/>
              </a:spcBef>
              <a:spcAft>
                <a:spcPts val="0"/>
              </a:spcAft>
              <a:buClr>
                <a:schemeClr val="dk1"/>
              </a:buClr>
              <a:buSzPts val="2600"/>
              <a:buNone/>
              <a:defRPr sz="2600" b="0"/>
            </a:lvl2pPr>
            <a:lvl3pPr marL="1371600" lvl="2" indent="-393700" algn="l">
              <a:lnSpc>
                <a:spcPct val="100000"/>
              </a:lnSpc>
              <a:spcBef>
                <a:spcPts val="400"/>
              </a:spcBef>
              <a:spcAft>
                <a:spcPts val="0"/>
              </a:spcAft>
              <a:buSzPts val="2600"/>
              <a:buChar char="•"/>
              <a:defRPr sz="2600"/>
            </a:lvl3pPr>
            <a:lvl4pPr marL="1828800" lvl="3" indent="-393700" algn="l">
              <a:lnSpc>
                <a:spcPct val="100000"/>
              </a:lnSpc>
              <a:spcBef>
                <a:spcPts val="400"/>
              </a:spcBef>
              <a:spcAft>
                <a:spcPts val="0"/>
              </a:spcAft>
              <a:buSzPts val="2600"/>
              <a:buChar char="•"/>
              <a:defRPr sz="2600"/>
            </a:lvl4pPr>
            <a:lvl5pPr marL="2286000" lvl="4" indent="-393700" algn="l">
              <a:lnSpc>
                <a:spcPct val="100000"/>
              </a:lnSpc>
              <a:spcBef>
                <a:spcPts val="400"/>
              </a:spcBef>
              <a:spcAft>
                <a:spcPts val="0"/>
              </a:spcAft>
              <a:buSzPts val="2600"/>
              <a:buChar char="•"/>
              <a:defRPr sz="2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3" name="Google Shape;393;p60"/>
          <p:cNvSpPr txBox="1">
            <a:spLocks noGrp="1"/>
          </p:cNvSpPr>
          <p:nvPr>
            <p:ph type="body" idx="2"/>
          </p:nvPr>
        </p:nvSpPr>
        <p:spPr>
          <a:xfrm>
            <a:off x="323849" y="4212000"/>
            <a:ext cx="3086100" cy="607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1500"/>
              <a:buNone/>
              <a:defRPr/>
            </a:lvl1pPr>
            <a:lvl2pPr marL="914400" lvl="1" indent="-228600" algn="l">
              <a:lnSpc>
                <a:spcPct val="100000"/>
              </a:lnSpc>
              <a:spcBef>
                <a:spcPts val="0"/>
              </a:spcBef>
              <a:spcAft>
                <a:spcPts val="0"/>
              </a:spcAft>
              <a:buClr>
                <a:schemeClr val="dk1"/>
              </a:buClr>
              <a:buSzPts val="1500"/>
              <a:buNone/>
              <a:defRPr/>
            </a:lvl2pPr>
            <a:lvl3pPr marL="1371600" lvl="2" indent="-323850" algn="l">
              <a:lnSpc>
                <a:spcPct val="100000"/>
              </a:lnSpc>
              <a:spcBef>
                <a:spcPts val="0"/>
              </a:spcBef>
              <a:spcAft>
                <a:spcPts val="0"/>
              </a:spcAft>
              <a:buSzPts val="1500"/>
              <a:buChar char="•"/>
              <a:defRPr/>
            </a:lvl3pPr>
            <a:lvl4pPr marL="1828800" lvl="3" indent="-323850" algn="l">
              <a:lnSpc>
                <a:spcPct val="100000"/>
              </a:lnSpc>
              <a:spcBef>
                <a:spcPts val="0"/>
              </a:spcBef>
              <a:spcAft>
                <a:spcPts val="0"/>
              </a:spcAft>
              <a:buSzPts val="1500"/>
              <a:buChar char="•"/>
              <a:defRPr/>
            </a:lvl4pPr>
            <a:lvl5pPr marL="2286000" lvl="4" indent="-323850" algn="l">
              <a:lnSpc>
                <a:spcPct val="100000"/>
              </a:lnSpc>
              <a:spcBef>
                <a:spcPts val="0"/>
              </a:spcBef>
              <a:spcAft>
                <a:spcPts val="0"/>
              </a:spcAft>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Quote Slide 2">
  <p:cSld name="Quote Slide 2">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394"/>
        <p:cNvGrpSpPr/>
        <p:nvPr/>
      </p:nvGrpSpPr>
      <p:grpSpPr>
        <a:xfrm>
          <a:off x="0" y="0"/>
          <a:ext cx="0" cy="0"/>
          <a:chOff x="0" y="0"/>
          <a:chExt cx="0" cy="0"/>
        </a:xfrm>
      </p:grpSpPr>
      <p:sp>
        <p:nvSpPr>
          <p:cNvPr id="395" name="Google Shape;395;p61"/>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vl1pPr>
            <a:lvl2pPr marL="0" lvl="1" indent="0" algn="r">
              <a:lnSpc>
                <a:spcPct val="90000"/>
              </a:lnSpc>
              <a:spcBef>
                <a:spcPts val="0"/>
              </a:spcBef>
              <a:buNone/>
              <a:defRPr/>
            </a:lvl2pPr>
            <a:lvl3pPr marL="0" lvl="2" indent="0" algn="r">
              <a:lnSpc>
                <a:spcPct val="90000"/>
              </a:lnSpc>
              <a:spcBef>
                <a:spcPts val="0"/>
              </a:spcBef>
              <a:buNone/>
              <a:defRPr/>
            </a:lvl3pPr>
            <a:lvl4pPr marL="0" lvl="3" indent="0" algn="r">
              <a:lnSpc>
                <a:spcPct val="90000"/>
              </a:lnSpc>
              <a:spcBef>
                <a:spcPts val="0"/>
              </a:spcBef>
              <a:buNone/>
              <a:defRPr/>
            </a:lvl4pPr>
            <a:lvl5pPr marL="0" lvl="4" indent="0" algn="r">
              <a:lnSpc>
                <a:spcPct val="90000"/>
              </a:lnSpc>
              <a:spcBef>
                <a:spcPts val="0"/>
              </a:spcBef>
              <a:buNone/>
              <a:defRPr/>
            </a:lvl5pPr>
            <a:lvl6pPr marL="0" lvl="5" indent="0" algn="r">
              <a:lnSpc>
                <a:spcPct val="90000"/>
              </a:lnSpc>
              <a:spcBef>
                <a:spcPts val="0"/>
              </a:spcBef>
              <a:buNone/>
              <a:defRPr/>
            </a:lvl6pPr>
            <a:lvl7pPr marL="0" lvl="6" indent="0" algn="r">
              <a:lnSpc>
                <a:spcPct val="90000"/>
              </a:lnSpc>
              <a:spcBef>
                <a:spcPts val="0"/>
              </a:spcBef>
              <a:buNone/>
              <a:defRPr/>
            </a:lvl7pPr>
            <a:lvl8pPr marL="0" lvl="7" indent="0" algn="r">
              <a:lnSpc>
                <a:spcPct val="90000"/>
              </a:lnSpc>
              <a:spcBef>
                <a:spcPts val="0"/>
              </a:spcBef>
              <a:buNone/>
              <a:defRPr/>
            </a:lvl8pPr>
            <a:lvl9pPr marL="0" lvl="8" indent="0" algn="r">
              <a:lnSpc>
                <a:spcPct val="90000"/>
              </a:lnSpc>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396" name="Google Shape;396;p61"/>
          <p:cNvSpPr txBox="1">
            <a:spLocks noGrp="1"/>
          </p:cNvSpPr>
          <p:nvPr>
            <p:ph type="body" idx="1"/>
          </p:nvPr>
        </p:nvSpPr>
        <p:spPr>
          <a:xfrm>
            <a:off x="323851" y="1404000"/>
            <a:ext cx="7344000" cy="24006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2600"/>
              <a:buNone/>
              <a:defRPr sz="2600" b="1"/>
            </a:lvl1pPr>
            <a:lvl2pPr marL="914400" lvl="1" indent="-228600" algn="l">
              <a:lnSpc>
                <a:spcPct val="100000"/>
              </a:lnSpc>
              <a:spcBef>
                <a:spcPts val="400"/>
              </a:spcBef>
              <a:spcAft>
                <a:spcPts val="0"/>
              </a:spcAft>
              <a:buClr>
                <a:schemeClr val="dk1"/>
              </a:buClr>
              <a:buSzPts val="2600"/>
              <a:buNone/>
              <a:defRPr sz="2600" b="0"/>
            </a:lvl2pPr>
            <a:lvl3pPr marL="1371600" lvl="2" indent="-393700" algn="l">
              <a:lnSpc>
                <a:spcPct val="100000"/>
              </a:lnSpc>
              <a:spcBef>
                <a:spcPts val="400"/>
              </a:spcBef>
              <a:spcAft>
                <a:spcPts val="0"/>
              </a:spcAft>
              <a:buSzPts val="2600"/>
              <a:buChar char="•"/>
              <a:defRPr sz="2600"/>
            </a:lvl3pPr>
            <a:lvl4pPr marL="1828800" lvl="3" indent="-393700" algn="l">
              <a:lnSpc>
                <a:spcPct val="100000"/>
              </a:lnSpc>
              <a:spcBef>
                <a:spcPts val="400"/>
              </a:spcBef>
              <a:spcAft>
                <a:spcPts val="0"/>
              </a:spcAft>
              <a:buSzPts val="2600"/>
              <a:buChar char="•"/>
              <a:defRPr sz="2600"/>
            </a:lvl4pPr>
            <a:lvl5pPr marL="2286000" lvl="4" indent="-393700" algn="l">
              <a:lnSpc>
                <a:spcPct val="100000"/>
              </a:lnSpc>
              <a:spcBef>
                <a:spcPts val="400"/>
              </a:spcBef>
              <a:spcAft>
                <a:spcPts val="0"/>
              </a:spcAft>
              <a:buSzPts val="2600"/>
              <a:buChar char="•"/>
              <a:defRPr sz="2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7" name="Google Shape;397;p61"/>
          <p:cNvSpPr txBox="1">
            <a:spLocks noGrp="1"/>
          </p:cNvSpPr>
          <p:nvPr>
            <p:ph type="body" idx="2"/>
          </p:nvPr>
        </p:nvSpPr>
        <p:spPr>
          <a:xfrm>
            <a:off x="323849" y="4212000"/>
            <a:ext cx="3086100" cy="607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1500"/>
              <a:buNone/>
              <a:defRPr/>
            </a:lvl1pPr>
            <a:lvl2pPr marL="914400" lvl="1" indent="-228600" algn="l">
              <a:lnSpc>
                <a:spcPct val="100000"/>
              </a:lnSpc>
              <a:spcBef>
                <a:spcPts val="0"/>
              </a:spcBef>
              <a:spcAft>
                <a:spcPts val="0"/>
              </a:spcAft>
              <a:buClr>
                <a:schemeClr val="dk1"/>
              </a:buClr>
              <a:buSzPts val="1500"/>
              <a:buNone/>
              <a:defRPr/>
            </a:lvl2pPr>
            <a:lvl3pPr marL="1371600" lvl="2" indent="-323850" algn="l">
              <a:lnSpc>
                <a:spcPct val="100000"/>
              </a:lnSpc>
              <a:spcBef>
                <a:spcPts val="0"/>
              </a:spcBef>
              <a:spcAft>
                <a:spcPts val="0"/>
              </a:spcAft>
              <a:buSzPts val="1500"/>
              <a:buChar char="•"/>
              <a:defRPr/>
            </a:lvl3pPr>
            <a:lvl4pPr marL="1828800" lvl="3" indent="-323850" algn="l">
              <a:lnSpc>
                <a:spcPct val="100000"/>
              </a:lnSpc>
              <a:spcBef>
                <a:spcPts val="0"/>
              </a:spcBef>
              <a:spcAft>
                <a:spcPts val="0"/>
              </a:spcAft>
              <a:buSzPts val="1500"/>
              <a:buChar char="•"/>
              <a:defRPr/>
            </a:lvl4pPr>
            <a:lvl5pPr marL="2286000" lvl="4" indent="-323850" algn="l">
              <a:lnSpc>
                <a:spcPct val="100000"/>
              </a:lnSpc>
              <a:spcBef>
                <a:spcPts val="0"/>
              </a:spcBef>
              <a:spcAft>
                <a:spcPts val="0"/>
              </a:spcAft>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98"/>
        <p:cNvGrpSpPr/>
        <p:nvPr/>
      </p:nvGrpSpPr>
      <p:grpSpPr>
        <a:xfrm>
          <a:off x="0" y="0"/>
          <a:ext cx="0" cy="0"/>
          <a:chOff x="0" y="0"/>
          <a:chExt cx="0" cy="0"/>
        </a:xfrm>
      </p:grpSpPr>
      <p:sp>
        <p:nvSpPr>
          <p:cNvPr id="399" name="Google Shape;399;p62"/>
          <p:cNvSpPr txBox="1">
            <a:spLocks noGrp="1"/>
          </p:cNvSpPr>
          <p:nvPr>
            <p:ph type="title"/>
          </p:nvPr>
        </p:nvSpPr>
        <p:spPr>
          <a:xfrm>
            <a:off x="323851" y="325041"/>
            <a:ext cx="7344000" cy="540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00" name="Google Shape;400;p62"/>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vl1pPr>
            <a:lvl2pPr marL="0" lvl="1" indent="0" algn="r">
              <a:lnSpc>
                <a:spcPct val="90000"/>
              </a:lnSpc>
              <a:spcBef>
                <a:spcPts val="0"/>
              </a:spcBef>
              <a:buNone/>
              <a:defRPr/>
            </a:lvl2pPr>
            <a:lvl3pPr marL="0" lvl="2" indent="0" algn="r">
              <a:lnSpc>
                <a:spcPct val="90000"/>
              </a:lnSpc>
              <a:spcBef>
                <a:spcPts val="0"/>
              </a:spcBef>
              <a:buNone/>
              <a:defRPr/>
            </a:lvl3pPr>
            <a:lvl4pPr marL="0" lvl="3" indent="0" algn="r">
              <a:lnSpc>
                <a:spcPct val="90000"/>
              </a:lnSpc>
              <a:spcBef>
                <a:spcPts val="0"/>
              </a:spcBef>
              <a:buNone/>
              <a:defRPr/>
            </a:lvl4pPr>
            <a:lvl5pPr marL="0" lvl="4" indent="0" algn="r">
              <a:lnSpc>
                <a:spcPct val="90000"/>
              </a:lnSpc>
              <a:spcBef>
                <a:spcPts val="0"/>
              </a:spcBef>
              <a:buNone/>
              <a:defRPr/>
            </a:lvl5pPr>
            <a:lvl6pPr marL="0" lvl="5" indent="0" algn="r">
              <a:lnSpc>
                <a:spcPct val="90000"/>
              </a:lnSpc>
              <a:spcBef>
                <a:spcPts val="0"/>
              </a:spcBef>
              <a:buNone/>
              <a:defRPr/>
            </a:lvl6pPr>
            <a:lvl7pPr marL="0" lvl="6" indent="0" algn="r">
              <a:lnSpc>
                <a:spcPct val="90000"/>
              </a:lnSpc>
              <a:spcBef>
                <a:spcPts val="0"/>
              </a:spcBef>
              <a:buNone/>
              <a:defRPr/>
            </a:lvl7pPr>
            <a:lvl8pPr marL="0" lvl="7" indent="0" algn="r">
              <a:lnSpc>
                <a:spcPct val="90000"/>
              </a:lnSpc>
              <a:spcBef>
                <a:spcPts val="0"/>
              </a:spcBef>
              <a:buNone/>
              <a:defRPr/>
            </a:lvl8pPr>
            <a:lvl9pPr marL="0" lvl="8" indent="0" algn="r">
              <a:lnSpc>
                <a:spcPct val="90000"/>
              </a:lnSpc>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401" name="Google Shape;401;p62"/>
          <p:cNvSpPr txBox="1">
            <a:spLocks noGrp="1"/>
          </p:cNvSpPr>
          <p:nvPr>
            <p:ph type="body" idx="1"/>
          </p:nvPr>
        </p:nvSpPr>
        <p:spPr>
          <a:xfrm>
            <a:off x="323850" y="865585"/>
            <a:ext cx="7343700" cy="4692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1800"/>
              <a:buNone/>
              <a:defRPr sz="1800"/>
            </a:lvl1pPr>
            <a:lvl2pPr marL="914400" lvl="1" indent="-228600" algn="l">
              <a:lnSpc>
                <a:spcPct val="100000"/>
              </a:lnSpc>
              <a:spcBef>
                <a:spcPts val="400"/>
              </a:spcBef>
              <a:spcAft>
                <a:spcPts val="0"/>
              </a:spcAft>
              <a:buClr>
                <a:schemeClr val="dk1"/>
              </a:buClr>
              <a:buSzPts val="1400"/>
              <a:buNone/>
              <a:defRPr/>
            </a:lvl2pPr>
            <a:lvl3pPr marL="1371600" lvl="2" indent="-317500" algn="l">
              <a:lnSpc>
                <a:spcPct val="100000"/>
              </a:lnSpc>
              <a:spcBef>
                <a:spcPts val="400"/>
              </a:spcBef>
              <a:spcAft>
                <a:spcPts val="0"/>
              </a:spcAft>
              <a:buSzPts val="1400"/>
              <a:buChar char="•"/>
              <a:defRPr/>
            </a:lvl3pPr>
            <a:lvl4pPr marL="1828800" lvl="3" indent="-317500" algn="l">
              <a:lnSpc>
                <a:spcPct val="100000"/>
              </a:lnSpc>
              <a:spcBef>
                <a:spcPts val="400"/>
              </a:spcBef>
              <a:spcAft>
                <a:spcPts val="0"/>
              </a:spcAft>
              <a:buSzPts val="1400"/>
              <a:buChar char="•"/>
              <a:defRPr/>
            </a:lvl4pPr>
            <a:lvl5pPr marL="2286000" lvl="4" indent="-317500" algn="l">
              <a:lnSpc>
                <a:spcPct val="100000"/>
              </a:lnSpc>
              <a:spcBef>
                <a:spcPts val="4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02"/>
        <p:cNvGrpSpPr/>
        <p:nvPr/>
      </p:nvGrpSpPr>
      <p:grpSpPr>
        <a:xfrm>
          <a:off x="0" y="0"/>
          <a:ext cx="0" cy="0"/>
          <a:chOff x="0" y="0"/>
          <a:chExt cx="0" cy="0"/>
        </a:xfrm>
      </p:grpSpPr>
      <p:sp>
        <p:nvSpPr>
          <p:cNvPr id="403" name="Google Shape;403;p63"/>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vl1pPr>
            <a:lvl2pPr marL="0" lvl="1" indent="0" algn="r">
              <a:lnSpc>
                <a:spcPct val="90000"/>
              </a:lnSpc>
              <a:spcBef>
                <a:spcPts val="0"/>
              </a:spcBef>
              <a:buNone/>
              <a:defRPr/>
            </a:lvl2pPr>
            <a:lvl3pPr marL="0" lvl="2" indent="0" algn="r">
              <a:lnSpc>
                <a:spcPct val="90000"/>
              </a:lnSpc>
              <a:spcBef>
                <a:spcPts val="0"/>
              </a:spcBef>
              <a:buNone/>
              <a:defRPr/>
            </a:lvl3pPr>
            <a:lvl4pPr marL="0" lvl="3" indent="0" algn="r">
              <a:lnSpc>
                <a:spcPct val="90000"/>
              </a:lnSpc>
              <a:spcBef>
                <a:spcPts val="0"/>
              </a:spcBef>
              <a:buNone/>
              <a:defRPr/>
            </a:lvl4pPr>
            <a:lvl5pPr marL="0" lvl="4" indent="0" algn="r">
              <a:lnSpc>
                <a:spcPct val="90000"/>
              </a:lnSpc>
              <a:spcBef>
                <a:spcPts val="0"/>
              </a:spcBef>
              <a:buNone/>
              <a:defRPr/>
            </a:lvl5pPr>
            <a:lvl6pPr marL="0" lvl="5" indent="0" algn="r">
              <a:lnSpc>
                <a:spcPct val="90000"/>
              </a:lnSpc>
              <a:spcBef>
                <a:spcPts val="0"/>
              </a:spcBef>
              <a:buNone/>
              <a:defRPr/>
            </a:lvl6pPr>
            <a:lvl7pPr marL="0" lvl="6" indent="0" algn="r">
              <a:lnSpc>
                <a:spcPct val="90000"/>
              </a:lnSpc>
              <a:spcBef>
                <a:spcPts val="0"/>
              </a:spcBef>
              <a:buNone/>
              <a:defRPr/>
            </a:lvl7pPr>
            <a:lvl8pPr marL="0" lvl="7" indent="0" algn="r">
              <a:lnSpc>
                <a:spcPct val="90000"/>
              </a:lnSpc>
              <a:spcBef>
                <a:spcPts val="0"/>
              </a:spcBef>
              <a:buNone/>
              <a:defRPr/>
            </a:lvl8pPr>
            <a:lvl9pPr marL="0" lvl="8" indent="0" algn="r">
              <a:lnSpc>
                <a:spcPct val="90000"/>
              </a:lnSpc>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04"/>
        <p:cNvGrpSpPr/>
        <p:nvPr/>
      </p:nvGrpSpPr>
      <p:grpSpPr>
        <a:xfrm>
          <a:off x="0" y="0"/>
          <a:ext cx="0" cy="0"/>
          <a:chOff x="0" y="0"/>
          <a:chExt cx="0" cy="0"/>
        </a:xfrm>
      </p:grpSpPr>
      <p:sp>
        <p:nvSpPr>
          <p:cNvPr id="405" name="Google Shape;405;p64"/>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Autofit/>
          </a:bodyPr>
          <a:lstStyle>
            <a:lvl1pPr marR="0" lvl="0" algn="ctr">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800"/>
            </a:lvl2pPr>
            <a:lvl3pPr lvl="2">
              <a:spcBef>
                <a:spcPts val="0"/>
              </a:spcBef>
              <a:spcAft>
                <a:spcPts val="0"/>
              </a:spcAft>
              <a:buSzPts val="1100"/>
              <a:buNone/>
              <a:defRPr sz="1800"/>
            </a:lvl3pPr>
            <a:lvl4pPr lvl="3">
              <a:spcBef>
                <a:spcPts val="0"/>
              </a:spcBef>
              <a:spcAft>
                <a:spcPts val="0"/>
              </a:spcAft>
              <a:buSzPts val="1100"/>
              <a:buNone/>
              <a:defRPr sz="1800"/>
            </a:lvl4pPr>
            <a:lvl5pPr lvl="4">
              <a:spcBef>
                <a:spcPts val="0"/>
              </a:spcBef>
              <a:spcAft>
                <a:spcPts val="0"/>
              </a:spcAft>
              <a:buSzPts val="1100"/>
              <a:buNone/>
              <a:defRPr sz="1800"/>
            </a:lvl5pPr>
            <a:lvl6pPr lvl="5">
              <a:spcBef>
                <a:spcPts val="0"/>
              </a:spcBef>
              <a:spcAft>
                <a:spcPts val="0"/>
              </a:spcAft>
              <a:buSzPts val="1100"/>
              <a:buNone/>
              <a:defRPr sz="1800"/>
            </a:lvl6pPr>
            <a:lvl7pPr lvl="6">
              <a:spcBef>
                <a:spcPts val="0"/>
              </a:spcBef>
              <a:spcAft>
                <a:spcPts val="0"/>
              </a:spcAft>
              <a:buSzPts val="1100"/>
              <a:buNone/>
              <a:defRPr sz="1800"/>
            </a:lvl7pPr>
            <a:lvl8pPr lvl="7">
              <a:spcBef>
                <a:spcPts val="0"/>
              </a:spcBef>
              <a:spcAft>
                <a:spcPts val="0"/>
              </a:spcAft>
              <a:buSzPts val="1100"/>
              <a:buNone/>
              <a:defRPr sz="1800"/>
            </a:lvl8pPr>
            <a:lvl9pPr lvl="8">
              <a:spcBef>
                <a:spcPts val="0"/>
              </a:spcBef>
              <a:spcAft>
                <a:spcPts val="0"/>
              </a:spcAft>
              <a:buSzPts val="1100"/>
              <a:buNone/>
              <a:defRPr sz="1800"/>
            </a:lvl9pPr>
          </a:lstStyle>
          <a:p>
            <a:endParaRPr/>
          </a:p>
        </p:txBody>
      </p:sp>
      <p:sp>
        <p:nvSpPr>
          <p:cNvPr id="406" name="Google Shape;406;p64"/>
          <p:cNvSpPr txBox="1">
            <a:spLocks noGrp="1"/>
          </p:cNvSpPr>
          <p:nvPr>
            <p:ph type="subTitle" idx="1"/>
          </p:nvPr>
        </p:nvSpPr>
        <p:spPr>
          <a:xfrm>
            <a:off x="1143000" y="2701529"/>
            <a:ext cx="6858000" cy="1241700"/>
          </a:xfrm>
          <a:prstGeom prst="rect">
            <a:avLst/>
          </a:prstGeom>
          <a:noFill/>
          <a:ln>
            <a:noFill/>
          </a:ln>
        </p:spPr>
        <p:txBody>
          <a:bodyPr spcFirstLastPara="1" wrap="square" lIns="91425" tIns="45700" rIns="91425" bIns="45700" anchor="t" anchorCtr="0">
            <a:noAutofit/>
          </a:bodyPr>
          <a:lstStyle>
            <a:lvl1pPr marR="0" lvl="0" algn="ctr">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407" name="Google Shape;407;p64"/>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350">
                <a:solidFill>
                  <a:schemeClr val="dk1"/>
                </a:solidFill>
                <a:latin typeface="Calibri"/>
                <a:ea typeface="Calibri"/>
                <a:cs typeface="Calibri"/>
                <a:sym typeface="Calibri"/>
              </a:defRPr>
            </a:lvl1pPr>
            <a:lvl2pPr marR="0" lvl="1" algn="l">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08" name="Google Shape;408;p64"/>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350">
                <a:solidFill>
                  <a:schemeClr val="dk1"/>
                </a:solidFill>
                <a:latin typeface="Calibri"/>
                <a:ea typeface="Calibri"/>
                <a:cs typeface="Calibri"/>
                <a:sym typeface="Calibri"/>
              </a:defRPr>
            </a:lvl1pPr>
            <a:lvl2pPr marR="0" lvl="1" algn="l">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09" name="Google Shape;409;p64"/>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350">
                <a:solidFill>
                  <a:schemeClr val="dk1"/>
                </a:solidFill>
                <a:latin typeface="Calibri"/>
                <a:ea typeface="Calibri"/>
                <a:cs typeface="Calibri"/>
                <a:sym typeface="Calibri"/>
              </a:defRPr>
            </a:lvl1pPr>
            <a:lvl2pPr marL="0" marR="0" lvl="1" indent="0" algn="l">
              <a:spcBef>
                <a:spcPts val="0"/>
              </a:spcBef>
              <a:buNone/>
              <a:defRPr sz="1350">
                <a:solidFill>
                  <a:schemeClr val="dk1"/>
                </a:solidFill>
                <a:latin typeface="Calibri"/>
                <a:ea typeface="Calibri"/>
                <a:cs typeface="Calibri"/>
                <a:sym typeface="Calibri"/>
              </a:defRPr>
            </a:lvl2pPr>
            <a:lvl3pPr marL="0" marR="0" lvl="2" indent="0" algn="l">
              <a:spcBef>
                <a:spcPts val="0"/>
              </a:spcBef>
              <a:buNone/>
              <a:defRPr sz="1350">
                <a:solidFill>
                  <a:schemeClr val="dk1"/>
                </a:solidFill>
                <a:latin typeface="Calibri"/>
                <a:ea typeface="Calibri"/>
                <a:cs typeface="Calibri"/>
                <a:sym typeface="Calibri"/>
              </a:defRPr>
            </a:lvl3pPr>
            <a:lvl4pPr marL="0" marR="0" lvl="3" indent="0" algn="l">
              <a:spcBef>
                <a:spcPts val="0"/>
              </a:spcBef>
              <a:buNone/>
              <a:defRPr sz="1350">
                <a:solidFill>
                  <a:schemeClr val="dk1"/>
                </a:solidFill>
                <a:latin typeface="Calibri"/>
                <a:ea typeface="Calibri"/>
                <a:cs typeface="Calibri"/>
                <a:sym typeface="Calibri"/>
              </a:defRPr>
            </a:lvl4pPr>
            <a:lvl5pPr marL="0" marR="0" lvl="4" indent="0" algn="l">
              <a:spcBef>
                <a:spcPts val="0"/>
              </a:spcBef>
              <a:buNone/>
              <a:defRPr sz="1350">
                <a:solidFill>
                  <a:schemeClr val="dk1"/>
                </a:solidFill>
                <a:latin typeface="Calibri"/>
                <a:ea typeface="Calibri"/>
                <a:cs typeface="Calibri"/>
                <a:sym typeface="Calibri"/>
              </a:defRPr>
            </a:lvl5pPr>
            <a:lvl6pPr marL="0" marR="0" lvl="5" indent="0" algn="l">
              <a:spcBef>
                <a:spcPts val="0"/>
              </a:spcBef>
              <a:buNone/>
              <a:defRPr sz="1350">
                <a:solidFill>
                  <a:schemeClr val="dk1"/>
                </a:solidFill>
                <a:latin typeface="Calibri"/>
                <a:ea typeface="Calibri"/>
                <a:cs typeface="Calibri"/>
                <a:sym typeface="Calibri"/>
              </a:defRPr>
            </a:lvl6pPr>
            <a:lvl7pPr marL="0" marR="0" lvl="6" indent="0" algn="l">
              <a:spcBef>
                <a:spcPts val="0"/>
              </a:spcBef>
              <a:buNone/>
              <a:defRPr sz="1350">
                <a:solidFill>
                  <a:schemeClr val="dk1"/>
                </a:solidFill>
                <a:latin typeface="Calibri"/>
                <a:ea typeface="Calibri"/>
                <a:cs typeface="Calibri"/>
                <a:sym typeface="Calibri"/>
              </a:defRPr>
            </a:lvl7pPr>
            <a:lvl8pPr marL="0" marR="0" lvl="7" indent="0" algn="l">
              <a:spcBef>
                <a:spcPts val="0"/>
              </a:spcBef>
              <a:buNone/>
              <a:defRPr sz="1350">
                <a:solidFill>
                  <a:schemeClr val="dk1"/>
                </a:solidFill>
                <a:latin typeface="Calibri"/>
                <a:ea typeface="Calibri"/>
                <a:cs typeface="Calibri"/>
                <a:sym typeface="Calibri"/>
              </a:defRPr>
            </a:lvl8pPr>
            <a:lvl9pPr marL="0" marR="0" lvl="8" indent="0" algn="l">
              <a:spcBef>
                <a:spcPts val="0"/>
              </a:spcBef>
              <a:buNone/>
              <a:defRPr sz="135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Content 1">
  <p:cSld name="OBJECT_1">
    <p:spTree>
      <p:nvGrpSpPr>
        <p:cNvPr id="1" name="Shape 410"/>
        <p:cNvGrpSpPr/>
        <p:nvPr/>
      </p:nvGrpSpPr>
      <p:grpSpPr>
        <a:xfrm>
          <a:off x="0" y="0"/>
          <a:ext cx="0" cy="0"/>
          <a:chOff x="0" y="0"/>
          <a:chExt cx="0" cy="0"/>
        </a:xfrm>
      </p:grpSpPr>
      <p:sp>
        <p:nvSpPr>
          <p:cNvPr id="411" name="Google Shape;411;p65"/>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800"/>
            </a:lvl2pPr>
            <a:lvl3pPr lvl="2">
              <a:spcBef>
                <a:spcPts val="0"/>
              </a:spcBef>
              <a:spcAft>
                <a:spcPts val="0"/>
              </a:spcAft>
              <a:buSzPts val="1100"/>
              <a:buNone/>
              <a:defRPr sz="1800"/>
            </a:lvl3pPr>
            <a:lvl4pPr lvl="3">
              <a:spcBef>
                <a:spcPts val="0"/>
              </a:spcBef>
              <a:spcAft>
                <a:spcPts val="0"/>
              </a:spcAft>
              <a:buSzPts val="1100"/>
              <a:buNone/>
              <a:defRPr sz="1800"/>
            </a:lvl4pPr>
            <a:lvl5pPr lvl="4">
              <a:spcBef>
                <a:spcPts val="0"/>
              </a:spcBef>
              <a:spcAft>
                <a:spcPts val="0"/>
              </a:spcAft>
              <a:buSzPts val="1100"/>
              <a:buNone/>
              <a:defRPr sz="1800"/>
            </a:lvl5pPr>
            <a:lvl6pPr lvl="5">
              <a:spcBef>
                <a:spcPts val="0"/>
              </a:spcBef>
              <a:spcAft>
                <a:spcPts val="0"/>
              </a:spcAft>
              <a:buSzPts val="1100"/>
              <a:buNone/>
              <a:defRPr sz="1800"/>
            </a:lvl6pPr>
            <a:lvl7pPr lvl="6">
              <a:spcBef>
                <a:spcPts val="0"/>
              </a:spcBef>
              <a:spcAft>
                <a:spcPts val="0"/>
              </a:spcAft>
              <a:buSzPts val="1100"/>
              <a:buNone/>
              <a:defRPr sz="1800"/>
            </a:lvl7pPr>
            <a:lvl8pPr lvl="7">
              <a:spcBef>
                <a:spcPts val="0"/>
              </a:spcBef>
              <a:spcAft>
                <a:spcPts val="0"/>
              </a:spcAft>
              <a:buSzPts val="1100"/>
              <a:buNone/>
              <a:defRPr sz="1800"/>
            </a:lvl8pPr>
            <a:lvl9pPr lvl="8">
              <a:spcBef>
                <a:spcPts val="0"/>
              </a:spcBef>
              <a:spcAft>
                <a:spcPts val="0"/>
              </a:spcAft>
              <a:buSzPts val="1100"/>
              <a:buNone/>
              <a:defRPr sz="1800"/>
            </a:lvl9pPr>
          </a:lstStyle>
          <a:p>
            <a:endParaRPr/>
          </a:p>
        </p:txBody>
      </p:sp>
      <p:sp>
        <p:nvSpPr>
          <p:cNvPr id="412" name="Google Shape;412;p65"/>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3" name="Google Shape;413;p65"/>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350">
                <a:solidFill>
                  <a:schemeClr val="dk1"/>
                </a:solidFill>
                <a:latin typeface="Calibri"/>
                <a:ea typeface="Calibri"/>
                <a:cs typeface="Calibri"/>
                <a:sym typeface="Calibri"/>
              </a:defRPr>
            </a:lvl1pPr>
            <a:lvl2pPr marR="0" lvl="1" algn="l">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14" name="Google Shape;414;p65"/>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350">
                <a:solidFill>
                  <a:schemeClr val="dk1"/>
                </a:solidFill>
                <a:latin typeface="Calibri"/>
                <a:ea typeface="Calibri"/>
                <a:cs typeface="Calibri"/>
                <a:sym typeface="Calibri"/>
              </a:defRPr>
            </a:lvl1pPr>
            <a:lvl2pPr marR="0" lvl="1" algn="l">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15" name="Google Shape;415;p65"/>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350">
                <a:solidFill>
                  <a:schemeClr val="dk1"/>
                </a:solidFill>
                <a:latin typeface="Calibri"/>
                <a:ea typeface="Calibri"/>
                <a:cs typeface="Calibri"/>
                <a:sym typeface="Calibri"/>
              </a:defRPr>
            </a:lvl1pPr>
            <a:lvl2pPr marL="0" marR="0" lvl="1" indent="0" algn="l">
              <a:spcBef>
                <a:spcPts val="0"/>
              </a:spcBef>
              <a:buNone/>
              <a:defRPr sz="1350">
                <a:solidFill>
                  <a:schemeClr val="dk1"/>
                </a:solidFill>
                <a:latin typeface="Calibri"/>
                <a:ea typeface="Calibri"/>
                <a:cs typeface="Calibri"/>
                <a:sym typeface="Calibri"/>
              </a:defRPr>
            </a:lvl2pPr>
            <a:lvl3pPr marL="0" marR="0" lvl="2" indent="0" algn="l">
              <a:spcBef>
                <a:spcPts val="0"/>
              </a:spcBef>
              <a:buNone/>
              <a:defRPr sz="1350">
                <a:solidFill>
                  <a:schemeClr val="dk1"/>
                </a:solidFill>
                <a:latin typeface="Calibri"/>
                <a:ea typeface="Calibri"/>
                <a:cs typeface="Calibri"/>
                <a:sym typeface="Calibri"/>
              </a:defRPr>
            </a:lvl3pPr>
            <a:lvl4pPr marL="0" marR="0" lvl="3" indent="0" algn="l">
              <a:spcBef>
                <a:spcPts val="0"/>
              </a:spcBef>
              <a:buNone/>
              <a:defRPr sz="1350">
                <a:solidFill>
                  <a:schemeClr val="dk1"/>
                </a:solidFill>
                <a:latin typeface="Calibri"/>
                <a:ea typeface="Calibri"/>
                <a:cs typeface="Calibri"/>
                <a:sym typeface="Calibri"/>
              </a:defRPr>
            </a:lvl4pPr>
            <a:lvl5pPr marL="0" marR="0" lvl="4" indent="0" algn="l">
              <a:spcBef>
                <a:spcPts val="0"/>
              </a:spcBef>
              <a:buNone/>
              <a:defRPr sz="1350">
                <a:solidFill>
                  <a:schemeClr val="dk1"/>
                </a:solidFill>
                <a:latin typeface="Calibri"/>
                <a:ea typeface="Calibri"/>
                <a:cs typeface="Calibri"/>
                <a:sym typeface="Calibri"/>
              </a:defRPr>
            </a:lvl5pPr>
            <a:lvl6pPr marL="0" marR="0" lvl="5" indent="0" algn="l">
              <a:spcBef>
                <a:spcPts val="0"/>
              </a:spcBef>
              <a:buNone/>
              <a:defRPr sz="1350">
                <a:solidFill>
                  <a:schemeClr val="dk1"/>
                </a:solidFill>
                <a:latin typeface="Calibri"/>
                <a:ea typeface="Calibri"/>
                <a:cs typeface="Calibri"/>
                <a:sym typeface="Calibri"/>
              </a:defRPr>
            </a:lvl6pPr>
            <a:lvl7pPr marL="0" marR="0" lvl="6" indent="0" algn="l">
              <a:spcBef>
                <a:spcPts val="0"/>
              </a:spcBef>
              <a:buNone/>
              <a:defRPr sz="1350">
                <a:solidFill>
                  <a:schemeClr val="dk1"/>
                </a:solidFill>
                <a:latin typeface="Calibri"/>
                <a:ea typeface="Calibri"/>
                <a:cs typeface="Calibri"/>
                <a:sym typeface="Calibri"/>
              </a:defRPr>
            </a:lvl7pPr>
            <a:lvl8pPr marL="0" marR="0" lvl="7" indent="0" algn="l">
              <a:spcBef>
                <a:spcPts val="0"/>
              </a:spcBef>
              <a:buNone/>
              <a:defRPr sz="1350">
                <a:solidFill>
                  <a:schemeClr val="dk1"/>
                </a:solidFill>
                <a:latin typeface="Calibri"/>
                <a:ea typeface="Calibri"/>
                <a:cs typeface="Calibri"/>
                <a:sym typeface="Calibri"/>
              </a:defRPr>
            </a:lvl8pPr>
            <a:lvl9pPr marL="0" marR="0" lvl="8" indent="0" algn="l">
              <a:spcBef>
                <a:spcPts val="0"/>
              </a:spcBef>
              <a:buNone/>
              <a:defRPr sz="135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Section Header 1" type="secHead">
  <p:cSld name="SECTION_HEADER">
    <p:spTree>
      <p:nvGrpSpPr>
        <p:cNvPr id="1" name="Shape 416"/>
        <p:cNvGrpSpPr/>
        <p:nvPr/>
      </p:nvGrpSpPr>
      <p:grpSpPr>
        <a:xfrm>
          <a:off x="0" y="0"/>
          <a:ext cx="0" cy="0"/>
          <a:chOff x="0" y="0"/>
          <a:chExt cx="0" cy="0"/>
        </a:xfrm>
      </p:grpSpPr>
      <p:sp>
        <p:nvSpPr>
          <p:cNvPr id="417" name="Google Shape;417;p66"/>
          <p:cNvSpPr txBox="1">
            <a:spLocks noGrp="1"/>
          </p:cNvSpPr>
          <p:nvPr>
            <p:ph type="title"/>
          </p:nvPr>
        </p:nvSpPr>
        <p:spPr>
          <a:xfrm>
            <a:off x="623888" y="1282303"/>
            <a:ext cx="7886700" cy="2139600"/>
          </a:xfrm>
          <a:prstGeom prst="rect">
            <a:avLst/>
          </a:prstGeom>
          <a:noFill/>
          <a:ln>
            <a:noFill/>
          </a:ln>
        </p:spPr>
        <p:txBody>
          <a:bodyPr spcFirstLastPara="1" wrap="square" lIns="91425" tIns="45700" rIns="91425" bIns="45700" anchor="b" anchorCtr="0">
            <a:noAutofit/>
          </a:bodyPr>
          <a:lstStyle>
            <a:lvl1pPr marR="0" lvl="0" algn="l">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800"/>
            </a:lvl2pPr>
            <a:lvl3pPr lvl="2">
              <a:spcBef>
                <a:spcPts val="0"/>
              </a:spcBef>
              <a:spcAft>
                <a:spcPts val="0"/>
              </a:spcAft>
              <a:buSzPts val="1100"/>
              <a:buNone/>
              <a:defRPr sz="1800"/>
            </a:lvl3pPr>
            <a:lvl4pPr lvl="3">
              <a:spcBef>
                <a:spcPts val="0"/>
              </a:spcBef>
              <a:spcAft>
                <a:spcPts val="0"/>
              </a:spcAft>
              <a:buSzPts val="1100"/>
              <a:buNone/>
              <a:defRPr sz="1800"/>
            </a:lvl4pPr>
            <a:lvl5pPr lvl="4">
              <a:spcBef>
                <a:spcPts val="0"/>
              </a:spcBef>
              <a:spcAft>
                <a:spcPts val="0"/>
              </a:spcAft>
              <a:buSzPts val="1100"/>
              <a:buNone/>
              <a:defRPr sz="1800"/>
            </a:lvl5pPr>
            <a:lvl6pPr lvl="5">
              <a:spcBef>
                <a:spcPts val="0"/>
              </a:spcBef>
              <a:spcAft>
                <a:spcPts val="0"/>
              </a:spcAft>
              <a:buSzPts val="1100"/>
              <a:buNone/>
              <a:defRPr sz="1800"/>
            </a:lvl6pPr>
            <a:lvl7pPr lvl="6">
              <a:spcBef>
                <a:spcPts val="0"/>
              </a:spcBef>
              <a:spcAft>
                <a:spcPts val="0"/>
              </a:spcAft>
              <a:buSzPts val="1100"/>
              <a:buNone/>
              <a:defRPr sz="1800"/>
            </a:lvl7pPr>
            <a:lvl8pPr lvl="7">
              <a:spcBef>
                <a:spcPts val="0"/>
              </a:spcBef>
              <a:spcAft>
                <a:spcPts val="0"/>
              </a:spcAft>
              <a:buSzPts val="1100"/>
              <a:buNone/>
              <a:defRPr sz="1800"/>
            </a:lvl8pPr>
            <a:lvl9pPr lvl="8">
              <a:spcBef>
                <a:spcPts val="0"/>
              </a:spcBef>
              <a:spcAft>
                <a:spcPts val="0"/>
              </a:spcAft>
              <a:buSzPts val="1100"/>
              <a:buNone/>
              <a:defRPr sz="1800"/>
            </a:lvl9pPr>
          </a:lstStyle>
          <a:p>
            <a:endParaRPr/>
          </a:p>
        </p:txBody>
      </p:sp>
      <p:sp>
        <p:nvSpPr>
          <p:cNvPr id="418" name="Google Shape;418;p66"/>
          <p:cNvSpPr txBox="1">
            <a:spLocks noGrp="1"/>
          </p:cNvSpPr>
          <p:nvPr>
            <p:ph type="body" idx="1"/>
          </p:nvPr>
        </p:nvSpPr>
        <p:spPr>
          <a:xfrm>
            <a:off x="623888" y="3442097"/>
            <a:ext cx="7886700" cy="1125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419" name="Google Shape;419;p66"/>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350">
                <a:solidFill>
                  <a:schemeClr val="dk1"/>
                </a:solidFill>
                <a:latin typeface="Calibri"/>
                <a:ea typeface="Calibri"/>
                <a:cs typeface="Calibri"/>
                <a:sym typeface="Calibri"/>
              </a:defRPr>
            </a:lvl1pPr>
            <a:lvl2pPr marR="0" lvl="1" algn="l">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20" name="Google Shape;420;p66"/>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350">
                <a:solidFill>
                  <a:schemeClr val="dk1"/>
                </a:solidFill>
                <a:latin typeface="Calibri"/>
                <a:ea typeface="Calibri"/>
                <a:cs typeface="Calibri"/>
                <a:sym typeface="Calibri"/>
              </a:defRPr>
            </a:lvl1pPr>
            <a:lvl2pPr marR="0" lvl="1" algn="l">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21" name="Google Shape;421;p66"/>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350">
                <a:solidFill>
                  <a:schemeClr val="dk1"/>
                </a:solidFill>
                <a:latin typeface="Calibri"/>
                <a:ea typeface="Calibri"/>
                <a:cs typeface="Calibri"/>
                <a:sym typeface="Calibri"/>
              </a:defRPr>
            </a:lvl1pPr>
            <a:lvl2pPr marL="0" marR="0" lvl="1" indent="0" algn="l">
              <a:spcBef>
                <a:spcPts val="0"/>
              </a:spcBef>
              <a:buNone/>
              <a:defRPr sz="1350">
                <a:solidFill>
                  <a:schemeClr val="dk1"/>
                </a:solidFill>
                <a:latin typeface="Calibri"/>
                <a:ea typeface="Calibri"/>
                <a:cs typeface="Calibri"/>
                <a:sym typeface="Calibri"/>
              </a:defRPr>
            </a:lvl2pPr>
            <a:lvl3pPr marL="0" marR="0" lvl="2" indent="0" algn="l">
              <a:spcBef>
                <a:spcPts val="0"/>
              </a:spcBef>
              <a:buNone/>
              <a:defRPr sz="1350">
                <a:solidFill>
                  <a:schemeClr val="dk1"/>
                </a:solidFill>
                <a:latin typeface="Calibri"/>
                <a:ea typeface="Calibri"/>
                <a:cs typeface="Calibri"/>
                <a:sym typeface="Calibri"/>
              </a:defRPr>
            </a:lvl3pPr>
            <a:lvl4pPr marL="0" marR="0" lvl="3" indent="0" algn="l">
              <a:spcBef>
                <a:spcPts val="0"/>
              </a:spcBef>
              <a:buNone/>
              <a:defRPr sz="1350">
                <a:solidFill>
                  <a:schemeClr val="dk1"/>
                </a:solidFill>
                <a:latin typeface="Calibri"/>
                <a:ea typeface="Calibri"/>
                <a:cs typeface="Calibri"/>
                <a:sym typeface="Calibri"/>
              </a:defRPr>
            </a:lvl4pPr>
            <a:lvl5pPr marL="0" marR="0" lvl="4" indent="0" algn="l">
              <a:spcBef>
                <a:spcPts val="0"/>
              </a:spcBef>
              <a:buNone/>
              <a:defRPr sz="1350">
                <a:solidFill>
                  <a:schemeClr val="dk1"/>
                </a:solidFill>
                <a:latin typeface="Calibri"/>
                <a:ea typeface="Calibri"/>
                <a:cs typeface="Calibri"/>
                <a:sym typeface="Calibri"/>
              </a:defRPr>
            </a:lvl5pPr>
            <a:lvl6pPr marL="0" marR="0" lvl="5" indent="0" algn="l">
              <a:spcBef>
                <a:spcPts val="0"/>
              </a:spcBef>
              <a:buNone/>
              <a:defRPr sz="1350">
                <a:solidFill>
                  <a:schemeClr val="dk1"/>
                </a:solidFill>
                <a:latin typeface="Calibri"/>
                <a:ea typeface="Calibri"/>
                <a:cs typeface="Calibri"/>
                <a:sym typeface="Calibri"/>
              </a:defRPr>
            </a:lvl6pPr>
            <a:lvl7pPr marL="0" marR="0" lvl="6" indent="0" algn="l">
              <a:spcBef>
                <a:spcPts val="0"/>
              </a:spcBef>
              <a:buNone/>
              <a:defRPr sz="1350">
                <a:solidFill>
                  <a:schemeClr val="dk1"/>
                </a:solidFill>
                <a:latin typeface="Calibri"/>
                <a:ea typeface="Calibri"/>
                <a:cs typeface="Calibri"/>
                <a:sym typeface="Calibri"/>
              </a:defRPr>
            </a:lvl7pPr>
            <a:lvl8pPr marL="0" marR="0" lvl="7" indent="0" algn="l">
              <a:spcBef>
                <a:spcPts val="0"/>
              </a:spcBef>
              <a:buNone/>
              <a:defRPr sz="1350">
                <a:solidFill>
                  <a:schemeClr val="dk1"/>
                </a:solidFill>
                <a:latin typeface="Calibri"/>
                <a:ea typeface="Calibri"/>
                <a:cs typeface="Calibri"/>
                <a:sym typeface="Calibri"/>
              </a:defRPr>
            </a:lvl8pPr>
            <a:lvl9pPr marL="0" marR="0" lvl="8" indent="0" algn="l">
              <a:spcBef>
                <a:spcPts val="0"/>
              </a:spcBef>
              <a:buNone/>
              <a:defRPr sz="135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Only 1" type="titleOnly">
  <p:cSld name="TITLE_ONLY">
    <p:spTree>
      <p:nvGrpSpPr>
        <p:cNvPr id="1" name="Shape 422"/>
        <p:cNvGrpSpPr/>
        <p:nvPr/>
      </p:nvGrpSpPr>
      <p:grpSpPr>
        <a:xfrm>
          <a:off x="0" y="0"/>
          <a:ext cx="0" cy="0"/>
          <a:chOff x="0" y="0"/>
          <a:chExt cx="0" cy="0"/>
        </a:xfrm>
      </p:grpSpPr>
      <p:sp>
        <p:nvSpPr>
          <p:cNvPr id="423" name="Google Shape;423;p67"/>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800"/>
            </a:lvl2pPr>
            <a:lvl3pPr lvl="2">
              <a:spcBef>
                <a:spcPts val="0"/>
              </a:spcBef>
              <a:spcAft>
                <a:spcPts val="0"/>
              </a:spcAft>
              <a:buSzPts val="1100"/>
              <a:buNone/>
              <a:defRPr sz="1800"/>
            </a:lvl3pPr>
            <a:lvl4pPr lvl="3">
              <a:spcBef>
                <a:spcPts val="0"/>
              </a:spcBef>
              <a:spcAft>
                <a:spcPts val="0"/>
              </a:spcAft>
              <a:buSzPts val="1100"/>
              <a:buNone/>
              <a:defRPr sz="1800"/>
            </a:lvl4pPr>
            <a:lvl5pPr lvl="4">
              <a:spcBef>
                <a:spcPts val="0"/>
              </a:spcBef>
              <a:spcAft>
                <a:spcPts val="0"/>
              </a:spcAft>
              <a:buSzPts val="1100"/>
              <a:buNone/>
              <a:defRPr sz="1800"/>
            </a:lvl5pPr>
            <a:lvl6pPr lvl="5">
              <a:spcBef>
                <a:spcPts val="0"/>
              </a:spcBef>
              <a:spcAft>
                <a:spcPts val="0"/>
              </a:spcAft>
              <a:buSzPts val="1100"/>
              <a:buNone/>
              <a:defRPr sz="1800"/>
            </a:lvl6pPr>
            <a:lvl7pPr lvl="6">
              <a:spcBef>
                <a:spcPts val="0"/>
              </a:spcBef>
              <a:spcAft>
                <a:spcPts val="0"/>
              </a:spcAft>
              <a:buSzPts val="1100"/>
              <a:buNone/>
              <a:defRPr sz="1800"/>
            </a:lvl7pPr>
            <a:lvl8pPr lvl="7">
              <a:spcBef>
                <a:spcPts val="0"/>
              </a:spcBef>
              <a:spcAft>
                <a:spcPts val="0"/>
              </a:spcAft>
              <a:buSzPts val="1100"/>
              <a:buNone/>
              <a:defRPr sz="1800"/>
            </a:lvl8pPr>
            <a:lvl9pPr lvl="8">
              <a:spcBef>
                <a:spcPts val="0"/>
              </a:spcBef>
              <a:spcAft>
                <a:spcPts val="0"/>
              </a:spcAft>
              <a:buSzPts val="1100"/>
              <a:buNone/>
              <a:defRPr sz="1800"/>
            </a:lvl9pPr>
          </a:lstStyle>
          <a:p>
            <a:endParaRPr/>
          </a:p>
        </p:txBody>
      </p:sp>
      <p:sp>
        <p:nvSpPr>
          <p:cNvPr id="424" name="Google Shape;424;p67"/>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350">
                <a:solidFill>
                  <a:schemeClr val="dk1"/>
                </a:solidFill>
                <a:latin typeface="Calibri"/>
                <a:ea typeface="Calibri"/>
                <a:cs typeface="Calibri"/>
                <a:sym typeface="Calibri"/>
              </a:defRPr>
            </a:lvl1pPr>
            <a:lvl2pPr marR="0" lvl="1" algn="l">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25" name="Google Shape;425;p67"/>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350">
                <a:solidFill>
                  <a:schemeClr val="dk1"/>
                </a:solidFill>
                <a:latin typeface="Calibri"/>
                <a:ea typeface="Calibri"/>
                <a:cs typeface="Calibri"/>
                <a:sym typeface="Calibri"/>
              </a:defRPr>
            </a:lvl1pPr>
            <a:lvl2pPr marR="0" lvl="1" algn="l">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26" name="Google Shape;426;p67"/>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350">
                <a:solidFill>
                  <a:schemeClr val="dk1"/>
                </a:solidFill>
                <a:latin typeface="Calibri"/>
                <a:ea typeface="Calibri"/>
                <a:cs typeface="Calibri"/>
                <a:sym typeface="Calibri"/>
              </a:defRPr>
            </a:lvl1pPr>
            <a:lvl2pPr marL="0" marR="0" lvl="1" indent="0" algn="l">
              <a:spcBef>
                <a:spcPts val="0"/>
              </a:spcBef>
              <a:buNone/>
              <a:defRPr sz="1350">
                <a:solidFill>
                  <a:schemeClr val="dk1"/>
                </a:solidFill>
                <a:latin typeface="Calibri"/>
                <a:ea typeface="Calibri"/>
                <a:cs typeface="Calibri"/>
                <a:sym typeface="Calibri"/>
              </a:defRPr>
            </a:lvl2pPr>
            <a:lvl3pPr marL="0" marR="0" lvl="2" indent="0" algn="l">
              <a:spcBef>
                <a:spcPts val="0"/>
              </a:spcBef>
              <a:buNone/>
              <a:defRPr sz="1350">
                <a:solidFill>
                  <a:schemeClr val="dk1"/>
                </a:solidFill>
                <a:latin typeface="Calibri"/>
                <a:ea typeface="Calibri"/>
                <a:cs typeface="Calibri"/>
                <a:sym typeface="Calibri"/>
              </a:defRPr>
            </a:lvl3pPr>
            <a:lvl4pPr marL="0" marR="0" lvl="3" indent="0" algn="l">
              <a:spcBef>
                <a:spcPts val="0"/>
              </a:spcBef>
              <a:buNone/>
              <a:defRPr sz="1350">
                <a:solidFill>
                  <a:schemeClr val="dk1"/>
                </a:solidFill>
                <a:latin typeface="Calibri"/>
                <a:ea typeface="Calibri"/>
                <a:cs typeface="Calibri"/>
                <a:sym typeface="Calibri"/>
              </a:defRPr>
            </a:lvl4pPr>
            <a:lvl5pPr marL="0" marR="0" lvl="4" indent="0" algn="l">
              <a:spcBef>
                <a:spcPts val="0"/>
              </a:spcBef>
              <a:buNone/>
              <a:defRPr sz="1350">
                <a:solidFill>
                  <a:schemeClr val="dk1"/>
                </a:solidFill>
                <a:latin typeface="Calibri"/>
                <a:ea typeface="Calibri"/>
                <a:cs typeface="Calibri"/>
                <a:sym typeface="Calibri"/>
              </a:defRPr>
            </a:lvl5pPr>
            <a:lvl6pPr marL="0" marR="0" lvl="5" indent="0" algn="l">
              <a:spcBef>
                <a:spcPts val="0"/>
              </a:spcBef>
              <a:buNone/>
              <a:defRPr sz="1350">
                <a:solidFill>
                  <a:schemeClr val="dk1"/>
                </a:solidFill>
                <a:latin typeface="Calibri"/>
                <a:ea typeface="Calibri"/>
                <a:cs typeface="Calibri"/>
                <a:sym typeface="Calibri"/>
              </a:defRPr>
            </a:lvl6pPr>
            <a:lvl7pPr marL="0" marR="0" lvl="6" indent="0" algn="l">
              <a:spcBef>
                <a:spcPts val="0"/>
              </a:spcBef>
              <a:buNone/>
              <a:defRPr sz="1350">
                <a:solidFill>
                  <a:schemeClr val="dk1"/>
                </a:solidFill>
                <a:latin typeface="Calibri"/>
                <a:ea typeface="Calibri"/>
                <a:cs typeface="Calibri"/>
                <a:sym typeface="Calibri"/>
              </a:defRPr>
            </a:lvl7pPr>
            <a:lvl8pPr marL="0" marR="0" lvl="7" indent="0" algn="l">
              <a:spcBef>
                <a:spcPts val="0"/>
              </a:spcBef>
              <a:buNone/>
              <a:defRPr sz="1350">
                <a:solidFill>
                  <a:schemeClr val="dk1"/>
                </a:solidFill>
                <a:latin typeface="Calibri"/>
                <a:ea typeface="Calibri"/>
                <a:cs typeface="Calibri"/>
                <a:sym typeface="Calibri"/>
              </a:defRPr>
            </a:lvl8pPr>
            <a:lvl9pPr marL="0" marR="0" lvl="8" indent="0" algn="l">
              <a:spcBef>
                <a:spcPts val="0"/>
              </a:spcBef>
              <a:buNone/>
              <a:defRPr sz="135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Content 1 1">
  <p:cSld name="Title and Content_1">
    <p:spTree>
      <p:nvGrpSpPr>
        <p:cNvPr id="1" name="Shape 427"/>
        <p:cNvGrpSpPr/>
        <p:nvPr/>
      </p:nvGrpSpPr>
      <p:grpSpPr>
        <a:xfrm>
          <a:off x="0" y="0"/>
          <a:ext cx="0" cy="0"/>
          <a:chOff x="0" y="0"/>
          <a:chExt cx="0" cy="0"/>
        </a:xfrm>
      </p:grpSpPr>
      <p:sp>
        <p:nvSpPr>
          <p:cNvPr id="428" name="Google Shape;428;p68"/>
          <p:cNvSpPr txBox="1">
            <a:spLocks noGrp="1"/>
          </p:cNvSpPr>
          <p:nvPr>
            <p:ph type="title"/>
          </p:nvPr>
        </p:nvSpPr>
        <p:spPr>
          <a:xfrm>
            <a:off x="573901" y="587050"/>
            <a:ext cx="8031300" cy="56550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rgbClr val="1E1519"/>
              </a:buClr>
              <a:buSzPts val="1400"/>
              <a:buNone/>
              <a:defRPr>
                <a:solidFill>
                  <a:srgbClr val="1E1519"/>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29" name="Google Shape;429;p68"/>
          <p:cNvSpPr txBox="1">
            <a:spLocks noGrp="1"/>
          </p:cNvSpPr>
          <p:nvPr>
            <p:ph type="body" idx="1"/>
          </p:nvPr>
        </p:nvSpPr>
        <p:spPr>
          <a:xfrm>
            <a:off x="573900" y="1237425"/>
            <a:ext cx="8031300" cy="3580800"/>
          </a:xfrm>
          <a:prstGeom prst="rect">
            <a:avLst/>
          </a:prstGeom>
          <a:noFill/>
          <a:ln>
            <a:noFill/>
          </a:ln>
        </p:spPr>
        <p:txBody>
          <a:bodyPr spcFirstLastPara="1" wrap="square" lIns="0" tIns="0" rIns="0" bIns="0" anchor="t" anchorCtr="0">
            <a:normAutofit/>
          </a:bodyPr>
          <a:lstStyle>
            <a:lvl1pPr marL="457200" marR="0" lvl="0" indent="-323850" algn="l">
              <a:lnSpc>
                <a:spcPct val="100000"/>
              </a:lnSpc>
              <a:spcBef>
                <a:spcPts val="0"/>
              </a:spcBef>
              <a:spcAft>
                <a:spcPts val="0"/>
              </a:spcAft>
              <a:buClr>
                <a:srgbClr val="1E1519"/>
              </a:buClr>
              <a:buSzPts val="1500"/>
              <a:buFont typeface="Lexend Light"/>
              <a:buChar char="●"/>
              <a:defRPr sz="1500" i="0" u="none" strike="noStrike" cap="none">
                <a:solidFill>
                  <a:srgbClr val="1E1519"/>
                </a:solidFill>
                <a:latin typeface="Lexend Light"/>
                <a:ea typeface="Lexend Light"/>
                <a:cs typeface="Lexend Light"/>
                <a:sym typeface="Lexend Light"/>
              </a:defRPr>
            </a:lvl1pPr>
            <a:lvl2pPr marL="914400" marR="0" lvl="1" indent="-323850" algn="l">
              <a:lnSpc>
                <a:spcPct val="100000"/>
              </a:lnSpc>
              <a:spcBef>
                <a:spcPts val="400"/>
              </a:spcBef>
              <a:spcAft>
                <a:spcPts val="0"/>
              </a:spcAft>
              <a:buClr>
                <a:srgbClr val="1E1519"/>
              </a:buClr>
              <a:buSzPts val="1500"/>
              <a:buChar char="○"/>
              <a:defRPr i="0" u="none" strike="noStrike" cap="none">
                <a:solidFill>
                  <a:srgbClr val="1E1519"/>
                </a:solidFill>
              </a:defRPr>
            </a:lvl2pPr>
            <a:lvl3pPr marL="1371600" marR="0" lvl="2" indent="-323850" algn="l">
              <a:lnSpc>
                <a:spcPct val="100000"/>
              </a:lnSpc>
              <a:spcBef>
                <a:spcPts val="400"/>
              </a:spcBef>
              <a:spcAft>
                <a:spcPts val="0"/>
              </a:spcAft>
              <a:buClr>
                <a:srgbClr val="1E1519"/>
              </a:buClr>
              <a:buSzPts val="1500"/>
              <a:buChar char="■"/>
              <a:defRPr i="0" u="none" strike="noStrike" cap="none">
                <a:solidFill>
                  <a:srgbClr val="1E1519"/>
                </a:solidFill>
              </a:defRPr>
            </a:lvl3pPr>
            <a:lvl4pPr marL="1828800" marR="0" lvl="3" indent="-323850" algn="l">
              <a:lnSpc>
                <a:spcPct val="100000"/>
              </a:lnSpc>
              <a:spcBef>
                <a:spcPts val="400"/>
              </a:spcBef>
              <a:spcAft>
                <a:spcPts val="0"/>
              </a:spcAft>
              <a:buClr>
                <a:srgbClr val="1E1519"/>
              </a:buClr>
              <a:buSzPts val="1500"/>
              <a:buChar char="●"/>
              <a:defRPr i="0" u="none" strike="noStrike" cap="none">
                <a:solidFill>
                  <a:srgbClr val="1E1519"/>
                </a:solidFill>
              </a:defRPr>
            </a:lvl4pPr>
            <a:lvl5pPr marL="2286000" marR="0" lvl="4" indent="-323850" algn="l">
              <a:lnSpc>
                <a:spcPct val="100000"/>
              </a:lnSpc>
              <a:spcBef>
                <a:spcPts val="400"/>
              </a:spcBef>
              <a:spcAft>
                <a:spcPts val="0"/>
              </a:spcAft>
              <a:buClr>
                <a:srgbClr val="1E1519"/>
              </a:buClr>
              <a:buSzPts val="1500"/>
              <a:buChar char="○"/>
              <a:defRPr i="0" u="none" strike="noStrike" cap="none">
                <a:solidFill>
                  <a:srgbClr val="1E1519"/>
                </a:solidFill>
              </a:defRPr>
            </a:lvl5pPr>
            <a:lvl6pPr marL="2743200" marR="0" lvl="5" indent="-317500" algn="l">
              <a:lnSpc>
                <a:spcPct val="90000"/>
              </a:lnSpc>
              <a:spcBef>
                <a:spcPts val="400"/>
              </a:spcBef>
              <a:spcAft>
                <a:spcPts val="0"/>
              </a:spcAft>
              <a:buClr>
                <a:srgbClr val="1E1519"/>
              </a:buClr>
              <a:buSzPts val="1400"/>
              <a:buChar char="■"/>
              <a:defRPr i="0" u="none" strike="noStrike" cap="none">
                <a:solidFill>
                  <a:srgbClr val="1E1519"/>
                </a:solidFill>
              </a:defRPr>
            </a:lvl6pPr>
            <a:lvl7pPr marL="3200400" marR="0" lvl="6" indent="-317500" algn="l">
              <a:lnSpc>
                <a:spcPct val="90000"/>
              </a:lnSpc>
              <a:spcBef>
                <a:spcPts val="400"/>
              </a:spcBef>
              <a:spcAft>
                <a:spcPts val="0"/>
              </a:spcAft>
              <a:buClr>
                <a:srgbClr val="1E1519"/>
              </a:buClr>
              <a:buSzPts val="1400"/>
              <a:buChar char="●"/>
              <a:defRPr i="0" u="none" strike="noStrike" cap="none">
                <a:solidFill>
                  <a:srgbClr val="1E1519"/>
                </a:solidFill>
              </a:defRPr>
            </a:lvl7pPr>
            <a:lvl8pPr marL="3657600" marR="0" lvl="7" indent="-317500" algn="l">
              <a:lnSpc>
                <a:spcPct val="90000"/>
              </a:lnSpc>
              <a:spcBef>
                <a:spcPts val="400"/>
              </a:spcBef>
              <a:spcAft>
                <a:spcPts val="0"/>
              </a:spcAft>
              <a:buClr>
                <a:srgbClr val="1E1519"/>
              </a:buClr>
              <a:buSzPts val="1400"/>
              <a:buChar char="○"/>
              <a:defRPr i="0" u="none" strike="noStrike" cap="none">
                <a:solidFill>
                  <a:srgbClr val="1E1519"/>
                </a:solidFill>
              </a:defRPr>
            </a:lvl8pPr>
            <a:lvl9pPr marL="4114800" marR="0" lvl="8" indent="-317500" algn="l">
              <a:lnSpc>
                <a:spcPct val="90000"/>
              </a:lnSpc>
              <a:spcBef>
                <a:spcPts val="400"/>
              </a:spcBef>
              <a:spcAft>
                <a:spcPts val="0"/>
              </a:spcAft>
              <a:buClr>
                <a:srgbClr val="1E1519"/>
              </a:buClr>
              <a:buSzPts val="1400"/>
              <a:buChar char="■"/>
              <a:defRPr i="0" u="none" strike="noStrike" cap="none">
                <a:solidFill>
                  <a:srgbClr val="1E1519"/>
                </a:solidFill>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Content 3">
  <p:cSld name="Title and Content_3">
    <p:spTree>
      <p:nvGrpSpPr>
        <p:cNvPr id="1" name="Shape 430"/>
        <p:cNvGrpSpPr/>
        <p:nvPr/>
      </p:nvGrpSpPr>
      <p:grpSpPr>
        <a:xfrm>
          <a:off x="0" y="0"/>
          <a:ext cx="0" cy="0"/>
          <a:chOff x="0" y="0"/>
          <a:chExt cx="0" cy="0"/>
        </a:xfrm>
      </p:grpSpPr>
      <p:sp>
        <p:nvSpPr>
          <p:cNvPr id="431" name="Google Shape;431;p69"/>
          <p:cNvSpPr txBox="1">
            <a:spLocks noGrp="1"/>
          </p:cNvSpPr>
          <p:nvPr>
            <p:ph type="title"/>
          </p:nvPr>
        </p:nvSpPr>
        <p:spPr>
          <a:xfrm>
            <a:off x="573901" y="587050"/>
            <a:ext cx="8031300" cy="56550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rgbClr val="1E1519"/>
              </a:buClr>
              <a:buSzPts val="1400"/>
              <a:buNone/>
              <a:defRPr>
                <a:solidFill>
                  <a:srgbClr val="1E1519"/>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32" name="Google Shape;432;p69"/>
          <p:cNvSpPr txBox="1">
            <a:spLocks noGrp="1"/>
          </p:cNvSpPr>
          <p:nvPr>
            <p:ph type="body" idx="1"/>
          </p:nvPr>
        </p:nvSpPr>
        <p:spPr>
          <a:xfrm>
            <a:off x="573900" y="1237425"/>
            <a:ext cx="8031300" cy="3580800"/>
          </a:xfrm>
          <a:prstGeom prst="rect">
            <a:avLst/>
          </a:prstGeom>
          <a:noFill/>
          <a:ln>
            <a:noFill/>
          </a:ln>
        </p:spPr>
        <p:txBody>
          <a:bodyPr spcFirstLastPara="1" wrap="square" lIns="0" tIns="0" rIns="0" bIns="0" anchor="t" anchorCtr="0">
            <a:normAutofit/>
          </a:bodyPr>
          <a:lstStyle>
            <a:lvl1pPr marL="457200" marR="0" lvl="0" indent="-323850" algn="l">
              <a:lnSpc>
                <a:spcPct val="100000"/>
              </a:lnSpc>
              <a:spcBef>
                <a:spcPts val="0"/>
              </a:spcBef>
              <a:spcAft>
                <a:spcPts val="0"/>
              </a:spcAft>
              <a:buClr>
                <a:srgbClr val="1E1519"/>
              </a:buClr>
              <a:buSzPts val="1500"/>
              <a:buFont typeface="Lexend Light"/>
              <a:buChar char="●"/>
              <a:defRPr sz="1500" i="0" u="none" strike="noStrike" cap="none">
                <a:solidFill>
                  <a:srgbClr val="1E1519"/>
                </a:solidFill>
                <a:latin typeface="Lexend Light"/>
                <a:ea typeface="Lexend Light"/>
                <a:cs typeface="Lexend Light"/>
                <a:sym typeface="Lexend Light"/>
              </a:defRPr>
            </a:lvl1pPr>
            <a:lvl2pPr marL="914400" marR="0" lvl="1" indent="-323850" algn="l">
              <a:lnSpc>
                <a:spcPct val="100000"/>
              </a:lnSpc>
              <a:spcBef>
                <a:spcPts val="400"/>
              </a:spcBef>
              <a:spcAft>
                <a:spcPts val="0"/>
              </a:spcAft>
              <a:buClr>
                <a:srgbClr val="1E1519"/>
              </a:buClr>
              <a:buSzPts val="1500"/>
              <a:buChar char="○"/>
              <a:defRPr i="0" u="none" strike="noStrike" cap="none">
                <a:solidFill>
                  <a:srgbClr val="1E1519"/>
                </a:solidFill>
              </a:defRPr>
            </a:lvl2pPr>
            <a:lvl3pPr marL="1371600" marR="0" lvl="2" indent="-323850" algn="l">
              <a:lnSpc>
                <a:spcPct val="100000"/>
              </a:lnSpc>
              <a:spcBef>
                <a:spcPts val="400"/>
              </a:spcBef>
              <a:spcAft>
                <a:spcPts val="0"/>
              </a:spcAft>
              <a:buClr>
                <a:srgbClr val="1E1519"/>
              </a:buClr>
              <a:buSzPts val="1500"/>
              <a:buChar char="■"/>
              <a:defRPr i="0" u="none" strike="noStrike" cap="none">
                <a:solidFill>
                  <a:srgbClr val="1E1519"/>
                </a:solidFill>
              </a:defRPr>
            </a:lvl3pPr>
            <a:lvl4pPr marL="1828800" marR="0" lvl="3" indent="-323850" algn="l">
              <a:lnSpc>
                <a:spcPct val="100000"/>
              </a:lnSpc>
              <a:spcBef>
                <a:spcPts val="400"/>
              </a:spcBef>
              <a:spcAft>
                <a:spcPts val="0"/>
              </a:spcAft>
              <a:buClr>
                <a:srgbClr val="1E1519"/>
              </a:buClr>
              <a:buSzPts val="1500"/>
              <a:buChar char="●"/>
              <a:defRPr i="0" u="none" strike="noStrike" cap="none">
                <a:solidFill>
                  <a:srgbClr val="1E1519"/>
                </a:solidFill>
              </a:defRPr>
            </a:lvl4pPr>
            <a:lvl5pPr marL="2286000" marR="0" lvl="4" indent="-323850" algn="l">
              <a:lnSpc>
                <a:spcPct val="100000"/>
              </a:lnSpc>
              <a:spcBef>
                <a:spcPts val="400"/>
              </a:spcBef>
              <a:spcAft>
                <a:spcPts val="0"/>
              </a:spcAft>
              <a:buClr>
                <a:srgbClr val="1E1519"/>
              </a:buClr>
              <a:buSzPts val="1500"/>
              <a:buChar char="○"/>
              <a:defRPr i="0" u="none" strike="noStrike" cap="none">
                <a:solidFill>
                  <a:srgbClr val="1E1519"/>
                </a:solidFill>
              </a:defRPr>
            </a:lvl5pPr>
            <a:lvl6pPr marL="2743200" marR="0" lvl="5" indent="-317500" algn="l">
              <a:lnSpc>
                <a:spcPct val="90000"/>
              </a:lnSpc>
              <a:spcBef>
                <a:spcPts val="400"/>
              </a:spcBef>
              <a:spcAft>
                <a:spcPts val="0"/>
              </a:spcAft>
              <a:buClr>
                <a:srgbClr val="1E1519"/>
              </a:buClr>
              <a:buSzPts val="1400"/>
              <a:buChar char="■"/>
              <a:defRPr i="0" u="none" strike="noStrike" cap="none">
                <a:solidFill>
                  <a:srgbClr val="1E1519"/>
                </a:solidFill>
              </a:defRPr>
            </a:lvl6pPr>
            <a:lvl7pPr marL="3200400" marR="0" lvl="6" indent="-317500" algn="l">
              <a:lnSpc>
                <a:spcPct val="90000"/>
              </a:lnSpc>
              <a:spcBef>
                <a:spcPts val="400"/>
              </a:spcBef>
              <a:spcAft>
                <a:spcPts val="0"/>
              </a:spcAft>
              <a:buClr>
                <a:srgbClr val="1E1519"/>
              </a:buClr>
              <a:buSzPts val="1400"/>
              <a:buChar char="●"/>
              <a:defRPr i="0" u="none" strike="noStrike" cap="none">
                <a:solidFill>
                  <a:srgbClr val="1E1519"/>
                </a:solidFill>
              </a:defRPr>
            </a:lvl7pPr>
            <a:lvl8pPr marL="3657600" marR="0" lvl="7" indent="-317500" algn="l">
              <a:lnSpc>
                <a:spcPct val="90000"/>
              </a:lnSpc>
              <a:spcBef>
                <a:spcPts val="400"/>
              </a:spcBef>
              <a:spcAft>
                <a:spcPts val="0"/>
              </a:spcAft>
              <a:buClr>
                <a:srgbClr val="1E1519"/>
              </a:buClr>
              <a:buSzPts val="1400"/>
              <a:buChar char="○"/>
              <a:defRPr i="0" u="none" strike="noStrike" cap="none">
                <a:solidFill>
                  <a:srgbClr val="1E1519"/>
                </a:solidFill>
              </a:defRPr>
            </a:lvl8pPr>
            <a:lvl9pPr marL="4114800" marR="0" lvl="8" indent="-317500" algn="l">
              <a:lnSpc>
                <a:spcPct val="90000"/>
              </a:lnSpc>
              <a:spcBef>
                <a:spcPts val="400"/>
              </a:spcBef>
              <a:spcAft>
                <a:spcPts val="0"/>
              </a:spcAft>
              <a:buClr>
                <a:srgbClr val="1E1519"/>
              </a:buClr>
              <a:buSzPts val="1400"/>
              <a:buChar char="■"/>
              <a:defRPr i="0" u="none" strike="noStrike" cap="none">
                <a:solidFill>
                  <a:srgbClr val="1E1519"/>
                </a:solidFill>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Content 2">
  <p:cSld name="Title and Content_2">
    <p:spTree>
      <p:nvGrpSpPr>
        <p:cNvPr id="1" name="Shape 433"/>
        <p:cNvGrpSpPr/>
        <p:nvPr/>
      </p:nvGrpSpPr>
      <p:grpSpPr>
        <a:xfrm>
          <a:off x="0" y="0"/>
          <a:ext cx="0" cy="0"/>
          <a:chOff x="0" y="0"/>
          <a:chExt cx="0" cy="0"/>
        </a:xfrm>
      </p:grpSpPr>
      <p:sp>
        <p:nvSpPr>
          <p:cNvPr id="434" name="Google Shape;434;p70"/>
          <p:cNvSpPr txBox="1">
            <a:spLocks noGrp="1"/>
          </p:cNvSpPr>
          <p:nvPr>
            <p:ph type="title"/>
          </p:nvPr>
        </p:nvSpPr>
        <p:spPr>
          <a:xfrm>
            <a:off x="573901" y="587050"/>
            <a:ext cx="8031300" cy="56550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rgbClr val="1E1519"/>
              </a:buClr>
              <a:buSzPts val="1400"/>
              <a:buNone/>
              <a:defRPr>
                <a:solidFill>
                  <a:srgbClr val="1E1519"/>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35" name="Google Shape;435;p70"/>
          <p:cNvSpPr txBox="1">
            <a:spLocks noGrp="1"/>
          </p:cNvSpPr>
          <p:nvPr>
            <p:ph type="body" idx="1"/>
          </p:nvPr>
        </p:nvSpPr>
        <p:spPr>
          <a:xfrm>
            <a:off x="573900" y="1237425"/>
            <a:ext cx="8031300" cy="3580800"/>
          </a:xfrm>
          <a:prstGeom prst="rect">
            <a:avLst/>
          </a:prstGeom>
          <a:noFill/>
          <a:ln>
            <a:noFill/>
          </a:ln>
        </p:spPr>
        <p:txBody>
          <a:bodyPr spcFirstLastPara="1" wrap="square" lIns="0" tIns="0" rIns="0" bIns="0" anchor="t" anchorCtr="0">
            <a:normAutofit/>
          </a:bodyPr>
          <a:lstStyle>
            <a:lvl1pPr marL="457200" marR="0" lvl="0" indent="-323850" algn="l">
              <a:lnSpc>
                <a:spcPct val="100000"/>
              </a:lnSpc>
              <a:spcBef>
                <a:spcPts val="0"/>
              </a:spcBef>
              <a:spcAft>
                <a:spcPts val="0"/>
              </a:spcAft>
              <a:buClr>
                <a:srgbClr val="1E1519"/>
              </a:buClr>
              <a:buSzPts val="1500"/>
              <a:buFont typeface="Lexend Light"/>
              <a:buChar char="●"/>
              <a:defRPr sz="1500" i="0" u="none" strike="noStrike" cap="none">
                <a:solidFill>
                  <a:srgbClr val="1E1519"/>
                </a:solidFill>
                <a:latin typeface="Lexend Light"/>
                <a:ea typeface="Lexend Light"/>
                <a:cs typeface="Lexend Light"/>
                <a:sym typeface="Lexend Light"/>
              </a:defRPr>
            </a:lvl1pPr>
            <a:lvl2pPr marL="914400" marR="0" lvl="1" indent="-323850" algn="l">
              <a:lnSpc>
                <a:spcPct val="100000"/>
              </a:lnSpc>
              <a:spcBef>
                <a:spcPts val="400"/>
              </a:spcBef>
              <a:spcAft>
                <a:spcPts val="0"/>
              </a:spcAft>
              <a:buClr>
                <a:srgbClr val="1E1519"/>
              </a:buClr>
              <a:buSzPts val="1500"/>
              <a:buChar char="○"/>
              <a:defRPr i="0" u="none" strike="noStrike" cap="none">
                <a:solidFill>
                  <a:srgbClr val="1E1519"/>
                </a:solidFill>
              </a:defRPr>
            </a:lvl2pPr>
            <a:lvl3pPr marL="1371600" marR="0" lvl="2" indent="-323850" algn="l">
              <a:lnSpc>
                <a:spcPct val="100000"/>
              </a:lnSpc>
              <a:spcBef>
                <a:spcPts val="400"/>
              </a:spcBef>
              <a:spcAft>
                <a:spcPts val="0"/>
              </a:spcAft>
              <a:buClr>
                <a:srgbClr val="1E1519"/>
              </a:buClr>
              <a:buSzPts val="1500"/>
              <a:buChar char="■"/>
              <a:defRPr i="0" u="none" strike="noStrike" cap="none">
                <a:solidFill>
                  <a:srgbClr val="1E1519"/>
                </a:solidFill>
              </a:defRPr>
            </a:lvl3pPr>
            <a:lvl4pPr marL="1828800" marR="0" lvl="3" indent="-323850" algn="l">
              <a:lnSpc>
                <a:spcPct val="100000"/>
              </a:lnSpc>
              <a:spcBef>
                <a:spcPts val="400"/>
              </a:spcBef>
              <a:spcAft>
                <a:spcPts val="0"/>
              </a:spcAft>
              <a:buClr>
                <a:srgbClr val="1E1519"/>
              </a:buClr>
              <a:buSzPts val="1500"/>
              <a:buChar char="●"/>
              <a:defRPr i="0" u="none" strike="noStrike" cap="none">
                <a:solidFill>
                  <a:srgbClr val="1E1519"/>
                </a:solidFill>
              </a:defRPr>
            </a:lvl4pPr>
            <a:lvl5pPr marL="2286000" marR="0" lvl="4" indent="-323850" algn="l">
              <a:lnSpc>
                <a:spcPct val="100000"/>
              </a:lnSpc>
              <a:spcBef>
                <a:spcPts val="400"/>
              </a:spcBef>
              <a:spcAft>
                <a:spcPts val="0"/>
              </a:spcAft>
              <a:buClr>
                <a:srgbClr val="1E1519"/>
              </a:buClr>
              <a:buSzPts val="1500"/>
              <a:buChar char="○"/>
              <a:defRPr i="0" u="none" strike="noStrike" cap="none">
                <a:solidFill>
                  <a:srgbClr val="1E1519"/>
                </a:solidFill>
              </a:defRPr>
            </a:lvl5pPr>
            <a:lvl6pPr marL="2743200" marR="0" lvl="5" indent="-317500" algn="l">
              <a:lnSpc>
                <a:spcPct val="90000"/>
              </a:lnSpc>
              <a:spcBef>
                <a:spcPts val="400"/>
              </a:spcBef>
              <a:spcAft>
                <a:spcPts val="0"/>
              </a:spcAft>
              <a:buClr>
                <a:srgbClr val="1E1519"/>
              </a:buClr>
              <a:buSzPts val="1400"/>
              <a:buChar char="■"/>
              <a:defRPr i="0" u="none" strike="noStrike" cap="none">
                <a:solidFill>
                  <a:srgbClr val="1E1519"/>
                </a:solidFill>
              </a:defRPr>
            </a:lvl6pPr>
            <a:lvl7pPr marL="3200400" marR="0" lvl="6" indent="-317500" algn="l">
              <a:lnSpc>
                <a:spcPct val="90000"/>
              </a:lnSpc>
              <a:spcBef>
                <a:spcPts val="400"/>
              </a:spcBef>
              <a:spcAft>
                <a:spcPts val="0"/>
              </a:spcAft>
              <a:buClr>
                <a:srgbClr val="1E1519"/>
              </a:buClr>
              <a:buSzPts val="1400"/>
              <a:buChar char="●"/>
              <a:defRPr i="0" u="none" strike="noStrike" cap="none">
                <a:solidFill>
                  <a:srgbClr val="1E1519"/>
                </a:solidFill>
              </a:defRPr>
            </a:lvl7pPr>
            <a:lvl8pPr marL="3657600" marR="0" lvl="7" indent="-317500" algn="l">
              <a:lnSpc>
                <a:spcPct val="90000"/>
              </a:lnSpc>
              <a:spcBef>
                <a:spcPts val="400"/>
              </a:spcBef>
              <a:spcAft>
                <a:spcPts val="0"/>
              </a:spcAft>
              <a:buClr>
                <a:srgbClr val="1E1519"/>
              </a:buClr>
              <a:buSzPts val="1400"/>
              <a:buChar char="○"/>
              <a:defRPr i="0" u="none" strike="noStrike" cap="none">
                <a:solidFill>
                  <a:srgbClr val="1E1519"/>
                </a:solidFill>
              </a:defRPr>
            </a:lvl8pPr>
            <a:lvl9pPr marL="4114800" marR="0" lvl="8" indent="-317500" algn="l">
              <a:lnSpc>
                <a:spcPct val="90000"/>
              </a:lnSpc>
              <a:spcBef>
                <a:spcPts val="400"/>
              </a:spcBef>
              <a:spcAft>
                <a:spcPts val="0"/>
              </a:spcAft>
              <a:buClr>
                <a:srgbClr val="1E1519"/>
              </a:buClr>
              <a:buSzPts val="1400"/>
              <a:buChar char="■"/>
              <a:defRPr i="0" u="none" strike="noStrike" cap="none">
                <a:solidFill>
                  <a:srgbClr val="1E1519"/>
                </a:solidFill>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matchingName="Z.0 Title slide - Art and design">
  <p:cSld name="Title Slide 2_1">
    <p:bg>
      <p:bgPr>
        <a:solidFill>
          <a:srgbClr val="BEF2BD"/>
        </a:solidFill>
        <a:effectLst/>
      </p:bgPr>
    </p:bg>
    <p:spTree>
      <p:nvGrpSpPr>
        <p:cNvPr id="1" name="Shape 440"/>
        <p:cNvGrpSpPr/>
        <p:nvPr/>
      </p:nvGrpSpPr>
      <p:grpSpPr>
        <a:xfrm>
          <a:off x="0" y="0"/>
          <a:ext cx="0" cy="0"/>
          <a:chOff x="0" y="0"/>
          <a:chExt cx="0" cy="0"/>
        </a:xfrm>
      </p:grpSpPr>
      <p:pic>
        <p:nvPicPr>
          <p:cNvPr id="441" name="Google Shape;441;p72"/>
          <p:cNvPicPr preferRelativeResize="0"/>
          <p:nvPr/>
        </p:nvPicPr>
        <p:blipFill rotWithShape="1">
          <a:blip r:embed="rId2" cstate="email">
            <a:alphaModFix/>
            <a:extLst>
              <a:ext uri="{28A0092B-C50C-407E-A947-70E740481C1C}">
                <a14:useLocalDpi xmlns:a14="http://schemas.microsoft.com/office/drawing/2010/main"/>
              </a:ext>
            </a:extLst>
          </a:blip>
          <a:srcRect l="6209" r="6209"/>
          <a:stretch/>
        </p:blipFill>
        <p:spPr>
          <a:xfrm>
            <a:off x="324000" y="4008600"/>
            <a:ext cx="1705150" cy="128000"/>
          </a:xfrm>
          <a:prstGeom prst="rect">
            <a:avLst/>
          </a:prstGeom>
          <a:noFill/>
          <a:ln>
            <a:noFill/>
          </a:ln>
        </p:spPr>
      </p:pic>
      <p:sp>
        <p:nvSpPr>
          <p:cNvPr id="442" name="Google Shape;442;p72"/>
          <p:cNvSpPr txBox="1">
            <a:spLocks noGrp="1"/>
          </p:cNvSpPr>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3800"/>
              <a:buFont typeface="Lexend"/>
              <a:buNone/>
              <a:defRPr sz="38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43" name="Google Shape;443;p7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Art and design</a:t>
            </a:r>
            <a:endParaRPr sz="1700" b="1">
              <a:solidFill>
                <a:schemeClr val="dk1"/>
              </a:solidFill>
              <a:latin typeface="Lexend"/>
              <a:ea typeface="Lexend"/>
              <a:cs typeface="Lexend"/>
              <a:sym typeface="Lexend"/>
            </a:endParaRPr>
          </a:p>
        </p:txBody>
      </p:sp>
      <p:sp>
        <p:nvSpPr>
          <p:cNvPr id="444" name="Google Shape;444;p72"/>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445" name="Google Shape;445;p72"/>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800"/>
              <a:buFont typeface="Lexend"/>
              <a:buNone/>
              <a:defRPr sz="1800">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grpSp>
        <p:nvGrpSpPr>
          <p:cNvPr id="446" name="Google Shape;446;p72"/>
          <p:cNvGrpSpPr/>
          <p:nvPr/>
        </p:nvGrpSpPr>
        <p:grpSpPr>
          <a:xfrm>
            <a:off x="6156975" y="0"/>
            <a:ext cx="2987025" cy="3854074"/>
            <a:chOff x="6156975" y="0"/>
            <a:chExt cx="2987025" cy="3854074"/>
          </a:xfrm>
        </p:grpSpPr>
        <p:pic>
          <p:nvPicPr>
            <p:cNvPr id="447" name="Google Shape;447;p7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448" name="Google Shape;448;p72"/>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pic>
        <p:nvPicPr>
          <p:cNvPr id="449" name="Google Shape;449;p7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rot="-360030">
            <a:off x="6753315" y="1132068"/>
            <a:ext cx="2063340" cy="1643031"/>
          </a:xfrm>
          <a:prstGeom prst="rect">
            <a:avLst/>
          </a:prstGeom>
          <a:noFill/>
          <a:ln>
            <a:noFill/>
          </a:ln>
        </p:spPr>
      </p:pic>
      <p:pic>
        <p:nvPicPr>
          <p:cNvPr id="450" name="Google Shape;450;p72"/>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867">
          <p15:clr>
            <a:srgbClr val="E46962"/>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matchingName="Z.0 Title slide - Biology">
  <p:cSld name="Title Slide 2_1_1_1_1_1_1_1">
    <p:bg>
      <p:bgPr>
        <a:solidFill>
          <a:srgbClr val="BEF2BD"/>
        </a:solidFill>
        <a:effectLst/>
      </p:bgPr>
    </p:bg>
    <p:spTree>
      <p:nvGrpSpPr>
        <p:cNvPr id="1" name="Shape 451"/>
        <p:cNvGrpSpPr/>
        <p:nvPr/>
      </p:nvGrpSpPr>
      <p:grpSpPr>
        <a:xfrm>
          <a:off x="0" y="0"/>
          <a:ext cx="0" cy="0"/>
          <a:chOff x="0" y="0"/>
          <a:chExt cx="0" cy="0"/>
        </a:xfrm>
      </p:grpSpPr>
      <p:pic>
        <p:nvPicPr>
          <p:cNvPr id="452" name="Google Shape;452;p7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859400" cy="127996"/>
          </a:xfrm>
          <a:prstGeom prst="rect">
            <a:avLst/>
          </a:prstGeom>
          <a:noFill/>
          <a:ln>
            <a:noFill/>
          </a:ln>
        </p:spPr>
      </p:pic>
      <p:pic>
        <p:nvPicPr>
          <p:cNvPr id="453" name="Google Shape;453;p7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454" name="Google Shape;454;p73"/>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55" name="Google Shape;455;p7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Biology</a:t>
            </a:r>
            <a:endParaRPr sz="1700" b="1">
              <a:solidFill>
                <a:schemeClr val="dk1"/>
              </a:solidFill>
              <a:latin typeface="Lexend"/>
              <a:ea typeface="Lexend"/>
              <a:cs typeface="Lexend"/>
              <a:sym typeface="Lexend"/>
            </a:endParaRPr>
          </a:p>
        </p:txBody>
      </p:sp>
      <p:pic>
        <p:nvPicPr>
          <p:cNvPr id="456" name="Google Shape;456;p73"/>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sp>
        <p:nvSpPr>
          <p:cNvPr id="457" name="Google Shape;457;p73"/>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458" name="Google Shape;458;p73"/>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matchingName="Z.0 Title slide - Chemistry">
  <p:cSld name="Title Slide 2_1_1_1_1_1_1_1_1_1">
    <p:bg>
      <p:bgPr>
        <a:solidFill>
          <a:srgbClr val="BEF2BD"/>
        </a:solidFill>
        <a:effectLst/>
      </p:bgPr>
    </p:bg>
    <p:spTree>
      <p:nvGrpSpPr>
        <p:cNvPr id="1" name="Shape 459"/>
        <p:cNvGrpSpPr/>
        <p:nvPr/>
      </p:nvGrpSpPr>
      <p:grpSpPr>
        <a:xfrm>
          <a:off x="0" y="0"/>
          <a:ext cx="0" cy="0"/>
          <a:chOff x="0" y="0"/>
          <a:chExt cx="0" cy="0"/>
        </a:xfrm>
      </p:grpSpPr>
      <p:pic>
        <p:nvPicPr>
          <p:cNvPr id="460" name="Google Shape;460;p7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1117400" cy="128000"/>
          </a:xfrm>
          <a:prstGeom prst="rect">
            <a:avLst/>
          </a:prstGeom>
          <a:noFill/>
          <a:ln>
            <a:noFill/>
          </a:ln>
        </p:spPr>
      </p:pic>
      <p:sp>
        <p:nvSpPr>
          <p:cNvPr id="461" name="Google Shape;461;p74"/>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62" name="Google Shape;462;p74"/>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Chemistry</a:t>
            </a:r>
            <a:endParaRPr sz="1700" b="1">
              <a:solidFill>
                <a:schemeClr val="dk1"/>
              </a:solidFill>
              <a:latin typeface="Lexend"/>
              <a:ea typeface="Lexend"/>
              <a:cs typeface="Lexend"/>
              <a:sym typeface="Lexend"/>
            </a:endParaRPr>
          </a:p>
        </p:txBody>
      </p:sp>
      <p:pic>
        <p:nvPicPr>
          <p:cNvPr id="463" name="Google Shape;463;p7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pic>
        <p:nvPicPr>
          <p:cNvPr id="464" name="Google Shape;464;p74"/>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465" name="Google Shape;465;p74"/>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466" name="Google Shape;466;p74"/>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matchingName="Z.0 Title slide - Citizenship">
  <p:cSld name="Title Slide 2_1_1_1_1_1_1_1_1_1_1_5">
    <p:bg>
      <p:bgPr>
        <a:solidFill>
          <a:srgbClr val="BEF2BD"/>
        </a:solidFill>
        <a:effectLst/>
      </p:bgPr>
    </p:bg>
    <p:spTree>
      <p:nvGrpSpPr>
        <p:cNvPr id="1" name="Shape 467"/>
        <p:cNvGrpSpPr/>
        <p:nvPr/>
      </p:nvGrpSpPr>
      <p:grpSpPr>
        <a:xfrm>
          <a:off x="0" y="0"/>
          <a:ext cx="0" cy="0"/>
          <a:chOff x="0" y="0"/>
          <a:chExt cx="0" cy="0"/>
        </a:xfrm>
      </p:grpSpPr>
      <p:pic>
        <p:nvPicPr>
          <p:cNvPr id="468" name="Google Shape;468;p7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1245800" cy="128000"/>
          </a:xfrm>
          <a:prstGeom prst="rect">
            <a:avLst/>
          </a:prstGeom>
          <a:noFill/>
          <a:ln>
            <a:noFill/>
          </a:ln>
        </p:spPr>
      </p:pic>
      <p:sp>
        <p:nvSpPr>
          <p:cNvPr id="469" name="Google Shape;469;p75"/>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70" name="Google Shape;470;p7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Citizenship</a:t>
            </a:r>
            <a:endParaRPr sz="1700" b="1">
              <a:solidFill>
                <a:schemeClr val="dk1"/>
              </a:solidFill>
              <a:latin typeface="Lexend"/>
              <a:ea typeface="Lexend"/>
              <a:cs typeface="Lexend"/>
              <a:sym typeface="Lexend"/>
            </a:endParaRPr>
          </a:p>
        </p:txBody>
      </p:sp>
      <p:pic>
        <p:nvPicPr>
          <p:cNvPr id="471" name="Google Shape;471;p7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472" name="Google Shape;472;p75"/>
          <p:cNvGrpSpPr/>
          <p:nvPr/>
        </p:nvGrpSpPr>
        <p:grpSpPr>
          <a:xfrm>
            <a:off x="6156975" y="0"/>
            <a:ext cx="2987025" cy="3854074"/>
            <a:chOff x="6156975" y="0"/>
            <a:chExt cx="2987025" cy="3854074"/>
          </a:xfrm>
        </p:grpSpPr>
        <p:pic>
          <p:nvPicPr>
            <p:cNvPr id="473" name="Google Shape;473;p75"/>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474" name="Google Shape;474;p75"/>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pic>
        <p:nvPicPr>
          <p:cNvPr id="475" name="Google Shape;475;p75"/>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60025">
            <a:off x="6945328" y="787504"/>
            <a:ext cx="1710318" cy="2052380"/>
          </a:xfrm>
          <a:prstGeom prst="rect">
            <a:avLst/>
          </a:prstGeom>
          <a:noFill/>
          <a:ln>
            <a:noFill/>
          </a:ln>
        </p:spPr>
      </p:pic>
      <p:sp>
        <p:nvSpPr>
          <p:cNvPr id="476" name="Google Shape;476;p75"/>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477" name="Google Shape;477;p75"/>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matchingName="Z.0 Title slide - Computing">
  <p:cSld name="Title Slide 2_1_1_1_1_1_1_1_1_1_1_3">
    <p:bg>
      <p:bgPr>
        <a:solidFill>
          <a:srgbClr val="BEF2BD"/>
        </a:solidFill>
        <a:effectLst/>
      </p:bgPr>
    </p:bg>
    <p:spTree>
      <p:nvGrpSpPr>
        <p:cNvPr id="1" name="Shape 478"/>
        <p:cNvGrpSpPr/>
        <p:nvPr/>
      </p:nvGrpSpPr>
      <p:grpSpPr>
        <a:xfrm>
          <a:off x="0" y="0"/>
          <a:ext cx="0" cy="0"/>
          <a:chOff x="0" y="0"/>
          <a:chExt cx="0" cy="0"/>
        </a:xfrm>
      </p:grpSpPr>
      <p:pic>
        <p:nvPicPr>
          <p:cNvPr id="479" name="Google Shape;479;p7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1258950" cy="128000"/>
          </a:xfrm>
          <a:prstGeom prst="rect">
            <a:avLst/>
          </a:prstGeom>
          <a:noFill/>
          <a:ln>
            <a:noFill/>
          </a:ln>
        </p:spPr>
      </p:pic>
      <p:sp>
        <p:nvSpPr>
          <p:cNvPr id="480" name="Google Shape;480;p76"/>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81" name="Google Shape;481;p7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Computing</a:t>
            </a:r>
            <a:endParaRPr sz="1700" b="1">
              <a:solidFill>
                <a:schemeClr val="dk1"/>
              </a:solidFill>
              <a:latin typeface="Lexend"/>
              <a:ea typeface="Lexend"/>
              <a:cs typeface="Lexend"/>
              <a:sym typeface="Lexend"/>
            </a:endParaRPr>
          </a:p>
        </p:txBody>
      </p:sp>
      <p:pic>
        <p:nvPicPr>
          <p:cNvPr id="482" name="Google Shape;482;p7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483" name="Google Shape;483;p76"/>
          <p:cNvGrpSpPr/>
          <p:nvPr/>
        </p:nvGrpSpPr>
        <p:grpSpPr>
          <a:xfrm>
            <a:off x="6156975" y="0"/>
            <a:ext cx="2987025" cy="3854074"/>
            <a:chOff x="6156975" y="0"/>
            <a:chExt cx="2987025" cy="3854074"/>
          </a:xfrm>
        </p:grpSpPr>
        <p:pic>
          <p:nvPicPr>
            <p:cNvPr id="484" name="Google Shape;484;p76"/>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485" name="Google Shape;485;p76"/>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sp>
        <p:nvSpPr>
          <p:cNvPr id="486" name="Google Shape;486;p76"/>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487" name="Google Shape;487;p76"/>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pic>
        <p:nvPicPr>
          <p:cNvPr id="488" name="Google Shape;488;p76"/>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90000">
            <a:off x="6567499" y="723791"/>
            <a:ext cx="2520000" cy="2520000"/>
          </a:xfrm>
          <a:prstGeom prst="rect">
            <a:avLst/>
          </a:prstGeom>
          <a:noFill/>
          <a:ln>
            <a:noFill/>
          </a:ln>
        </p:spPr>
      </p:pic>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matchingName="Z.0 Title slide - Cooking and nutrition">
  <p:cSld name="Title Slide 2_1_1_1_1_1_1_1_1_1_1_3_1">
    <p:bg>
      <p:bgPr>
        <a:solidFill>
          <a:srgbClr val="BEF2BD"/>
        </a:solidFill>
        <a:effectLst/>
      </p:bgPr>
    </p:bg>
    <p:spTree>
      <p:nvGrpSpPr>
        <p:cNvPr id="1" name="Shape 489"/>
        <p:cNvGrpSpPr/>
        <p:nvPr/>
      </p:nvGrpSpPr>
      <p:grpSpPr>
        <a:xfrm>
          <a:off x="0" y="0"/>
          <a:ext cx="0" cy="0"/>
          <a:chOff x="0" y="0"/>
          <a:chExt cx="0" cy="0"/>
        </a:xfrm>
      </p:grpSpPr>
      <p:pic>
        <p:nvPicPr>
          <p:cNvPr id="490" name="Google Shape;490;p77"/>
          <p:cNvPicPr preferRelativeResize="0"/>
          <p:nvPr/>
        </p:nvPicPr>
        <p:blipFill rotWithShape="1">
          <a:blip r:embed="rId2" cstate="email">
            <a:alphaModFix/>
            <a:extLst>
              <a:ext uri="{28A0092B-C50C-407E-A947-70E740481C1C}">
                <a14:useLocalDpi xmlns:a14="http://schemas.microsoft.com/office/drawing/2010/main"/>
              </a:ext>
            </a:extLst>
          </a:blip>
          <a:srcRect l="6209" r="6209"/>
          <a:stretch/>
        </p:blipFill>
        <p:spPr>
          <a:xfrm>
            <a:off x="324000" y="4008600"/>
            <a:ext cx="2563200" cy="128000"/>
          </a:xfrm>
          <a:prstGeom prst="rect">
            <a:avLst/>
          </a:prstGeom>
          <a:noFill/>
          <a:ln>
            <a:noFill/>
          </a:ln>
        </p:spPr>
      </p:pic>
      <p:sp>
        <p:nvSpPr>
          <p:cNvPr id="491" name="Google Shape;491;p77"/>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92" name="Google Shape;492;p77"/>
          <p:cNvSpPr txBox="1"/>
          <p:nvPr/>
        </p:nvSpPr>
        <p:spPr>
          <a:xfrm>
            <a:off x="323850" y="3781525"/>
            <a:ext cx="35040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Cooking and nutrition</a:t>
            </a:r>
            <a:endParaRPr sz="1700" b="1">
              <a:solidFill>
                <a:schemeClr val="dk1"/>
              </a:solidFill>
              <a:latin typeface="Lexend"/>
              <a:ea typeface="Lexend"/>
              <a:cs typeface="Lexend"/>
              <a:sym typeface="Lexend"/>
            </a:endParaRPr>
          </a:p>
        </p:txBody>
      </p:sp>
      <p:pic>
        <p:nvPicPr>
          <p:cNvPr id="493" name="Google Shape;493;p7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494" name="Google Shape;494;p77"/>
          <p:cNvGrpSpPr/>
          <p:nvPr/>
        </p:nvGrpSpPr>
        <p:grpSpPr>
          <a:xfrm>
            <a:off x="6156975" y="0"/>
            <a:ext cx="2987025" cy="3854074"/>
            <a:chOff x="6156975" y="0"/>
            <a:chExt cx="2987025" cy="3854074"/>
          </a:xfrm>
        </p:grpSpPr>
        <p:pic>
          <p:nvPicPr>
            <p:cNvPr id="495" name="Google Shape;495;p77"/>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496" name="Google Shape;496;p77"/>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sp>
        <p:nvSpPr>
          <p:cNvPr id="497" name="Google Shape;497;p77"/>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498" name="Google Shape;498;p77"/>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pic>
        <p:nvPicPr>
          <p:cNvPr id="499" name="Google Shape;499;p77"/>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59995">
            <a:off x="6646318" y="1007366"/>
            <a:ext cx="2202009" cy="1796647"/>
          </a:xfrm>
          <a:prstGeom prst="rect">
            <a:avLst/>
          </a:prstGeom>
          <a:noFill/>
          <a:ln>
            <a:noFill/>
          </a:ln>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matchingName="Z.0 Title slide - Design and technology">
  <p:cSld name="Title Slide 2_1_1_1_1_1_1_1_1_1_1_2">
    <p:bg>
      <p:bgPr>
        <a:solidFill>
          <a:srgbClr val="BEF2BD"/>
        </a:solidFill>
        <a:effectLst/>
      </p:bgPr>
    </p:bg>
    <p:spTree>
      <p:nvGrpSpPr>
        <p:cNvPr id="1" name="Shape 500"/>
        <p:cNvGrpSpPr/>
        <p:nvPr/>
      </p:nvGrpSpPr>
      <p:grpSpPr>
        <a:xfrm>
          <a:off x="0" y="0"/>
          <a:ext cx="0" cy="0"/>
          <a:chOff x="0" y="0"/>
          <a:chExt cx="0" cy="0"/>
        </a:xfrm>
      </p:grpSpPr>
      <p:pic>
        <p:nvPicPr>
          <p:cNvPr id="501" name="Google Shape;501;p78"/>
          <p:cNvPicPr preferRelativeResize="0"/>
          <p:nvPr/>
        </p:nvPicPr>
        <p:blipFill rotWithShape="1">
          <a:blip r:embed="rId2" cstate="email">
            <a:alphaModFix/>
            <a:extLst>
              <a:ext uri="{28A0092B-C50C-407E-A947-70E740481C1C}">
                <a14:useLocalDpi xmlns:a14="http://schemas.microsoft.com/office/drawing/2010/main"/>
              </a:ext>
            </a:extLst>
          </a:blip>
          <a:srcRect l="6209" r="6209"/>
          <a:stretch/>
        </p:blipFill>
        <p:spPr>
          <a:xfrm>
            <a:off x="324000" y="4008600"/>
            <a:ext cx="2705850" cy="128000"/>
          </a:xfrm>
          <a:prstGeom prst="rect">
            <a:avLst/>
          </a:prstGeom>
          <a:noFill/>
          <a:ln>
            <a:noFill/>
          </a:ln>
        </p:spPr>
      </p:pic>
      <p:sp>
        <p:nvSpPr>
          <p:cNvPr id="502" name="Google Shape;502;p78"/>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03" name="Google Shape;503;p78"/>
          <p:cNvSpPr txBox="1"/>
          <p:nvPr/>
        </p:nvSpPr>
        <p:spPr>
          <a:xfrm>
            <a:off x="323850" y="3781525"/>
            <a:ext cx="27060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Design and technology</a:t>
            </a:r>
            <a:endParaRPr sz="1700" b="1">
              <a:solidFill>
                <a:schemeClr val="dk1"/>
              </a:solidFill>
              <a:latin typeface="Lexend"/>
              <a:ea typeface="Lexend"/>
              <a:cs typeface="Lexend"/>
              <a:sym typeface="Lexend"/>
            </a:endParaRPr>
          </a:p>
        </p:txBody>
      </p:sp>
      <p:pic>
        <p:nvPicPr>
          <p:cNvPr id="504" name="Google Shape;504;p7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505" name="Google Shape;505;p78"/>
          <p:cNvGrpSpPr/>
          <p:nvPr/>
        </p:nvGrpSpPr>
        <p:grpSpPr>
          <a:xfrm>
            <a:off x="6156975" y="0"/>
            <a:ext cx="2987025" cy="3854074"/>
            <a:chOff x="6156975" y="0"/>
            <a:chExt cx="2987025" cy="3854074"/>
          </a:xfrm>
        </p:grpSpPr>
        <p:pic>
          <p:nvPicPr>
            <p:cNvPr id="506" name="Google Shape;506;p7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507" name="Google Shape;507;p78"/>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pic>
        <p:nvPicPr>
          <p:cNvPr id="508" name="Google Shape;508;p78"/>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62791">
            <a:off x="6884379" y="985388"/>
            <a:ext cx="1846116" cy="1852594"/>
          </a:xfrm>
          <a:prstGeom prst="rect">
            <a:avLst/>
          </a:prstGeom>
          <a:noFill/>
          <a:ln>
            <a:noFill/>
          </a:ln>
        </p:spPr>
      </p:pic>
      <p:sp>
        <p:nvSpPr>
          <p:cNvPr id="509" name="Google Shape;509;p78"/>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510" name="Google Shape;510;p78"/>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Z.0 Title slide - English">
  <p:cSld name="Title Slide 2_1_2">
    <p:bg>
      <p:bgPr>
        <a:solidFill>
          <a:srgbClr val="BEF2BD"/>
        </a:solidFill>
        <a:effectLst/>
      </p:bgPr>
    </p:bg>
    <p:spTree>
      <p:nvGrpSpPr>
        <p:cNvPr id="1" name="Shape 511"/>
        <p:cNvGrpSpPr/>
        <p:nvPr/>
      </p:nvGrpSpPr>
      <p:grpSpPr>
        <a:xfrm>
          <a:off x="0" y="0"/>
          <a:ext cx="0" cy="0"/>
          <a:chOff x="0" y="0"/>
          <a:chExt cx="0" cy="0"/>
        </a:xfrm>
      </p:grpSpPr>
      <p:pic>
        <p:nvPicPr>
          <p:cNvPr id="512" name="Google Shape;512;p7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859400" cy="127996"/>
          </a:xfrm>
          <a:prstGeom prst="rect">
            <a:avLst/>
          </a:prstGeom>
          <a:noFill/>
          <a:ln>
            <a:noFill/>
          </a:ln>
        </p:spPr>
      </p:pic>
      <p:sp>
        <p:nvSpPr>
          <p:cNvPr id="513" name="Google Shape;513;p79"/>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English</a:t>
            </a:r>
            <a:endParaRPr sz="1700" b="1">
              <a:solidFill>
                <a:schemeClr val="dk1"/>
              </a:solidFill>
              <a:latin typeface="Lexend"/>
              <a:ea typeface="Lexend"/>
              <a:cs typeface="Lexend"/>
              <a:sym typeface="Lexend"/>
            </a:endParaRPr>
          </a:p>
        </p:txBody>
      </p:sp>
      <p:sp>
        <p:nvSpPr>
          <p:cNvPr id="514" name="Google Shape;514;p79"/>
          <p:cNvSpPr txBox="1">
            <a:spLocks noGrp="1"/>
          </p:cNvSpPr>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515" name="Google Shape;515;p7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pic>
        <p:nvPicPr>
          <p:cNvPr id="516" name="Google Shape;516;p79"/>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6156975" y="0"/>
            <a:ext cx="2987025" cy="3854074"/>
          </a:xfrm>
          <a:prstGeom prst="rect">
            <a:avLst/>
          </a:prstGeom>
          <a:noFill/>
          <a:ln>
            <a:noFill/>
          </a:ln>
        </p:spPr>
      </p:pic>
      <p:sp>
        <p:nvSpPr>
          <p:cNvPr id="517" name="Google Shape;517;p79"/>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518" name="Google Shape;518;p79"/>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extLst>
    <p:ext uri="{DCECCB84-F9BA-43D5-87BE-67443E8EF086}">
      <p15:sldGuideLst xmlns:p15="http://schemas.microsoft.com/office/powerpoint/2012/main">
        <p15:guide id="1" orient="horz" pos="2867">
          <p15:clr>
            <a:srgbClr val="E46962"/>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Z.0 Title slide - French">
  <p:cSld name="Title Slide 2_1_1_1_1_1_1_1_1_1_1_1">
    <p:bg>
      <p:bgPr>
        <a:solidFill>
          <a:srgbClr val="BEF2BD"/>
        </a:solidFill>
        <a:effectLst/>
      </p:bgPr>
    </p:bg>
    <p:spTree>
      <p:nvGrpSpPr>
        <p:cNvPr id="1" name="Shape 519"/>
        <p:cNvGrpSpPr/>
        <p:nvPr/>
      </p:nvGrpSpPr>
      <p:grpSpPr>
        <a:xfrm>
          <a:off x="0" y="0"/>
          <a:ext cx="0" cy="0"/>
          <a:chOff x="0" y="0"/>
          <a:chExt cx="0" cy="0"/>
        </a:xfrm>
      </p:grpSpPr>
      <p:pic>
        <p:nvPicPr>
          <p:cNvPr id="520" name="Google Shape;520;p8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772225" cy="128000"/>
          </a:xfrm>
          <a:prstGeom prst="rect">
            <a:avLst/>
          </a:prstGeom>
          <a:noFill/>
          <a:ln>
            <a:noFill/>
          </a:ln>
        </p:spPr>
      </p:pic>
      <p:sp>
        <p:nvSpPr>
          <p:cNvPr id="521" name="Google Shape;521;p80"/>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22" name="Google Shape;522;p80"/>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French</a:t>
            </a:r>
            <a:endParaRPr sz="1700" b="1">
              <a:solidFill>
                <a:schemeClr val="dk1"/>
              </a:solidFill>
              <a:latin typeface="Lexend"/>
              <a:ea typeface="Lexend"/>
              <a:cs typeface="Lexend"/>
              <a:sym typeface="Lexend"/>
            </a:endParaRPr>
          </a:p>
        </p:txBody>
      </p:sp>
      <p:pic>
        <p:nvPicPr>
          <p:cNvPr id="523" name="Google Shape;523;p8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524" name="Google Shape;524;p80"/>
          <p:cNvGrpSpPr/>
          <p:nvPr/>
        </p:nvGrpSpPr>
        <p:grpSpPr>
          <a:xfrm>
            <a:off x="6156975" y="0"/>
            <a:ext cx="2987025" cy="3854074"/>
            <a:chOff x="6156975" y="0"/>
            <a:chExt cx="2987025" cy="3854074"/>
          </a:xfrm>
        </p:grpSpPr>
        <p:pic>
          <p:nvPicPr>
            <p:cNvPr id="525" name="Google Shape;525;p8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526" name="Google Shape;526;p80"/>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sp>
        <p:nvSpPr>
          <p:cNvPr id="527" name="Google Shape;527;p80"/>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528" name="Google Shape;528;p80"/>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pic>
        <p:nvPicPr>
          <p:cNvPr id="529" name="Google Shape;529;p80"/>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90000">
            <a:off x="6657352" y="759276"/>
            <a:ext cx="2315647" cy="2315647"/>
          </a:xfrm>
          <a:prstGeom prst="rect">
            <a:avLst/>
          </a:prstGeom>
          <a:noFill/>
          <a:ln>
            <a:noFill/>
          </a:ln>
        </p:spPr>
      </p:pic>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matchingName="Z.0 Title slide - Geography">
  <p:cSld name="Title Slide 2_1_1_1">
    <p:bg>
      <p:bgPr>
        <a:solidFill>
          <a:srgbClr val="BEF2BD"/>
        </a:solidFill>
        <a:effectLst/>
      </p:bgPr>
    </p:bg>
    <p:spTree>
      <p:nvGrpSpPr>
        <p:cNvPr id="1" name="Shape 530"/>
        <p:cNvGrpSpPr/>
        <p:nvPr/>
      </p:nvGrpSpPr>
      <p:grpSpPr>
        <a:xfrm>
          <a:off x="0" y="0"/>
          <a:ext cx="0" cy="0"/>
          <a:chOff x="0" y="0"/>
          <a:chExt cx="0" cy="0"/>
        </a:xfrm>
      </p:grpSpPr>
      <p:pic>
        <p:nvPicPr>
          <p:cNvPr id="531" name="Google Shape;531;p8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1259825" cy="128000"/>
          </a:xfrm>
          <a:prstGeom prst="rect">
            <a:avLst/>
          </a:prstGeom>
          <a:noFill/>
          <a:ln>
            <a:noFill/>
          </a:ln>
        </p:spPr>
      </p:pic>
      <p:pic>
        <p:nvPicPr>
          <p:cNvPr id="532" name="Google Shape;532;p8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533" name="Google Shape;533;p81"/>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34" name="Google Shape;534;p81"/>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Geography</a:t>
            </a:r>
            <a:endParaRPr sz="1700" b="1">
              <a:solidFill>
                <a:schemeClr val="dk1"/>
              </a:solidFill>
              <a:latin typeface="Lexend"/>
              <a:ea typeface="Lexend"/>
              <a:cs typeface="Lexend"/>
              <a:sym typeface="Lexend"/>
            </a:endParaRPr>
          </a:p>
        </p:txBody>
      </p:sp>
      <p:pic>
        <p:nvPicPr>
          <p:cNvPr id="535" name="Google Shape;535;p8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sp>
        <p:nvSpPr>
          <p:cNvPr id="536" name="Google Shape;536;p81"/>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537" name="Google Shape;537;p81"/>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matchingName="Z.0 Title slide - German">
  <p:cSld name="Title Slide 2_1_1_1_1_1_1_1_1_1_1_1_1">
    <p:bg>
      <p:bgPr>
        <a:solidFill>
          <a:srgbClr val="BEF2BD"/>
        </a:solidFill>
        <a:effectLst/>
      </p:bgPr>
    </p:bg>
    <p:spTree>
      <p:nvGrpSpPr>
        <p:cNvPr id="1" name="Shape 538"/>
        <p:cNvGrpSpPr/>
        <p:nvPr/>
      </p:nvGrpSpPr>
      <p:grpSpPr>
        <a:xfrm>
          <a:off x="0" y="0"/>
          <a:ext cx="0" cy="0"/>
          <a:chOff x="0" y="0"/>
          <a:chExt cx="0" cy="0"/>
        </a:xfrm>
      </p:grpSpPr>
      <p:pic>
        <p:nvPicPr>
          <p:cNvPr id="539" name="Google Shape;539;p8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916925" cy="128000"/>
          </a:xfrm>
          <a:prstGeom prst="rect">
            <a:avLst/>
          </a:prstGeom>
          <a:noFill/>
          <a:ln>
            <a:noFill/>
          </a:ln>
        </p:spPr>
      </p:pic>
      <p:sp>
        <p:nvSpPr>
          <p:cNvPr id="540" name="Google Shape;540;p82"/>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41" name="Google Shape;541;p8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German</a:t>
            </a:r>
            <a:endParaRPr sz="1700" b="1">
              <a:solidFill>
                <a:schemeClr val="dk1"/>
              </a:solidFill>
              <a:latin typeface="Lexend"/>
              <a:ea typeface="Lexend"/>
              <a:cs typeface="Lexend"/>
              <a:sym typeface="Lexend"/>
            </a:endParaRPr>
          </a:p>
        </p:txBody>
      </p:sp>
      <p:pic>
        <p:nvPicPr>
          <p:cNvPr id="542" name="Google Shape;542;p8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543" name="Google Shape;543;p82"/>
          <p:cNvGrpSpPr/>
          <p:nvPr/>
        </p:nvGrpSpPr>
        <p:grpSpPr>
          <a:xfrm>
            <a:off x="6156975" y="0"/>
            <a:ext cx="2987025" cy="3854074"/>
            <a:chOff x="6156975" y="0"/>
            <a:chExt cx="2987025" cy="3854074"/>
          </a:xfrm>
        </p:grpSpPr>
        <p:pic>
          <p:nvPicPr>
            <p:cNvPr id="544" name="Google Shape;544;p8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545" name="Google Shape;545;p82"/>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sp>
        <p:nvSpPr>
          <p:cNvPr id="546" name="Google Shape;546;p82"/>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547" name="Google Shape;547;p82"/>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pic>
        <p:nvPicPr>
          <p:cNvPr id="548" name="Google Shape;548;p82"/>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89998">
            <a:off x="6679063" y="775065"/>
            <a:ext cx="2340000" cy="2340000"/>
          </a:xfrm>
          <a:prstGeom prst="rect">
            <a:avLst/>
          </a:prstGeom>
          <a:noFill/>
          <a:ln>
            <a:noFill/>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matchingName="Z.0 Title slide - History">
  <p:cSld name="Title Slide 2_1_1_1_1_2">
    <p:bg>
      <p:bgPr>
        <a:solidFill>
          <a:srgbClr val="BEF2BD"/>
        </a:solidFill>
        <a:effectLst/>
      </p:bgPr>
    </p:bg>
    <p:spTree>
      <p:nvGrpSpPr>
        <p:cNvPr id="1" name="Shape 549"/>
        <p:cNvGrpSpPr/>
        <p:nvPr/>
      </p:nvGrpSpPr>
      <p:grpSpPr>
        <a:xfrm>
          <a:off x="0" y="0"/>
          <a:ext cx="0" cy="0"/>
          <a:chOff x="0" y="0"/>
          <a:chExt cx="0" cy="0"/>
        </a:xfrm>
      </p:grpSpPr>
      <p:pic>
        <p:nvPicPr>
          <p:cNvPr id="550" name="Google Shape;550;p8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859400" cy="127996"/>
          </a:xfrm>
          <a:prstGeom prst="rect">
            <a:avLst/>
          </a:prstGeom>
          <a:noFill/>
          <a:ln>
            <a:noFill/>
          </a:ln>
        </p:spPr>
      </p:pic>
      <p:sp>
        <p:nvSpPr>
          <p:cNvPr id="551" name="Google Shape;551;p83"/>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52" name="Google Shape;552;p8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History</a:t>
            </a:r>
            <a:endParaRPr sz="1700" b="1">
              <a:solidFill>
                <a:schemeClr val="dk1"/>
              </a:solidFill>
              <a:latin typeface="Lexend"/>
              <a:ea typeface="Lexend"/>
              <a:cs typeface="Lexend"/>
              <a:sym typeface="Lexend"/>
            </a:endParaRPr>
          </a:p>
        </p:txBody>
      </p:sp>
      <p:pic>
        <p:nvPicPr>
          <p:cNvPr id="553" name="Google Shape;553;p8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554" name="Google Shape;554;p83"/>
          <p:cNvGrpSpPr/>
          <p:nvPr/>
        </p:nvGrpSpPr>
        <p:grpSpPr>
          <a:xfrm>
            <a:off x="6156975" y="0"/>
            <a:ext cx="2987025" cy="3854074"/>
            <a:chOff x="6156975" y="0"/>
            <a:chExt cx="2987025" cy="3854074"/>
          </a:xfrm>
        </p:grpSpPr>
        <p:pic>
          <p:nvPicPr>
            <p:cNvPr id="555" name="Google Shape;555;p83"/>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556" name="Google Shape;556;p83"/>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57" name="Google Shape;557;p83"/>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78432">
              <a:off x="7001357" y="1317070"/>
              <a:ext cx="1677682" cy="1143462"/>
            </a:xfrm>
            <a:prstGeom prst="rect">
              <a:avLst/>
            </a:prstGeom>
            <a:noFill/>
            <a:ln>
              <a:noFill/>
            </a:ln>
          </p:spPr>
        </p:pic>
      </p:grpSp>
      <p:sp>
        <p:nvSpPr>
          <p:cNvPr id="558" name="Google Shape;558;p83"/>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559" name="Google Shape;559;p83"/>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matchingName="Z.0 Title slide - Maths">
  <p:cSld name="Title Slide 2_1_1_2">
    <p:bg>
      <p:bgPr>
        <a:solidFill>
          <a:srgbClr val="BEF2BD"/>
        </a:solidFill>
        <a:effectLst/>
      </p:bgPr>
    </p:bg>
    <p:spTree>
      <p:nvGrpSpPr>
        <p:cNvPr id="1" name="Shape 560"/>
        <p:cNvGrpSpPr/>
        <p:nvPr/>
      </p:nvGrpSpPr>
      <p:grpSpPr>
        <a:xfrm>
          <a:off x="0" y="0"/>
          <a:ext cx="0" cy="0"/>
          <a:chOff x="0" y="0"/>
          <a:chExt cx="0" cy="0"/>
        </a:xfrm>
      </p:grpSpPr>
      <p:pic>
        <p:nvPicPr>
          <p:cNvPr id="561" name="Google Shape;561;p8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562" name="Google Shape;562;p84"/>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63" name="Google Shape;563;p84"/>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Maths</a:t>
            </a:r>
            <a:endParaRPr sz="1700" b="1">
              <a:solidFill>
                <a:schemeClr val="dk1"/>
              </a:solidFill>
              <a:latin typeface="Lexend"/>
              <a:ea typeface="Lexend"/>
              <a:cs typeface="Lexend"/>
              <a:sym typeface="Lexend"/>
            </a:endParaRPr>
          </a:p>
        </p:txBody>
      </p:sp>
      <p:pic>
        <p:nvPicPr>
          <p:cNvPr id="564" name="Google Shape;564;p8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pic>
        <p:nvPicPr>
          <p:cNvPr id="565" name="Google Shape;565;p84"/>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24000" y="4008600"/>
            <a:ext cx="707200" cy="128000"/>
          </a:xfrm>
          <a:prstGeom prst="rect">
            <a:avLst/>
          </a:prstGeom>
          <a:noFill/>
          <a:ln>
            <a:noFill/>
          </a:ln>
        </p:spPr>
      </p:pic>
      <p:sp>
        <p:nvSpPr>
          <p:cNvPr id="566" name="Google Shape;566;p84"/>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567" name="Google Shape;567;p84"/>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matchingName="Z.0 Title slide - Music">
  <p:cSld name="Title Slide 2_1_1_1_1_1">
    <p:bg>
      <p:bgPr>
        <a:solidFill>
          <a:srgbClr val="BEF2BD"/>
        </a:solidFill>
        <a:effectLst/>
      </p:bgPr>
    </p:bg>
    <p:spTree>
      <p:nvGrpSpPr>
        <p:cNvPr id="1" name="Shape 568"/>
        <p:cNvGrpSpPr/>
        <p:nvPr/>
      </p:nvGrpSpPr>
      <p:grpSpPr>
        <a:xfrm>
          <a:off x="0" y="0"/>
          <a:ext cx="0" cy="0"/>
          <a:chOff x="0" y="0"/>
          <a:chExt cx="0" cy="0"/>
        </a:xfrm>
      </p:grpSpPr>
      <p:pic>
        <p:nvPicPr>
          <p:cNvPr id="569" name="Google Shape;569;p8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570" name="Google Shape;570;p85"/>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71" name="Google Shape;571;p8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Music</a:t>
            </a:r>
            <a:endParaRPr sz="1700" b="1">
              <a:solidFill>
                <a:schemeClr val="dk1"/>
              </a:solidFill>
              <a:latin typeface="Lexend"/>
              <a:ea typeface="Lexend"/>
              <a:cs typeface="Lexend"/>
              <a:sym typeface="Lexend"/>
            </a:endParaRPr>
          </a:p>
        </p:txBody>
      </p:sp>
      <p:pic>
        <p:nvPicPr>
          <p:cNvPr id="572" name="Google Shape;572;p8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pic>
        <p:nvPicPr>
          <p:cNvPr id="573" name="Google Shape;573;p85"/>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24000" y="4008600"/>
            <a:ext cx="661625" cy="128000"/>
          </a:xfrm>
          <a:prstGeom prst="rect">
            <a:avLst/>
          </a:prstGeom>
          <a:noFill/>
          <a:ln>
            <a:noFill/>
          </a:ln>
        </p:spPr>
      </p:pic>
      <p:sp>
        <p:nvSpPr>
          <p:cNvPr id="574" name="Google Shape;574;p85"/>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575" name="Google Shape;575;p85"/>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matchingName="Z.0 Title slide - Physical education">
  <p:cSld name="Title Slide 2_1_1_1_1_1_1_1_1_1_1_1_1_2">
    <p:bg>
      <p:bgPr>
        <a:solidFill>
          <a:srgbClr val="BEF2BD"/>
        </a:solidFill>
        <a:effectLst/>
      </p:bgPr>
    </p:bg>
    <p:spTree>
      <p:nvGrpSpPr>
        <p:cNvPr id="1" name="Shape 576"/>
        <p:cNvGrpSpPr/>
        <p:nvPr/>
      </p:nvGrpSpPr>
      <p:grpSpPr>
        <a:xfrm>
          <a:off x="0" y="0"/>
          <a:ext cx="0" cy="0"/>
          <a:chOff x="0" y="0"/>
          <a:chExt cx="0" cy="0"/>
        </a:xfrm>
      </p:grpSpPr>
      <p:pic>
        <p:nvPicPr>
          <p:cNvPr id="577" name="Google Shape;577;p86"/>
          <p:cNvPicPr preferRelativeResize="0"/>
          <p:nvPr/>
        </p:nvPicPr>
        <p:blipFill rotWithShape="1">
          <a:blip r:embed="rId2" cstate="email">
            <a:alphaModFix/>
            <a:extLst>
              <a:ext uri="{28A0092B-C50C-407E-A947-70E740481C1C}">
                <a14:useLocalDpi xmlns:a14="http://schemas.microsoft.com/office/drawing/2010/main"/>
              </a:ext>
            </a:extLst>
          </a:blip>
          <a:srcRect l="6209" r="6209"/>
          <a:stretch/>
        </p:blipFill>
        <p:spPr>
          <a:xfrm>
            <a:off x="324000" y="4008600"/>
            <a:ext cx="2192950" cy="128000"/>
          </a:xfrm>
          <a:prstGeom prst="rect">
            <a:avLst/>
          </a:prstGeom>
          <a:noFill/>
          <a:ln>
            <a:noFill/>
          </a:ln>
        </p:spPr>
      </p:pic>
      <p:sp>
        <p:nvSpPr>
          <p:cNvPr id="578" name="Google Shape;578;p86"/>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79" name="Google Shape;579;p86"/>
          <p:cNvSpPr txBox="1"/>
          <p:nvPr/>
        </p:nvSpPr>
        <p:spPr>
          <a:xfrm>
            <a:off x="323850" y="3781525"/>
            <a:ext cx="24561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Physical education</a:t>
            </a:r>
            <a:endParaRPr sz="1700" b="1">
              <a:solidFill>
                <a:schemeClr val="dk1"/>
              </a:solidFill>
              <a:latin typeface="Lexend"/>
              <a:ea typeface="Lexend"/>
              <a:cs typeface="Lexend"/>
              <a:sym typeface="Lexend"/>
            </a:endParaRPr>
          </a:p>
        </p:txBody>
      </p:sp>
      <p:pic>
        <p:nvPicPr>
          <p:cNvPr id="580" name="Google Shape;580;p8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581" name="Google Shape;581;p86"/>
          <p:cNvGrpSpPr/>
          <p:nvPr/>
        </p:nvGrpSpPr>
        <p:grpSpPr>
          <a:xfrm>
            <a:off x="6156975" y="0"/>
            <a:ext cx="2987025" cy="3854074"/>
            <a:chOff x="6156975" y="0"/>
            <a:chExt cx="2987025" cy="3854074"/>
          </a:xfrm>
        </p:grpSpPr>
        <p:pic>
          <p:nvPicPr>
            <p:cNvPr id="582" name="Google Shape;582;p86"/>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583" name="Google Shape;583;p86"/>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sp>
        <p:nvSpPr>
          <p:cNvPr id="584" name="Google Shape;584;p86"/>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585" name="Google Shape;585;p86"/>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pic>
        <p:nvPicPr>
          <p:cNvPr id="586" name="Google Shape;586;p86"/>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75628">
            <a:off x="6551506" y="729991"/>
            <a:ext cx="2546513" cy="2546493"/>
          </a:xfrm>
          <a:prstGeom prst="rect">
            <a:avLst/>
          </a:prstGeom>
          <a:noFill/>
          <a:ln>
            <a:noFill/>
          </a:ln>
        </p:spPr>
      </p:pic>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matchingName="Z.0 Title slide - Physics">
  <p:cSld name="Title Slide 2_1_1_1_1_1_1_1_1_2">
    <p:bg>
      <p:bgPr>
        <a:solidFill>
          <a:srgbClr val="BEF2BD"/>
        </a:solidFill>
        <a:effectLst/>
      </p:bgPr>
    </p:bg>
    <p:spTree>
      <p:nvGrpSpPr>
        <p:cNvPr id="1" name="Shape 587"/>
        <p:cNvGrpSpPr/>
        <p:nvPr/>
      </p:nvGrpSpPr>
      <p:grpSpPr>
        <a:xfrm>
          <a:off x="0" y="0"/>
          <a:ext cx="0" cy="0"/>
          <a:chOff x="0" y="0"/>
          <a:chExt cx="0" cy="0"/>
        </a:xfrm>
      </p:grpSpPr>
      <p:pic>
        <p:nvPicPr>
          <p:cNvPr id="588" name="Google Shape;588;p8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859400" cy="127996"/>
          </a:xfrm>
          <a:prstGeom prst="rect">
            <a:avLst/>
          </a:prstGeom>
          <a:noFill/>
          <a:ln>
            <a:noFill/>
          </a:ln>
        </p:spPr>
      </p:pic>
      <p:sp>
        <p:nvSpPr>
          <p:cNvPr id="589" name="Google Shape;589;p87"/>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90" name="Google Shape;590;p87"/>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Physics</a:t>
            </a:r>
            <a:endParaRPr sz="1700" b="1">
              <a:solidFill>
                <a:schemeClr val="dk1"/>
              </a:solidFill>
              <a:latin typeface="Lexend"/>
              <a:ea typeface="Lexend"/>
              <a:cs typeface="Lexend"/>
              <a:sym typeface="Lexend"/>
            </a:endParaRPr>
          </a:p>
        </p:txBody>
      </p:sp>
      <p:pic>
        <p:nvPicPr>
          <p:cNvPr id="591" name="Google Shape;591;p8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592" name="Google Shape;592;p87"/>
          <p:cNvGrpSpPr/>
          <p:nvPr/>
        </p:nvGrpSpPr>
        <p:grpSpPr>
          <a:xfrm>
            <a:off x="6156975" y="0"/>
            <a:ext cx="2987025" cy="3854074"/>
            <a:chOff x="6156975" y="0"/>
            <a:chExt cx="2987025" cy="3854074"/>
          </a:xfrm>
        </p:grpSpPr>
        <p:pic>
          <p:nvPicPr>
            <p:cNvPr id="593" name="Google Shape;593;p87"/>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594" name="Google Shape;594;p87"/>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5" name="Google Shape;595;p87"/>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84492">
              <a:off x="7235674" y="1037850"/>
              <a:ext cx="1204851" cy="1957577"/>
            </a:xfrm>
            <a:prstGeom prst="rect">
              <a:avLst/>
            </a:prstGeom>
            <a:noFill/>
            <a:ln>
              <a:noFill/>
            </a:ln>
          </p:spPr>
        </p:pic>
      </p:grpSp>
      <p:sp>
        <p:nvSpPr>
          <p:cNvPr id="596" name="Google Shape;596;p87"/>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597" name="Google Shape;597;p87"/>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matchingName="Z.0 Title slide - Relationships and health education">
  <p:cSld name="Title Slide 2_1_1_1_1_1_1_1_1_1_1_7">
    <p:bg>
      <p:bgPr>
        <a:solidFill>
          <a:srgbClr val="BEF2BD"/>
        </a:solidFill>
        <a:effectLst/>
      </p:bgPr>
    </p:bg>
    <p:spTree>
      <p:nvGrpSpPr>
        <p:cNvPr id="1" name="Shape 598"/>
        <p:cNvGrpSpPr/>
        <p:nvPr/>
      </p:nvGrpSpPr>
      <p:grpSpPr>
        <a:xfrm>
          <a:off x="0" y="0"/>
          <a:ext cx="0" cy="0"/>
          <a:chOff x="0" y="0"/>
          <a:chExt cx="0" cy="0"/>
        </a:xfrm>
      </p:grpSpPr>
      <p:pic>
        <p:nvPicPr>
          <p:cNvPr id="599" name="Google Shape;599;p88"/>
          <p:cNvPicPr preferRelativeResize="0"/>
          <p:nvPr/>
        </p:nvPicPr>
        <p:blipFill rotWithShape="1">
          <a:blip r:embed="rId2" cstate="email">
            <a:alphaModFix/>
            <a:extLst>
              <a:ext uri="{28A0092B-C50C-407E-A947-70E740481C1C}">
                <a14:useLocalDpi xmlns:a14="http://schemas.microsoft.com/office/drawing/2010/main"/>
              </a:ext>
            </a:extLst>
          </a:blip>
          <a:srcRect l="6209" r="6209"/>
          <a:stretch/>
        </p:blipFill>
        <p:spPr>
          <a:xfrm>
            <a:off x="324000" y="4008600"/>
            <a:ext cx="1360800" cy="128000"/>
          </a:xfrm>
          <a:prstGeom prst="rect">
            <a:avLst/>
          </a:prstGeom>
          <a:noFill/>
          <a:ln>
            <a:noFill/>
          </a:ln>
        </p:spPr>
      </p:pic>
      <p:sp>
        <p:nvSpPr>
          <p:cNvPr id="600" name="Google Shape;600;p88"/>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01" name="Google Shape;601;p88"/>
          <p:cNvSpPr txBox="1"/>
          <p:nvPr/>
        </p:nvSpPr>
        <p:spPr>
          <a:xfrm>
            <a:off x="323850" y="3781525"/>
            <a:ext cx="46233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RHE (PSHE)</a:t>
            </a:r>
            <a:endParaRPr sz="1700" b="1">
              <a:solidFill>
                <a:schemeClr val="dk1"/>
              </a:solidFill>
              <a:latin typeface="Lexend"/>
              <a:ea typeface="Lexend"/>
              <a:cs typeface="Lexend"/>
              <a:sym typeface="Lexend"/>
            </a:endParaRPr>
          </a:p>
        </p:txBody>
      </p:sp>
      <p:pic>
        <p:nvPicPr>
          <p:cNvPr id="602" name="Google Shape;602;p8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603" name="Google Shape;603;p88"/>
          <p:cNvGrpSpPr/>
          <p:nvPr/>
        </p:nvGrpSpPr>
        <p:grpSpPr>
          <a:xfrm>
            <a:off x="6156975" y="0"/>
            <a:ext cx="2987025" cy="3854074"/>
            <a:chOff x="6156975" y="0"/>
            <a:chExt cx="2987025" cy="3854074"/>
          </a:xfrm>
        </p:grpSpPr>
        <p:pic>
          <p:nvPicPr>
            <p:cNvPr id="604" name="Google Shape;604;p8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605" name="Google Shape;605;p88"/>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pic>
        <p:nvPicPr>
          <p:cNvPr id="606" name="Google Shape;606;p88"/>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60033">
            <a:off x="6814806" y="1250542"/>
            <a:ext cx="1965462" cy="1393693"/>
          </a:xfrm>
          <a:prstGeom prst="rect">
            <a:avLst/>
          </a:prstGeom>
          <a:noFill/>
          <a:ln>
            <a:noFill/>
          </a:ln>
        </p:spPr>
      </p:pic>
      <p:sp>
        <p:nvSpPr>
          <p:cNvPr id="607" name="Google Shape;607;p88"/>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608" name="Google Shape;608;p88"/>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800"/>
              <a:buFont typeface="Lexend"/>
              <a:buNone/>
              <a:defRPr sz="1800">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matchingName="Z.0 Title slide - Relationships, sex and health education">
  <p:cSld name="Title Slide 2_1_1_1_1_1_1_1_1_1_1_7_1">
    <p:bg>
      <p:bgPr>
        <a:solidFill>
          <a:srgbClr val="BEF2BD"/>
        </a:solidFill>
        <a:effectLst/>
      </p:bgPr>
    </p:bg>
    <p:spTree>
      <p:nvGrpSpPr>
        <p:cNvPr id="1" name="Shape 609"/>
        <p:cNvGrpSpPr/>
        <p:nvPr/>
      </p:nvGrpSpPr>
      <p:grpSpPr>
        <a:xfrm>
          <a:off x="0" y="0"/>
          <a:ext cx="0" cy="0"/>
          <a:chOff x="0" y="0"/>
          <a:chExt cx="0" cy="0"/>
        </a:xfrm>
      </p:grpSpPr>
      <p:pic>
        <p:nvPicPr>
          <p:cNvPr id="610" name="Google Shape;610;p89"/>
          <p:cNvPicPr preferRelativeResize="0"/>
          <p:nvPr/>
        </p:nvPicPr>
        <p:blipFill rotWithShape="1">
          <a:blip r:embed="rId2" cstate="email">
            <a:alphaModFix/>
            <a:extLst>
              <a:ext uri="{28A0092B-C50C-407E-A947-70E740481C1C}">
                <a14:useLocalDpi xmlns:a14="http://schemas.microsoft.com/office/drawing/2010/main"/>
              </a:ext>
            </a:extLst>
          </a:blip>
          <a:srcRect l="6209" r="6209"/>
          <a:stretch/>
        </p:blipFill>
        <p:spPr>
          <a:xfrm>
            <a:off x="324000" y="4008600"/>
            <a:ext cx="1511900" cy="128000"/>
          </a:xfrm>
          <a:prstGeom prst="rect">
            <a:avLst/>
          </a:prstGeom>
          <a:noFill/>
          <a:ln>
            <a:noFill/>
          </a:ln>
        </p:spPr>
      </p:pic>
      <p:sp>
        <p:nvSpPr>
          <p:cNvPr id="611" name="Google Shape;611;p89"/>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12" name="Google Shape;612;p89"/>
          <p:cNvSpPr txBox="1"/>
          <p:nvPr/>
        </p:nvSpPr>
        <p:spPr>
          <a:xfrm>
            <a:off x="323850" y="3781525"/>
            <a:ext cx="50871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RSHE (PSHE)</a:t>
            </a:r>
            <a:endParaRPr sz="1700" b="1">
              <a:solidFill>
                <a:schemeClr val="dk1"/>
              </a:solidFill>
              <a:latin typeface="Lexend"/>
              <a:ea typeface="Lexend"/>
              <a:cs typeface="Lexend"/>
              <a:sym typeface="Lexend"/>
            </a:endParaRPr>
          </a:p>
        </p:txBody>
      </p:sp>
      <p:pic>
        <p:nvPicPr>
          <p:cNvPr id="613" name="Google Shape;613;p8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614" name="Google Shape;614;p89"/>
          <p:cNvGrpSpPr/>
          <p:nvPr/>
        </p:nvGrpSpPr>
        <p:grpSpPr>
          <a:xfrm>
            <a:off x="6156975" y="0"/>
            <a:ext cx="2987025" cy="3854074"/>
            <a:chOff x="6156975" y="0"/>
            <a:chExt cx="2987025" cy="3854074"/>
          </a:xfrm>
        </p:grpSpPr>
        <p:pic>
          <p:nvPicPr>
            <p:cNvPr id="615" name="Google Shape;615;p89"/>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616" name="Google Shape;616;p89"/>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pic>
        <p:nvPicPr>
          <p:cNvPr id="617" name="Google Shape;617;p89"/>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60033">
            <a:off x="6814806" y="1250542"/>
            <a:ext cx="1965462" cy="1393693"/>
          </a:xfrm>
          <a:prstGeom prst="rect">
            <a:avLst/>
          </a:prstGeom>
          <a:noFill/>
          <a:ln>
            <a:noFill/>
          </a:ln>
        </p:spPr>
      </p:pic>
      <p:sp>
        <p:nvSpPr>
          <p:cNvPr id="618" name="Google Shape;618;p89"/>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619" name="Google Shape;619;p89"/>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matchingName="Z.0 Title slide - Religious education">
  <p:cSld name="Title Slide 2_1_1_1_1_1_1_1_1_1_1_1_1_1">
    <p:bg>
      <p:bgPr>
        <a:solidFill>
          <a:srgbClr val="BEF2BD"/>
        </a:solidFill>
        <a:effectLst/>
      </p:bgPr>
    </p:bg>
    <p:spTree>
      <p:nvGrpSpPr>
        <p:cNvPr id="1" name="Shape 620"/>
        <p:cNvGrpSpPr/>
        <p:nvPr/>
      </p:nvGrpSpPr>
      <p:grpSpPr>
        <a:xfrm>
          <a:off x="0" y="0"/>
          <a:ext cx="0" cy="0"/>
          <a:chOff x="0" y="0"/>
          <a:chExt cx="0" cy="0"/>
        </a:xfrm>
      </p:grpSpPr>
      <p:pic>
        <p:nvPicPr>
          <p:cNvPr id="621" name="Google Shape;621;p90"/>
          <p:cNvPicPr preferRelativeResize="0"/>
          <p:nvPr/>
        </p:nvPicPr>
        <p:blipFill rotWithShape="1">
          <a:blip r:embed="rId2" cstate="email">
            <a:alphaModFix/>
            <a:extLst>
              <a:ext uri="{28A0092B-C50C-407E-A947-70E740481C1C}">
                <a14:useLocalDpi xmlns:a14="http://schemas.microsoft.com/office/drawing/2010/main"/>
              </a:ext>
            </a:extLst>
          </a:blip>
          <a:srcRect l="6209" r="6209"/>
          <a:stretch/>
        </p:blipFill>
        <p:spPr>
          <a:xfrm>
            <a:off x="324000" y="4008600"/>
            <a:ext cx="2271875" cy="128000"/>
          </a:xfrm>
          <a:prstGeom prst="rect">
            <a:avLst/>
          </a:prstGeom>
          <a:noFill/>
          <a:ln>
            <a:noFill/>
          </a:ln>
        </p:spPr>
      </p:pic>
      <p:sp>
        <p:nvSpPr>
          <p:cNvPr id="622" name="Google Shape;622;p90"/>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23" name="Google Shape;623;p90"/>
          <p:cNvSpPr txBox="1"/>
          <p:nvPr/>
        </p:nvSpPr>
        <p:spPr>
          <a:xfrm>
            <a:off x="323850" y="3781525"/>
            <a:ext cx="27981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Religious education</a:t>
            </a:r>
            <a:endParaRPr sz="1700" b="1">
              <a:solidFill>
                <a:schemeClr val="dk1"/>
              </a:solidFill>
              <a:latin typeface="Lexend"/>
              <a:ea typeface="Lexend"/>
              <a:cs typeface="Lexend"/>
              <a:sym typeface="Lexend"/>
            </a:endParaRPr>
          </a:p>
        </p:txBody>
      </p:sp>
      <p:pic>
        <p:nvPicPr>
          <p:cNvPr id="624" name="Google Shape;624;p9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625" name="Google Shape;625;p90"/>
          <p:cNvGrpSpPr/>
          <p:nvPr/>
        </p:nvGrpSpPr>
        <p:grpSpPr>
          <a:xfrm>
            <a:off x="6156975" y="0"/>
            <a:ext cx="2987025" cy="3854074"/>
            <a:chOff x="6156975" y="0"/>
            <a:chExt cx="2987025" cy="3854074"/>
          </a:xfrm>
        </p:grpSpPr>
        <p:pic>
          <p:nvPicPr>
            <p:cNvPr id="626" name="Google Shape;626;p9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627" name="Google Shape;627;p90"/>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pic>
        <p:nvPicPr>
          <p:cNvPr id="628" name="Google Shape;628;p90"/>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60003">
            <a:off x="6754136" y="1062731"/>
            <a:ext cx="2012844" cy="1854018"/>
          </a:xfrm>
          <a:prstGeom prst="rect">
            <a:avLst/>
          </a:prstGeom>
          <a:noFill/>
          <a:ln>
            <a:noFill/>
          </a:ln>
        </p:spPr>
      </p:pic>
      <p:sp>
        <p:nvSpPr>
          <p:cNvPr id="629" name="Google Shape;629;p90"/>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630" name="Google Shape;630;p90"/>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matchingName="Z.0 Title slide - Science">
  <p:cSld name="Title Slide 2_1_1_1_1_1_1_2">
    <p:bg>
      <p:bgPr>
        <a:solidFill>
          <a:srgbClr val="BEF2BD"/>
        </a:solidFill>
        <a:effectLst/>
      </p:bgPr>
    </p:bg>
    <p:spTree>
      <p:nvGrpSpPr>
        <p:cNvPr id="1" name="Shape 631"/>
        <p:cNvGrpSpPr/>
        <p:nvPr/>
      </p:nvGrpSpPr>
      <p:grpSpPr>
        <a:xfrm>
          <a:off x="0" y="0"/>
          <a:ext cx="0" cy="0"/>
          <a:chOff x="0" y="0"/>
          <a:chExt cx="0" cy="0"/>
        </a:xfrm>
      </p:grpSpPr>
      <p:sp>
        <p:nvSpPr>
          <p:cNvPr id="632" name="Google Shape;632;p91"/>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33" name="Google Shape;633;p91"/>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Science</a:t>
            </a:r>
            <a:endParaRPr sz="1700" b="1">
              <a:solidFill>
                <a:schemeClr val="dk1"/>
              </a:solidFill>
              <a:latin typeface="Lexend"/>
              <a:ea typeface="Lexend"/>
              <a:cs typeface="Lexend"/>
              <a:sym typeface="Lexend"/>
            </a:endParaRPr>
          </a:p>
        </p:txBody>
      </p:sp>
      <p:pic>
        <p:nvPicPr>
          <p:cNvPr id="634" name="Google Shape;634;p9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pic>
        <p:nvPicPr>
          <p:cNvPr id="635" name="Google Shape;635;p9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24000" y="4008600"/>
            <a:ext cx="859400" cy="127996"/>
          </a:xfrm>
          <a:prstGeom prst="rect">
            <a:avLst/>
          </a:prstGeom>
          <a:noFill/>
          <a:ln>
            <a:noFill/>
          </a:ln>
        </p:spPr>
      </p:pic>
      <p:grpSp>
        <p:nvGrpSpPr>
          <p:cNvPr id="636" name="Google Shape;636;p91"/>
          <p:cNvGrpSpPr/>
          <p:nvPr/>
        </p:nvGrpSpPr>
        <p:grpSpPr>
          <a:xfrm>
            <a:off x="6156975" y="0"/>
            <a:ext cx="2987025" cy="3854074"/>
            <a:chOff x="6156975" y="0"/>
            <a:chExt cx="2987025" cy="3854074"/>
          </a:xfrm>
        </p:grpSpPr>
        <p:pic>
          <p:nvPicPr>
            <p:cNvPr id="637" name="Google Shape;637;p9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638" name="Google Shape;638;p91"/>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9" name="Google Shape;639;p91"/>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11816">
              <a:off x="7083000" y="1110274"/>
              <a:ext cx="1514398" cy="1526398"/>
            </a:xfrm>
            <a:prstGeom prst="rect">
              <a:avLst/>
            </a:prstGeom>
            <a:noFill/>
            <a:ln>
              <a:noFill/>
            </a:ln>
          </p:spPr>
        </p:pic>
      </p:grpSp>
      <p:sp>
        <p:nvSpPr>
          <p:cNvPr id="640" name="Google Shape;640;p91"/>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641" name="Google Shape;641;p91"/>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matchingName="Z.0 Title slide - Spanish">
  <p:cSld name="Title Slide 2_1_1_1_1_1_1_1_1_1_1_1_2_1">
    <p:bg>
      <p:bgPr>
        <a:solidFill>
          <a:srgbClr val="BEF2BD"/>
        </a:solidFill>
        <a:effectLst/>
      </p:bgPr>
    </p:bg>
    <p:spTree>
      <p:nvGrpSpPr>
        <p:cNvPr id="1" name="Shape 642"/>
        <p:cNvGrpSpPr/>
        <p:nvPr/>
      </p:nvGrpSpPr>
      <p:grpSpPr>
        <a:xfrm>
          <a:off x="0" y="0"/>
          <a:ext cx="0" cy="0"/>
          <a:chOff x="0" y="0"/>
          <a:chExt cx="0" cy="0"/>
        </a:xfrm>
      </p:grpSpPr>
      <p:pic>
        <p:nvPicPr>
          <p:cNvPr id="643" name="Google Shape;643;p9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890625" cy="128000"/>
          </a:xfrm>
          <a:prstGeom prst="rect">
            <a:avLst/>
          </a:prstGeom>
          <a:noFill/>
          <a:ln>
            <a:noFill/>
          </a:ln>
        </p:spPr>
      </p:pic>
      <p:sp>
        <p:nvSpPr>
          <p:cNvPr id="644" name="Google Shape;644;p92"/>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45" name="Google Shape;645;p9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Spanish</a:t>
            </a:r>
            <a:endParaRPr sz="1700" b="1">
              <a:solidFill>
                <a:schemeClr val="dk1"/>
              </a:solidFill>
              <a:latin typeface="Lexend"/>
              <a:ea typeface="Lexend"/>
              <a:cs typeface="Lexend"/>
              <a:sym typeface="Lexend"/>
            </a:endParaRPr>
          </a:p>
        </p:txBody>
      </p:sp>
      <p:pic>
        <p:nvPicPr>
          <p:cNvPr id="646" name="Google Shape;646;p9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647" name="Google Shape;647;p92"/>
          <p:cNvGrpSpPr/>
          <p:nvPr/>
        </p:nvGrpSpPr>
        <p:grpSpPr>
          <a:xfrm>
            <a:off x="6156975" y="0"/>
            <a:ext cx="2987025" cy="3854074"/>
            <a:chOff x="6156975" y="0"/>
            <a:chExt cx="2987025" cy="3854074"/>
          </a:xfrm>
        </p:grpSpPr>
        <p:pic>
          <p:nvPicPr>
            <p:cNvPr id="648" name="Google Shape;648;p9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649" name="Google Shape;649;p92"/>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sp>
        <p:nvSpPr>
          <p:cNvPr id="650" name="Google Shape;650;p92"/>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651" name="Google Shape;651;p92"/>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pic>
        <p:nvPicPr>
          <p:cNvPr id="652" name="Google Shape;652;p92"/>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90001">
            <a:off x="6638540" y="856133"/>
            <a:ext cx="2340000" cy="2340000"/>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Z.1 Outcome">
  <p:cSld name="CUSTOM_5">
    <p:bg>
      <p:bgPr>
        <a:solidFill>
          <a:srgbClr val="BEF2BD"/>
        </a:solidFill>
        <a:effectLst/>
      </p:bgPr>
    </p:bg>
    <p:spTree>
      <p:nvGrpSpPr>
        <p:cNvPr id="1" name="Shape 653"/>
        <p:cNvGrpSpPr/>
        <p:nvPr/>
      </p:nvGrpSpPr>
      <p:grpSpPr>
        <a:xfrm>
          <a:off x="0" y="0"/>
          <a:ext cx="0" cy="0"/>
          <a:chOff x="0" y="0"/>
          <a:chExt cx="0" cy="0"/>
        </a:xfrm>
      </p:grpSpPr>
      <p:pic>
        <p:nvPicPr>
          <p:cNvPr id="654" name="Google Shape;654;p93"/>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343225" y="1388370"/>
            <a:ext cx="7945600" cy="2919776"/>
          </a:xfrm>
          <a:prstGeom prst="rect">
            <a:avLst/>
          </a:prstGeom>
          <a:noFill/>
          <a:ln>
            <a:noFill/>
          </a:ln>
        </p:spPr>
      </p:pic>
      <p:sp>
        <p:nvSpPr>
          <p:cNvPr id="655" name="Google Shape;655;p93"/>
          <p:cNvSpPr txBox="1"/>
          <p:nvPr/>
        </p:nvSpPr>
        <p:spPr>
          <a:xfrm>
            <a:off x="325207" y="454765"/>
            <a:ext cx="4575600" cy="4311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800" b="1">
                <a:solidFill>
                  <a:schemeClr val="dk1"/>
                </a:solidFill>
                <a:latin typeface="Lexend"/>
                <a:ea typeface="Lexend"/>
                <a:cs typeface="Lexend"/>
                <a:sym typeface="Lexend"/>
              </a:rPr>
              <a:t>Outcome</a:t>
            </a:r>
            <a:endParaRPr sz="2800" b="1">
              <a:solidFill>
                <a:schemeClr val="dk1"/>
              </a:solidFill>
              <a:latin typeface="Lexend"/>
              <a:ea typeface="Lexend"/>
              <a:cs typeface="Lexend"/>
              <a:sym typeface="Lexend"/>
            </a:endParaRPr>
          </a:p>
        </p:txBody>
      </p:sp>
      <p:sp>
        <p:nvSpPr>
          <p:cNvPr id="656" name="Google Shape;656;p93"/>
          <p:cNvSpPr txBox="1">
            <a:spLocks noGrp="1"/>
          </p:cNvSpPr>
          <p:nvPr>
            <p:ph type="subTitle" idx="1"/>
          </p:nvPr>
        </p:nvSpPr>
        <p:spPr>
          <a:xfrm>
            <a:off x="666000" y="1620000"/>
            <a:ext cx="7270800" cy="2504100"/>
          </a:xfrm>
          <a:prstGeom prst="rect">
            <a:avLst/>
          </a:prstGeom>
        </p:spPr>
        <p:txBody>
          <a:bodyPr spcFirstLastPara="1" wrap="square" lIns="0" tIns="0" rIns="0" bIns="0" anchor="ctr" anchorCtr="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Z.2 Hidden guidance slide">
  <p:cSld name="CUSTOM_1">
    <p:bg>
      <p:bgPr>
        <a:solidFill>
          <a:srgbClr val="FFF7CC"/>
        </a:solidFill>
        <a:effectLst/>
      </p:bgPr>
    </p:bg>
    <p:spTree>
      <p:nvGrpSpPr>
        <p:cNvPr id="1" name="Shape 657"/>
        <p:cNvGrpSpPr/>
        <p:nvPr/>
      </p:nvGrpSpPr>
      <p:grpSpPr>
        <a:xfrm>
          <a:off x="0" y="0"/>
          <a:ext cx="0" cy="0"/>
          <a:chOff x="0" y="0"/>
          <a:chExt cx="0" cy="0"/>
        </a:xfrm>
      </p:grpSpPr>
      <p:sp>
        <p:nvSpPr>
          <p:cNvPr id="658" name="Google Shape;658;p94"/>
          <p:cNvSpPr/>
          <p:nvPr/>
        </p:nvSpPr>
        <p:spPr>
          <a:xfrm>
            <a:off x="4683800" y="810000"/>
            <a:ext cx="4134600" cy="1163400"/>
          </a:xfrm>
          <a:prstGeom prst="roundRect">
            <a:avLst>
              <a:gd name="adj" fmla="val 10151"/>
            </a:avLst>
          </a:prstGeom>
          <a:solidFill>
            <a:srgbClr val="FFFFFF"/>
          </a:solidFill>
          <a:ln w="19050" cap="flat" cmpd="sng">
            <a:solidFill>
              <a:srgbClr val="28282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94"/>
          <p:cNvSpPr/>
          <p:nvPr/>
        </p:nvSpPr>
        <p:spPr>
          <a:xfrm>
            <a:off x="185250" y="810000"/>
            <a:ext cx="4134600" cy="3850200"/>
          </a:xfrm>
          <a:prstGeom prst="roundRect">
            <a:avLst>
              <a:gd name="adj" fmla="val 2796"/>
            </a:avLst>
          </a:prstGeom>
          <a:solidFill>
            <a:srgbClr val="FFFFFF"/>
          </a:solidFill>
          <a:ln w="19050" cap="flat" cmpd="sng">
            <a:solidFill>
              <a:srgbClr val="28282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94"/>
          <p:cNvSpPr txBox="1"/>
          <p:nvPr/>
        </p:nvSpPr>
        <p:spPr>
          <a:xfrm>
            <a:off x="325475" y="1245050"/>
            <a:ext cx="3998700" cy="46170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1000"/>
              </a:spcAft>
              <a:buNone/>
            </a:pPr>
            <a:r>
              <a:rPr lang="en-GB" sz="1200">
                <a:solidFill>
                  <a:schemeClr val="dk1"/>
                </a:solidFill>
                <a:latin typeface="Lexend"/>
                <a:ea typeface="Lexend"/>
                <a:cs typeface="Lexend"/>
                <a:sym typeface="Lexend"/>
              </a:rPr>
              <a:t>Oak’s lessons are structured around </a:t>
            </a:r>
            <a:r>
              <a:rPr lang="en-GB" sz="1200" b="1">
                <a:solidFill>
                  <a:schemeClr val="dk1"/>
                </a:solidFill>
                <a:latin typeface="Lexend"/>
                <a:ea typeface="Lexend"/>
                <a:cs typeface="Lexend"/>
                <a:sym typeface="Lexend"/>
              </a:rPr>
              <a:t>learning cycles</a:t>
            </a:r>
            <a:r>
              <a:rPr lang="en-GB" sz="1200" i="1">
                <a:solidFill>
                  <a:schemeClr val="dk1"/>
                </a:solidFill>
                <a:latin typeface="Lexend"/>
                <a:ea typeface="Lexend"/>
                <a:cs typeface="Lexend"/>
                <a:sym typeface="Lexend"/>
              </a:rPr>
              <a:t>.</a:t>
            </a:r>
            <a:r>
              <a:rPr lang="en-GB" sz="1200">
                <a:solidFill>
                  <a:schemeClr val="dk1"/>
                </a:solidFill>
                <a:latin typeface="Lexend"/>
                <a:ea typeface="Lexend"/>
                <a:cs typeface="Lexend"/>
                <a:sym typeface="Lexend"/>
              </a:rPr>
              <a:t> These are indicated through colour in the slide deck:</a:t>
            </a:r>
            <a:endParaRPr sz="1200">
              <a:solidFill>
                <a:schemeClr val="dk1"/>
              </a:solidFill>
              <a:latin typeface="Lexend"/>
              <a:ea typeface="Lexend"/>
              <a:cs typeface="Lexend"/>
              <a:sym typeface="Lexend"/>
            </a:endParaRPr>
          </a:p>
        </p:txBody>
      </p:sp>
      <p:sp>
        <p:nvSpPr>
          <p:cNvPr id="661" name="Google Shape;661;p94"/>
          <p:cNvSpPr txBox="1"/>
          <p:nvPr/>
        </p:nvSpPr>
        <p:spPr>
          <a:xfrm>
            <a:off x="325475" y="921050"/>
            <a:ext cx="3998700" cy="246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600" b="1">
                <a:solidFill>
                  <a:schemeClr val="dk1"/>
                </a:solidFill>
                <a:latin typeface="Lexend"/>
                <a:ea typeface="Lexend"/>
                <a:cs typeface="Lexend"/>
                <a:sym typeface="Lexend"/>
              </a:rPr>
              <a:t>Oak’s lesson structure</a:t>
            </a:r>
            <a:endParaRPr sz="1600" b="1">
              <a:solidFill>
                <a:schemeClr val="dk1"/>
              </a:solidFill>
              <a:latin typeface="Lexend"/>
              <a:ea typeface="Lexend"/>
              <a:cs typeface="Lexend"/>
              <a:sym typeface="Lexend"/>
            </a:endParaRPr>
          </a:p>
        </p:txBody>
      </p:sp>
      <p:sp>
        <p:nvSpPr>
          <p:cNvPr id="662" name="Google Shape;662;p94"/>
          <p:cNvSpPr txBox="1"/>
          <p:nvPr/>
        </p:nvSpPr>
        <p:spPr>
          <a:xfrm>
            <a:off x="4824125" y="921050"/>
            <a:ext cx="3998700" cy="246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600" b="1">
                <a:solidFill>
                  <a:schemeClr val="dk1"/>
                </a:solidFill>
                <a:latin typeface="Lexend"/>
                <a:ea typeface="Lexend"/>
                <a:cs typeface="Lexend"/>
                <a:sym typeface="Lexend"/>
              </a:rPr>
              <a:t>Useful links</a:t>
            </a:r>
            <a:endParaRPr sz="1600" b="1">
              <a:solidFill>
                <a:schemeClr val="dk1"/>
              </a:solidFill>
              <a:latin typeface="Lexend"/>
              <a:ea typeface="Lexend"/>
              <a:cs typeface="Lexend"/>
              <a:sym typeface="Lexend"/>
            </a:endParaRPr>
          </a:p>
        </p:txBody>
      </p:sp>
      <p:sp>
        <p:nvSpPr>
          <p:cNvPr id="663" name="Google Shape;663;p94"/>
          <p:cNvSpPr txBox="1"/>
          <p:nvPr/>
        </p:nvSpPr>
        <p:spPr>
          <a:xfrm>
            <a:off x="325475" y="3407125"/>
            <a:ext cx="3998700" cy="18480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1000"/>
              </a:spcAft>
              <a:buNone/>
            </a:pPr>
            <a:r>
              <a:rPr lang="en-GB" sz="1200">
                <a:solidFill>
                  <a:schemeClr val="dk1"/>
                </a:solidFill>
                <a:latin typeface="Lexend"/>
                <a:ea typeface="Lexend"/>
                <a:cs typeface="Lexend"/>
                <a:sym typeface="Lexend"/>
              </a:rPr>
              <a:t>Each</a:t>
            </a:r>
            <a:r>
              <a:rPr lang="en-GB" sz="1200" b="1">
                <a:solidFill>
                  <a:schemeClr val="dk1"/>
                </a:solidFill>
                <a:latin typeface="Lexend"/>
                <a:ea typeface="Lexend"/>
                <a:cs typeface="Lexend"/>
                <a:sym typeface="Lexend"/>
              </a:rPr>
              <a:t> learning cycle</a:t>
            </a:r>
            <a:r>
              <a:rPr lang="en-GB" sz="1200">
                <a:solidFill>
                  <a:schemeClr val="dk1"/>
                </a:solidFill>
                <a:latin typeface="Lexend"/>
                <a:ea typeface="Lexend"/>
                <a:cs typeface="Lexend"/>
                <a:sym typeface="Lexend"/>
              </a:rPr>
              <a:t> covers several phases:</a:t>
            </a:r>
            <a:endParaRPr sz="1200">
              <a:solidFill>
                <a:schemeClr val="dk1"/>
              </a:solidFill>
              <a:latin typeface="Lexend"/>
              <a:ea typeface="Lexend"/>
              <a:cs typeface="Lexend"/>
              <a:sym typeface="Lexend"/>
            </a:endParaRPr>
          </a:p>
        </p:txBody>
      </p:sp>
      <p:pic>
        <p:nvPicPr>
          <p:cNvPr id="664" name="Google Shape;664;p9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82600" y="3725750"/>
            <a:ext cx="841850" cy="364800"/>
          </a:xfrm>
          <a:prstGeom prst="rect">
            <a:avLst/>
          </a:prstGeom>
          <a:noFill/>
          <a:ln>
            <a:noFill/>
          </a:ln>
        </p:spPr>
      </p:pic>
      <p:pic>
        <p:nvPicPr>
          <p:cNvPr id="665" name="Google Shape;665;p9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322300" y="3754900"/>
            <a:ext cx="688050" cy="339675"/>
          </a:xfrm>
          <a:prstGeom prst="rect">
            <a:avLst/>
          </a:prstGeom>
          <a:noFill/>
          <a:ln>
            <a:noFill/>
          </a:ln>
        </p:spPr>
      </p:pic>
      <p:pic>
        <p:nvPicPr>
          <p:cNvPr id="666" name="Google Shape;666;p94"/>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108188" y="3710946"/>
            <a:ext cx="743275" cy="369300"/>
          </a:xfrm>
          <a:prstGeom prst="rect">
            <a:avLst/>
          </a:prstGeom>
          <a:noFill/>
          <a:ln>
            <a:noFill/>
          </a:ln>
        </p:spPr>
      </p:pic>
      <p:pic>
        <p:nvPicPr>
          <p:cNvPr id="667" name="Google Shape;667;p94"/>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989750" y="3725750"/>
            <a:ext cx="807200" cy="369300"/>
          </a:xfrm>
          <a:prstGeom prst="rect">
            <a:avLst/>
          </a:prstGeom>
          <a:noFill/>
          <a:ln>
            <a:noFill/>
          </a:ln>
        </p:spPr>
      </p:pic>
      <p:sp>
        <p:nvSpPr>
          <p:cNvPr id="668" name="Google Shape;668;p94"/>
          <p:cNvSpPr/>
          <p:nvPr/>
        </p:nvSpPr>
        <p:spPr>
          <a:xfrm>
            <a:off x="324000" y="264675"/>
            <a:ext cx="6746400" cy="364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None/>
            </a:pPr>
            <a:r>
              <a:rPr lang="en-GB" sz="2000" b="1">
                <a:solidFill>
                  <a:schemeClr val="dk1"/>
                </a:solidFill>
                <a:latin typeface="Lexend"/>
                <a:ea typeface="Lexend"/>
                <a:cs typeface="Lexend"/>
                <a:sym typeface="Lexend"/>
              </a:rPr>
              <a:t>Teacher guidance</a:t>
            </a:r>
            <a:endParaRPr sz="2000" b="0" i="0" u="none" strike="noStrike" cap="none">
              <a:solidFill>
                <a:schemeClr val="dk1"/>
              </a:solidFill>
              <a:latin typeface="Calibri"/>
              <a:ea typeface="Calibri"/>
              <a:cs typeface="Calibri"/>
              <a:sym typeface="Calibri"/>
            </a:endParaRPr>
          </a:p>
        </p:txBody>
      </p:sp>
      <p:sp>
        <p:nvSpPr>
          <p:cNvPr id="669" name="Google Shape;669;p94"/>
          <p:cNvSpPr txBox="1"/>
          <p:nvPr/>
        </p:nvSpPr>
        <p:spPr>
          <a:xfrm>
            <a:off x="325475" y="4122125"/>
            <a:ext cx="3939600" cy="18480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1000"/>
              </a:spcAft>
              <a:buNone/>
            </a:pPr>
            <a:r>
              <a:rPr lang="en-GB" sz="1200">
                <a:solidFill>
                  <a:schemeClr val="dk1"/>
                </a:solidFill>
                <a:latin typeface="Lexend"/>
                <a:ea typeface="Lexend"/>
                <a:cs typeface="Lexend"/>
                <a:sym typeface="Lexend"/>
              </a:rPr>
              <a:t>Explanation      Check      Practice      Feedback</a:t>
            </a:r>
            <a:endParaRPr sz="1200">
              <a:solidFill>
                <a:schemeClr val="dk1"/>
              </a:solidFill>
              <a:latin typeface="Lexend"/>
              <a:ea typeface="Lexend"/>
              <a:cs typeface="Lexend"/>
              <a:sym typeface="Lexend"/>
            </a:endParaRPr>
          </a:p>
        </p:txBody>
      </p:sp>
      <p:pic>
        <p:nvPicPr>
          <p:cNvPr id="670" name="Google Shape;670;p94"/>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279913" y="1948533"/>
            <a:ext cx="2067960" cy="1216800"/>
          </a:xfrm>
          <a:prstGeom prst="rect">
            <a:avLst/>
          </a:prstGeom>
          <a:noFill/>
          <a:ln>
            <a:noFill/>
          </a:ln>
        </p:spPr>
      </p:pic>
      <p:pic>
        <p:nvPicPr>
          <p:cNvPr id="671" name="Google Shape;671;p94"/>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2425125" y="1828475"/>
            <a:ext cx="1738025" cy="1433724"/>
          </a:xfrm>
          <a:prstGeom prst="rect">
            <a:avLst/>
          </a:prstGeom>
          <a:noFill/>
          <a:ln>
            <a:noFill/>
          </a:ln>
        </p:spPr>
      </p:pic>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9.0 Keywords (3)">
  <p:cSld name="CUSTOM_3_1">
    <p:spTree>
      <p:nvGrpSpPr>
        <p:cNvPr id="1" name="Shape 672"/>
        <p:cNvGrpSpPr/>
        <p:nvPr/>
      </p:nvGrpSpPr>
      <p:grpSpPr>
        <a:xfrm>
          <a:off x="0" y="0"/>
          <a:ext cx="0" cy="0"/>
          <a:chOff x="0" y="0"/>
          <a:chExt cx="0" cy="0"/>
        </a:xfrm>
      </p:grpSpPr>
      <p:grpSp>
        <p:nvGrpSpPr>
          <p:cNvPr id="673" name="Google Shape;673;p95"/>
          <p:cNvGrpSpPr/>
          <p:nvPr/>
        </p:nvGrpSpPr>
        <p:grpSpPr>
          <a:xfrm>
            <a:off x="0" y="1"/>
            <a:ext cx="9151202" cy="649234"/>
            <a:chOff x="0" y="1"/>
            <a:chExt cx="9151202" cy="649234"/>
          </a:xfrm>
        </p:grpSpPr>
        <p:sp>
          <p:nvSpPr>
            <p:cNvPr id="674" name="Google Shape;674;p9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75" name="Google Shape;675;p95"/>
            <p:cNvPicPr preferRelativeResize="0"/>
            <p:nvPr/>
          </p:nvPicPr>
          <p:blipFill rotWithShape="1">
            <a:blip r:embed="rId2" cstate="email">
              <a:alphaModFix/>
              <a:extLst>
                <a:ext uri="{28A0092B-C50C-407E-A947-70E740481C1C}">
                  <a14:useLocalDpi xmlns:a14="http://schemas.microsoft.com/office/drawing/2010/main"/>
                </a:ext>
              </a:extLst>
            </a:blip>
            <a:srcRect t="1699" b="1709"/>
            <a:stretch/>
          </p:blipFill>
          <p:spPr>
            <a:xfrm>
              <a:off x="0" y="532525"/>
              <a:ext cx="9151202" cy="116709"/>
            </a:xfrm>
            <a:prstGeom prst="rect">
              <a:avLst/>
            </a:prstGeom>
            <a:noFill/>
            <a:ln>
              <a:noFill/>
            </a:ln>
          </p:spPr>
        </p:pic>
      </p:grpSp>
      <p:sp>
        <p:nvSpPr>
          <p:cNvPr id="676" name="Google Shape;676;p95"/>
          <p:cNvSpPr/>
          <p:nvPr/>
        </p:nvSpPr>
        <p:spPr>
          <a:xfrm>
            <a:off x="324000" y="114450"/>
            <a:ext cx="6671700" cy="364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None/>
            </a:pPr>
            <a:r>
              <a:rPr lang="en-GB" sz="2000" b="1" i="0" u="none" strike="noStrike" cap="none">
                <a:solidFill>
                  <a:schemeClr val="dk1"/>
                </a:solidFill>
                <a:latin typeface="Lexend"/>
                <a:ea typeface="Lexend"/>
                <a:cs typeface="Lexend"/>
                <a:sym typeface="Lexend"/>
              </a:rPr>
              <a:t>Keywords</a:t>
            </a:r>
            <a:endParaRPr sz="2000" b="0" i="0" u="none" strike="noStrike" cap="none">
              <a:solidFill>
                <a:schemeClr val="dk1"/>
              </a:solidFill>
              <a:latin typeface="Calibri"/>
              <a:ea typeface="Calibri"/>
              <a:cs typeface="Calibri"/>
              <a:sym typeface="Calibri"/>
            </a:endParaRPr>
          </a:p>
        </p:txBody>
      </p:sp>
      <p:sp>
        <p:nvSpPr>
          <p:cNvPr id="677" name="Google Shape;677;p95"/>
          <p:cNvSpPr txBox="1">
            <a:spLocks noGrp="1"/>
          </p:cNvSpPr>
          <p:nvPr>
            <p:ph type="subTitle" idx="1"/>
          </p:nvPr>
        </p:nvSpPr>
        <p:spPr>
          <a:xfrm>
            <a:off x="324000" y="8100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678" name="Google Shape;678;p95"/>
          <p:cNvSpPr txBox="1">
            <a:spLocks noGrp="1"/>
          </p:cNvSpPr>
          <p:nvPr>
            <p:ph type="subTitle" idx="2"/>
          </p:nvPr>
        </p:nvSpPr>
        <p:spPr>
          <a:xfrm>
            <a:off x="2699325" y="8100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679" name="Google Shape;679;p95"/>
          <p:cNvSpPr txBox="1">
            <a:spLocks noGrp="1"/>
          </p:cNvSpPr>
          <p:nvPr>
            <p:ph type="subTitle" idx="3"/>
          </p:nvPr>
        </p:nvSpPr>
        <p:spPr>
          <a:xfrm>
            <a:off x="324000" y="21054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680" name="Google Shape;680;p95"/>
          <p:cNvSpPr txBox="1">
            <a:spLocks noGrp="1"/>
          </p:cNvSpPr>
          <p:nvPr>
            <p:ph type="subTitle" idx="4"/>
          </p:nvPr>
        </p:nvSpPr>
        <p:spPr>
          <a:xfrm>
            <a:off x="2699325" y="21054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681" name="Google Shape;681;p95"/>
          <p:cNvSpPr txBox="1">
            <a:spLocks noGrp="1"/>
          </p:cNvSpPr>
          <p:nvPr>
            <p:ph type="subTitle" idx="5"/>
          </p:nvPr>
        </p:nvSpPr>
        <p:spPr>
          <a:xfrm>
            <a:off x="324000" y="34008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682" name="Google Shape;682;p95"/>
          <p:cNvSpPr txBox="1">
            <a:spLocks noGrp="1"/>
          </p:cNvSpPr>
          <p:nvPr>
            <p:ph type="subTitle" idx="6"/>
          </p:nvPr>
        </p:nvSpPr>
        <p:spPr>
          <a:xfrm>
            <a:off x="2699325" y="34008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683" name="Google Shape;683;p95"/>
          <p:cNvSpPr txBox="1">
            <a:spLocks noGrp="1"/>
          </p:cNvSpPr>
          <p:nvPr>
            <p:ph type="body" idx="7"/>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9.0 Keywords (4)">
  <p:cSld name="CUSTOM_3_1_1">
    <p:spTree>
      <p:nvGrpSpPr>
        <p:cNvPr id="1" name="Shape 684"/>
        <p:cNvGrpSpPr/>
        <p:nvPr/>
      </p:nvGrpSpPr>
      <p:grpSpPr>
        <a:xfrm>
          <a:off x="0" y="0"/>
          <a:ext cx="0" cy="0"/>
          <a:chOff x="0" y="0"/>
          <a:chExt cx="0" cy="0"/>
        </a:xfrm>
      </p:grpSpPr>
      <p:grpSp>
        <p:nvGrpSpPr>
          <p:cNvPr id="685" name="Google Shape;685;p96"/>
          <p:cNvGrpSpPr/>
          <p:nvPr/>
        </p:nvGrpSpPr>
        <p:grpSpPr>
          <a:xfrm>
            <a:off x="0" y="1"/>
            <a:ext cx="9151202" cy="649234"/>
            <a:chOff x="0" y="1"/>
            <a:chExt cx="9151202" cy="649234"/>
          </a:xfrm>
        </p:grpSpPr>
        <p:sp>
          <p:nvSpPr>
            <p:cNvPr id="686" name="Google Shape;686;p9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87" name="Google Shape;687;p96"/>
            <p:cNvPicPr preferRelativeResize="0"/>
            <p:nvPr/>
          </p:nvPicPr>
          <p:blipFill rotWithShape="1">
            <a:blip r:embed="rId2" cstate="email">
              <a:alphaModFix/>
              <a:extLst>
                <a:ext uri="{28A0092B-C50C-407E-A947-70E740481C1C}">
                  <a14:useLocalDpi xmlns:a14="http://schemas.microsoft.com/office/drawing/2010/main"/>
                </a:ext>
              </a:extLst>
            </a:blip>
            <a:srcRect t="1699" b="1709"/>
            <a:stretch/>
          </p:blipFill>
          <p:spPr>
            <a:xfrm>
              <a:off x="0" y="532525"/>
              <a:ext cx="9151202" cy="116709"/>
            </a:xfrm>
            <a:prstGeom prst="rect">
              <a:avLst/>
            </a:prstGeom>
            <a:noFill/>
            <a:ln>
              <a:noFill/>
            </a:ln>
          </p:spPr>
        </p:pic>
      </p:grpSp>
      <p:sp>
        <p:nvSpPr>
          <p:cNvPr id="688" name="Google Shape;688;p96"/>
          <p:cNvSpPr/>
          <p:nvPr/>
        </p:nvSpPr>
        <p:spPr>
          <a:xfrm>
            <a:off x="324000" y="114450"/>
            <a:ext cx="6671700" cy="364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None/>
            </a:pPr>
            <a:r>
              <a:rPr lang="en-GB" sz="2000" b="1" i="0" u="none" strike="noStrike" cap="none">
                <a:solidFill>
                  <a:schemeClr val="dk1"/>
                </a:solidFill>
                <a:latin typeface="Lexend"/>
                <a:ea typeface="Lexend"/>
                <a:cs typeface="Lexend"/>
                <a:sym typeface="Lexend"/>
              </a:rPr>
              <a:t>Keywords</a:t>
            </a:r>
            <a:endParaRPr sz="2000" b="0" i="0" u="none" strike="noStrike" cap="none">
              <a:solidFill>
                <a:schemeClr val="dk1"/>
              </a:solidFill>
              <a:latin typeface="Calibri"/>
              <a:ea typeface="Calibri"/>
              <a:cs typeface="Calibri"/>
              <a:sym typeface="Calibri"/>
            </a:endParaRPr>
          </a:p>
        </p:txBody>
      </p:sp>
      <p:sp>
        <p:nvSpPr>
          <p:cNvPr id="689" name="Google Shape;689;p96"/>
          <p:cNvSpPr txBox="1">
            <a:spLocks noGrp="1"/>
          </p:cNvSpPr>
          <p:nvPr>
            <p:ph type="subTitle" idx="1"/>
          </p:nvPr>
        </p:nvSpPr>
        <p:spPr>
          <a:xfrm>
            <a:off x="324000" y="8100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690" name="Google Shape;690;p96"/>
          <p:cNvSpPr txBox="1">
            <a:spLocks noGrp="1"/>
          </p:cNvSpPr>
          <p:nvPr>
            <p:ph type="subTitle" idx="2"/>
          </p:nvPr>
        </p:nvSpPr>
        <p:spPr>
          <a:xfrm>
            <a:off x="2699325" y="8100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691" name="Google Shape;691;p96"/>
          <p:cNvSpPr txBox="1">
            <a:spLocks noGrp="1"/>
          </p:cNvSpPr>
          <p:nvPr>
            <p:ph type="subTitle" idx="3"/>
          </p:nvPr>
        </p:nvSpPr>
        <p:spPr>
          <a:xfrm>
            <a:off x="324000" y="18006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692" name="Google Shape;692;p96"/>
          <p:cNvSpPr txBox="1">
            <a:spLocks noGrp="1"/>
          </p:cNvSpPr>
          <p:nvPr>
            <p:ph type="subTitle" idx="4"/>
          </p:nvPr>
        </p:nvSpPr>
        <p:spPr>
          <a:xfrm>
            <a:off x="2699325" y="18006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693" name="Google Shape;693;p96"/>
          <p:cNvSpPr txBox="1">
            <a:spLocks noGrp="1"/>
          </p:cNvSpPr>
          <p:nvPr>
            <p:ph type="subTitle" idx="5"/>
          </p:nvPr>
        </p:nvSpPr>
        <p:spPr>
          <a:xfrm>
            <a:off x="324000" y="27912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694" name="Google Shape;694;p96"/>
          <p:cNvSpPr txBox="1">
            <a:spLocks noGrp="1"/>
          </p:cNvSpPr>
          <p:nvPr>
            <p:ph type="subTitle" idx="6"/>
          </p:nvPr>
        </p:nvSpPr>
        <p:spPr>
          <a:xfrm>
            <a:off x="2699325" y="27912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695" name="Google Shape;695;p96"/>
          <p:cNvSpPr txBox="1">
            <a:spLocks noGrp="1"/>
          </p:cNvSpPr>
          <p:nvPr>
            <p:ph type="subTitle" idx="7"/>
          </p:nvPr>
        </p:nvSpPr>
        <p:spPr>
          <a:xfrm>
            <a:off x="324000" y="37818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696" name="Google Shape;696;p96"/>
          <p:cNvSpPr txBox="1">
            <a:spLocks noGrp="1"/>
          </p:cNvSpPr>
          <p:nvPr>
            <p:ph type="subTitle" idx="8"/>
          </p:nvPr>
        </p:nvSpPr>
        <p:spPr>
          <a:xfrm>
            <a:off x="2699325" y="37818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697" name="Google Shape;697;p96"/>
          <p:cNvSpPr txBox="1">
            <a:spLocks noGrp="1"/>
          </p:cNvSpPr>
          <p:nvPr>
            <p:ph type="body" idx="9"/>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9.0 Keywords (5)">
  <p:cSld name="CUSTOM_3_1_1_1">
    <p:spTree>
      <p:nvGrpSpPr>
        <p:cNvPr id="1" name="Shape 698"/>
        <p:cNvGrpSpPr/>
        <p:nvPr/>
      </p:nvGrpSpPr>
      <p:grpSpPr>
        <a:xfrm>
          <a:off x="0" y="0"/>
          <a:ext cx="0" cy="0"/>
          <a:chOff x="0" y="0"/>
          <a:chExt cx="0" cy="0"/>
        </a:xfrm>
      </p:grpSpPr>
      <p:grpSp>
        <p:nvGrpSpPr>
          <p:cNvPr id="699" name="Google Shape;699;p97"/>
          <p:cNvGrpSpPr/>
          <p:nvPr/>
        </p:nvGrpSpPr>
        <p:grpSpPr>
          <a:xfrm>
            <a:off x="0" y="1"/>
            <a:ext cx="9151202" cy="649234"/>
            <a:chOff x="0" y="1"/>
            <a:chExt cx="9151202" cy="649234"/>
          </a:xfrm>
        </p:grpSpPr>
        <p:sp>
          <p:nvSpPr>
            <p:cNvPr id="700" name="Google Shape;700;p97"/>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01" name="Google Shape;701;p97"/>
            <p:cNvPicPr preferRelativeResize="0"/>
            <p:nvPr/>
          </p:nvPicPr>
          <p:blipFill rotWithShape="1">
            <a:blip r:embed="rId2" cstate="email">
              <a:alphaModFix/>
              <a:extLst>
                <a:ext uri="{28A0092B-C50C-407E-A947-70E740481C1C}">
                  <a14:useLocalDpi xmlns:a14="http://schemas.microsoft.com/office/drawing/2010/main"/>
                </a:ext>
              </a:extLst>
            </a:blip>
            <a:srcRect t="1699" b="1709"/>
            <a:stretch/>
          </p:blipFill>
          <p:spPr>
            <a:xfrm>
              <a:off x="0" y="532525"/>
              <a:ext cx="9151202" cy="116709"/>
            </a:xfrm>
            <a:prstGeom prst="rect">
              <a:avLst/>
            </a:prstGeom>
            <a:noFill/>
            <a:ln>
              <a:noFill/>
            </a:ln>
          </p:spPr>
        </p:pic>
      </p:grpSp>
      <p:sp>
        <p:nvSpPr>
          <p:cNvPr id="702" name="Google Shape;702;p97"/>
          <p:cNvSpPr/>
          <p:nvPr/>
        </p:nvSpPr>
        <p:spPr>
          <a:xfrm>
            <a:off x="324000" y="114450"/>
            <a:ext cx="6671700" cy="364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None/>
            </a:pPr>
            <a:r>
              <a:rPr lang="en-GB" sz="2000" b="1" i="0" u="none" strike="noStrike" cap="none">
                <a:solidFill>
                  <a:schemeClr val="dk1"/>
                </a:solidFill>
                <a:latin typeface="Lexend"/>
                <a:ea typeface="Lexend"/>
                <a:cs typeface="Lexend"/>
                <a:sym typeface="Lexend"/>
              </a:rPr>
              <a:t>Keywords</a:t>
            </a:r>
            <a:endParaRPr sz="2000" b="0" i="0" u="none" strike="noStrike" cap="none">
              <a:solidFill>
                <a:schemeClr val="dk1"/>
              </a:solidFill>
              <a:latin typeface="Calibri"/>
              <a:ea typeface="Calibri"/>
              <a:cs typeface="Calibri"/>
              <a:sym typeface="Calibri"/>
            </a:endParaRPr>
          </a:p>
        </p:txBody>
      </p:sp>
      <p:sp>
        <p:nvSpPr>
          <p:cNvPr id="703" name="Google Shape;703;p97"/>
          <p:cNvSpPr txBox="1">
            <a:spLocks noGrp="1"/>
          </p:cNvSpPr>
          <p:nvPr>
            <p:ph type="subTitle" idx="1"/>
          </p:nvPr>
        </p:nvSpPr>
        <p:spPr>
          <a:xfrm>
            <a:off x="324000" y="8100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704" name="Google Shape;704;p97"/>
          <p:cNvSpPr txBox="1">
            <a:spLocks noGrp="1"/>
          </p:cNvSpPr>
          <p:nvPr>
            <p:ph type="subTitle" idx="2"/>
          </p:nvPr>
        </p:nvSpPr>
        <p:spPr>
          <a:xfrm>
            <a:off x="2699325" y="8100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705" name="Google Shape;705;p97"/>
          <p:cNvSpPr txBox="1">
            <a:spLocks noGrp="1"/>
          </p:cNvSpPr>
          <p:nvPr>
            <p:ph type="subTitle" idx="3"/>
          </p:nvPr>
        </p:nvSpPr>
        <p:spPr>
          <a:xfrm>
            <a:off x="324000" y="24864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706" name="Google Shape;706;p97"/>
          <p:cNvSpPr txBox="1">
            <a:spLocks noGrp="1"/>
          </p:cNvSpPr>
          <p:nvPr>
            <p:ph type="subTitle" idx="4"/>
          </p:nvPr>
        </p:nvSpPr>
        <p:spPr>
          <a:xfrm>
            <a:off x="2699325" y="24864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707" name="Google Shape;707;p97"/>
          <p:cNvSpPr txBox="1">
            <a:spLocks noGrp="1"/>
          </p:cNvSpPr>
          <p:nvPr>
            <p:ph type="subTitle" idx="5"/>
          </p:nvPr>
        </p:nvSpPr>
        <p:spPr>
          <a:xfrm>
            <a:off x="324000" y="41628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708" name="Google Shape;708;p97"/>
          <p:cNvSpPr txBox="1">
            <a:spLocks noGrp="1"/>
          </p:cNvSpPr>
          <p:nvPr>
            <p:ph type="subTitle" idx="6"/>
          </p:nvPr>
        </p:nvSpPr>
        <p:spPr>
          <a:xfrm>
            <a:off x="2699325" y="41628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709" name="Google Shape;709;p97"/>
          <p:cNvSpPr txBox="1">
            <a:spLocks noGrp="1"/>
          </p:cNvSpPr>
          <p:nvPr>
            <p:ph type="subTitle" idx="7"/>
          </p:nvPr>
        </p:nvSpPr>
        <p:spPr>
          <a:xfrm>
            <a:off x="324000" y="16482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710" name="Google Shape;710;p97"/>
          <p:cNvSpPr txBox="1">
            <a:spLocks noGrp="1"/>
          </p:cNvSpPr>
          <p:nvPr>
            <p:ph type="subTitle" idx="8"/>
          </p:nvPr>
        </p:nvSpPr>
        <p:spPr>
          <a:xfrm>
            <a:off x="2699325" y="16482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711" name="Google Shape;711;p97"/>
          <p:cNvSpPr txBox="1">
            <a:spLocks noGrp="1"/>
          </p:cNvSpPr>
          <p:nvPr>
            <p:ph type="subTitle" idx="9"/>
          </p:nvPr>
        </p:nvSpPr>
        <p:spPr>
          <a:xfrm>
            <a:off x="324000" y="33246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712" name="Google Shape;712;p97"/>
          <p:cNvSpPr txBox="1">
            <a:spLocks noGrp="1"/>
          </p:cNvSpPr>
          <p:nvPr>
            <p:ph type="subTitle" idx="13"/>
          </p:nvPr>
        </p:nvSpPr>
        <p:spPr>
          <a:xfrm>
            <a:off x="2699325" y="33246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713" name="Google Shape;713;p97"/>
          <p:cNvSpPr txBox="1">
            <a:spLocks noGrp="1"/>
          </p:cNvSpPr>
          <p:nvPr>
            <p:ph type="body" idx="14"/>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9.0 Keywords (p2, 2)">
  <p:cSld name="CUSTOM_3_1_1_1_1">
    <p:spTree>
      <p:nvGrpSpPr>
        <p:cNvPr id="1" name="Shape 714"/>
        <p:cNvGrpSpPr/>
        <p:nvPr/>
      </p:nvGrpSpPr>
      <p:grpSpPr>
        <a:xfrm>
          <a:off x="0" y="0"/>
          <a:ext cx="0" cy="0"/>
          <a:chOff x="0" y="0"/>
          <a:chExt cx="0" cy="0"/>
        </a:xfrm>
      </p:grpSpPr>
      <p:grpSp>
        <p:nvGrpSpPr>
          <p:cNvPr id="715" name="Google Shape;715;p98"/>
          <p:cNvGrpSpPr/>
          <p:nvPr/>
        </p:nvGrpSpPr>
        <p:grpSpPr>
          <a:xfrm>
            <a:off x="0" y="1"/>
            <a:ext cx="9151202" cy="649234"/>
            <a:chOff x="0" y="1"/>
            <a:chExt cx="9151202" cy="649234"/>
          </a:xfrm>
        </p:grpSpPr>
        <p:sp>
          <p:nvSpPr>
            <p:cNvPr id="716" name="Google Shape;716;p98"/>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17" name="Google Shape;717;p98"/>
            <p:cNvPicPr preferRelativeResize="0"/>
            <p:nvPr/>
          </p:nvPicPr>
          <p:blipFill rotWithShape="1">
            <a:blip r:embed="rId2" cstate="email">
              <a:alphaModFix/>
              <a:extLst>
                <a:ext uri="{28A0092B-C50C-407E-A947-70E740481C1C}">
                  <a14:useLocalDpi xmlns:a14="http://schemas.microsoft.com/office/drawing/2010/main"/>
                </a:ext>
              </a:extLst>
            </a:blip>
            <a:srcRect t="1699" b="1709"/>
            <a:stretch/>
          </p:blipFill>
          <p:spPr>
            <a:xfrm>
              <a:off x="0" y="532525"/>
              <a:ext cx="9151202" cy="116709"/>
            </a:xfrm>
            <a:prstGeom prst="rect">
              <a:avLst/>
            </a:prstGeom>
            <a:noFill/>
            <a:ln>
              <a:noFill/>
            </a:ln>
          </p:spPr>
        </p:pic>
      </p:grpSp>
      <p:sp>
        <p:nvSpPr>
          <p:cNvPr id="718" name="Google Shape;718;p98"/>
          <p:cNvSpPr/>
          <p:nvPr/>
        </p:nvSpPr>
        <p:spPr>
          <a:xfrm>
            <a:off x="324000" y="114450"/>
            <a:ext cx="6671700" cy="364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None/>
            </a:pPr>
            <a:r>
              <a:rPr lang="en-GB" sz="2000" b="1" i="0" u="none" strike="noStrike" cap="none">
                <a:solidFill>
                  <a:schemeClr val="dk1"/>
                </a:solidFill>
                <a:latin typeface="Lexend"/>
                <a:ea typeface="Lexend"/>
                <a:cs typeface="Lexend"/>
                <a:sym typeface="Lexend"/>
              </a:rPr>
              <a:t>Keywords</a:t>
            </a:r>
            <a:endParaRPr sz="2000" b="0" i="0" u="none" strike="noStrike" cap="none">
              <a:solidFill>
                <a:schemeClr val="dk1"/>
              </a:solidFill>
              <a:latin typeface="Calibri"/>
              <a:ea typeface="Calibri"/>
              <a:cs typeface="Calibri"/>
              <a:sym typeface="Calibri"/>
            </a:endParaRPr>
          </a:p>
        </p:txBody>
      </p:sp>
      <p:sp>
        <p:nvSpPr>
          <p:cNvPr id="719" name="Google Shape;719;p98"/>
          <p:cNvSpPr txBox="1">
            <a:spLocks noGrp="1"/>
          </p:cNvSpPr>
          <p:nvPr>
            <p:ph type="subTitle" idx="1"/>
          </p:nvPr>
        </p:nvSpPr>
        <p:spPr>
          <a:xfrm>
            <a:off x="324000" y="8100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720" name="Google Shape;720;p98"/>
          <p:cNvSpPr txBox="1">
            <a:spLocks noGrp="1"/>
          </p:cNvSpPr>
          <p:nvPr>
            <p:ph type="subTitle" idx="2"/>
          </p:nvPr>
        </p:nvSpPr>
        <p:spPr>
          <a:xfrm>
            <a:off x="2699325" y="8100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721" name="Google Shape;721;p98"/>
          <p:cNvSpPr txBox="1">
            <a:spLocks noGrp="1"/>
          </p:cNvSpPr>
          <p:nvPr>
            <p:ph type="subTitle" idx="3"/>
          </p:nvPr>
        </p:nvSpPr>
        <p:spPr>
          <a:xfrm>
            <a:off x="324000" y="25626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722" name="Google Shape;722;p98"/>
          <p:cNvSpPr txBox="1">
            <a:spLocks noGrp="1"/>
          </p:cNvSpPr>
          <p:nvPr>
            <p:ph type="subTitle" idx="4"/>
          </p:nvPr>
        </p:nvSpPr>
        <p:spPr>
          <a:xfrm>
            <a:off x="2699325" y="25626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723" name="Google Shape;723;p98"/>
          <p:cNvSpPr txBox="1">
            <a:spLocks noGrp="1"/>
          </p:cNvSpPr>
          <p:nvPr>
            <p:ph type="body" idx="5"/>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9.3 Lesson outline (2)">
  <p:cSld name="CUSTOM_3_2">
    <p:spTree>
      <p:nvGrpSpPr>
        <p:cNvPr id="1" name="Shape 724"/>
        <p:cNvGrpSpPr/>
        <p:nvPr/>
      </p:nvGrpSpPr>
      <p:grpSpPr>
        <a:xfrm>
          <a:off x="0" y="0"/>
          <a:ext cx="0" cy="0"/>
          <a:chOff x="0" y="0"/>
          <a:chExt cx="0" cy="0"/>
        </a:xfrm>
      </p:grpSpPr>
      <p:pic>
        <p:nvPicPr>
          <p:cNvPr id="725" name="Google Shape;725;p99"/>
          <p:cNvPicPr preferRelativeResize="0"/>
          <p:nvPr/>
        </p:nvPicPr>
        <p:blipFill rotWithShape="1">
          <a:blip r:embed="rId2" cstate="email">
            <a:alphaModFix/>
            <a:extLst>
              <a:ext uri="{28A0092B-C50C-407E-A947-70E740481C1C}">
                <a14:useLocalDpi xmlns:a14="http://schemas.microsoft.com/office/drawing/2010/main"/>
              </a:ext>
            </a:extLst>
          </a:blip>
          <a:srcRect t="3678" b="3669"/>
          <a:stretch/>
        </p:blipFill>
        <p:spPr>
          <a:xfrm>
            <a:off x="863550" y="2926472"/>
            <a:ext cx="7439126" cy="572078"/>
          </a:xfrm>
          <a:prstGeom prst="rect">
            <a:avLst/>
          </a:prstGeom>
          <a:noFill/>
          <a:ln>
            <a:noFill/>
          </a:ln>
        </p:spPr>
      </p:pic>
      <p:pic>
        <p:nvPicPr>
          <p:cNvPr id="726" name="Google Shape;726;p99"/>
          <p:cNvPicPr preferRelativeResize="0"/>
          <p:nvPr/>
        </p:nvPicPr>
        <p:blipFill rotWithShape="1">
          <a:blip r:embed="rId3" cstate="email">
            <a:alphaModFix/>
            <a:extLst>
              <a:ext uri="{28A0092B-C50C-407E-A947-70E740481C1C}">
                <a14:useLocalDpi xmlns:a14="http://schemas.microsoft.com/office/drawing/2010/main"/>
              </a:ext>
            </a:extLst>
          </a:blip>
          <a:srcRect t="3678" b="3669"/>
          <a:stretch/>
        </p:blipFill>
        <p:spPr>
          <a:xfrm>
            <a:off x="863550" y="1989425"/>
            <a:ext cx="7439126" cy="572078"/>
          </a:xfrm>
          <a:prstGeom prst="rect">
            <a:avLst/>
          </a:prstGeom>
          <a:noFill/>
          <a:ln>
            <a:noFill/>
          </a:ln>
        </p:spPr>
      </p:pic>
      <p:pic>
        <p:nvPicPr>
          <p:cNvPr id="727" name="Google Shape;727;p99"/>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63550" y="1954586"/>
            <a:ext cx="145900" cy="645874"/>
          </a:xfrm>
          <a:prstGeom prst="rect">
            <a:avLst/>
          </a:prstGeom>
          <a:noFill/>
          <a:ln>
            <a:noFill/>
          </a:ln>
        </p:spPr>
      </p:pic>
      <p:cxnSp>
        <p:nvCxnSpPr>
          <p:cNvPr id="728" name="Google Shape;728;p99"/>
          <p:cNvCxnSpPr>
            <a:endCxn id="729"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730" name="Google Shape;730;p99"/>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363482" y="1993619"/>
            <a:ext cx="563185" cy="572092"/>
          </a:xfrm>
          <a:prstGeom prst="rect">
            <a:avLst/>
          </a:prstGeom>
          <a:noFill/>
          <a:ln>
            <a:noFill/>
          </a:ln>
        </p:spPr>
      </p:pic>
      <p:sp>
        <p:nvSpPr>
          <p:cNvPr id="731" name="Google Shape;731;p99"/>
          <p:cNvSpPr txBox="1">
            <a:spLocks noGrp="1"/>
          </p:cNvSpPr>
          <p:nvPr>
            <p:ph type="title"/>
          </p:nvPr>
        </p:nvSpPr>
        <p:spPr>
          <a:xfrm>
            <a:off x="1225225" y="2133562"/>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pic>
        <p:nvPicPr>
          <p:cNvPr id="729" name="Google Shape;729;p99"/>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363340" y="2925705"/>
            <a:ext cx="563446" cy="572077"/>
          </a:xfrm>
          <a:prstGeom prst="rect">
            <a:avLst/>
          </a:prstGeom>
          <a:noFill/>
          <a:ln>
            <a:noFill/>
          </a:ln>
        </p:spPr>
      </p:pic>
      <p:grpSp>
        <p:nvGrpSpPr>
          <p:cNvPr id="732" name="Google Shape;732;p99"/>
          <p:cNvGrpSpPr/>
          <p:nvPr/>
        </p:nvGrpSpPr>
        <p:grpSpPr>
          <a:xfrm>
            <a:off x="-12" y="0"/>
            <a:ext cx="9151202" cy="598359"/>
            <a:chOff x="-12" y="0"/>
            <a:chExt cx="9151202" cy="598359"/>
          </a:xfrm>
        </p:grpSpPr>
        <p:sp>
          <p:nvSpPr>
            <p:cNvPr id="733" name="Google Shape;733;p9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34" name="Google Shape;734;p99"/>
            <p:cNvPicPr preferRelativeResize="0"/>
            <p:nvPr/>
          </p:nvPicPr>
          <p:blipFill rotWithShape="1">
            <a:blip r:embed="rId7" cstate="email">
              <a:alphaModFix/>
              <a:extLst>
                <a:ext uri="{28A0092B-C50C-407E-A947-70E740481C1C}">
                  <a14:useLocalDpi xmlns:a14="http://schemas.microsoft.com/office/drawing/2010/main"/>
                </a:ext>
              </a:extLst>
            </a:blip>
            <a:srcRect t="1699" b="1709"/>
            <a:stretch/>
          </p:blipFill>
          <p:spPr>
            <a:xfrm>
              <a:off x="-12" y="481650"/>
              <a:ext cx="9151202" cy="116709"/>
            </a:xfrm>
            <a:prstGeom prst="rect">
              <a:avLst/>
            </a:prstGeom>
            <a:noFill/>
            <a:ln>
              <a:noFill/>
            </a:ln>
          </p:spPr>
        </p:pic>
      </p:grpSp>
      <p:sp>
        <p:nvSpPr>
          <p:cNvPr id="735" name="Google Shape;735;p99"/>
          <p:cNvSpPr txBox="1"/>
          <p:nvPr/>
        </p:nvSpPr>
        <p:spPr>
          <a:xfrm>
            <a:off x="324000" y="112500"/>
            <a:ext cx="2304900" cy="307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000" b="1">
                <a:solidFill>
                  <a:schemeClr val="dk1"/>
                </a:solidFill>
                <a:latin typeface="Lexend"/>
                <a:ea typeface="Lexend"/>
                <a:cs typeface="Lexend"/>
                <a:sym typeface="Lexend"/>
              </a:rPr>
              <a:t>Lesson outline</a:t>
            </a:r>
            <a:endParaRPr sz="2000" b="1">
              <a:solidFill>
                <a:schemeClr val="dk1"/>
              </a:solidFill>
              <a:latin typeface="Lexend"/>
              <a:ea typeface="Lexend"/>
              <a:cs typeface="Lexend"/>
              <a:sym typeface="Lexend"/>
            </a:endParaRPr>
          </a:p>
        </p:txBody>
      </p:sp>
      <p:sp>
        <p:nvSpPr>
          <p:cNvPr id="736" name="Google Shape;736;p99"/>
          <p:cNvSpPr txBox="1">
            <a:spLocks noGrp="1"/>
          </p:cNvSpPr>
          <p:nvPr>
            <p:ph type="title" idx="2"/>
          </p:nvPr>
        </p:nvSpPr>
        <p:spPr>
          <a:xfrm>
            <a:off x="324000" y="810000"/>
            <a:ext cx="7135200" cy="307800"/>
          </a:xfrm>
          <a:prstGeom prst="rect">
            <a:avLst/>
          </a:prstGeom>
        </p:spPr>
        <p:txBody>
          <a:bodyPr spcFirstLastPara="1" wrap="square" lIns="0" tIns="0" rIns="0" bIns="0" anchor="ctr" anchorCtr="0">
            <a:noAutofit/>
          </a:bodyPr>
          <a:lstStyle>
            <a:lvl1pPr lvl="0">
              <a:spcBef>
                <a:spcPts val="0"/>
              </a:spcBef>
              <a:spcAft>
                <a:spcPts val="0"/>
              </a:spcAft>
              <a:buSzPts val="2200"/>
              <a:buFont typeface="Lexend"/>
              <a:buNone/>
              <a:defRPr b="0">
                <a:latin typeface="Lexend"/>
                <a:ea typeface="Lexend"/>
                <a:cs typeface="Lexend"/>
                <a:sym typeface="Lexend"/>
              </a:defRPr>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a:endParaRPr/>
          </a:p>
        </p:txBody>
      </p:sp>
      <p:sp>
        <p:nvSpPr>
          <p:cNvPr id="737" name="Google Shape;737;p99"/>
          <p:cNvSpPr txBox="1">
            <a:spLocks noGrp="1"/>
          </p:cNvSpPr>
          <p:nvPr>
            <p:ph type="title" idx="3"/>
          </p:nvPr>
        </p:nvSpPr>
        <p:spPr>
          <a:xfrm>
            <a:off x="1225225" y="3069850"/>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9.3 Lesson outline (3)">
  <p:cSld name="CUSTOM_3_2_1">
    <p:spTree>
      <p:nvGrpSpPr>
        <p:cNvPr id="1" name="Shape 738"/>
        <p:cNvGrpSpPr/>
        <p:nvPr/>
      </p:nvGrpSpPr>
      <p:grpSpPr>
        <a:xfrm>
          <a:off x="0" y="0"/>
          <a:ext cx="0" cy="0"/>
          <a:chOff x="0" y="0"/>
          <a:chExt cx="0" cy="0"/>
        </a:xfrm>
      </p:grpSpPr>
      <p:pic>
        <p:nvPicPr>
          <p:cNvPr id="739" name="Google Shape;739;p100"/>
          <p:cNvPicPr preferRelativeResize="0"/>
          <p:nvPr/>
        </p:nvPicPr>
        <p:blipFill rotWithShape="1">
          <a:blip r:embed="rId2" cstate="email">
            <a:alphaModFix/>
            <a:extLst>
              <a:ext uri="{28A0092B-C50C-407E-A947-70E740481C1C}">
                <a14:useLocalDpi xmlns:a14="http://schemas.microsoft.com/office/drawing/2010/main"/>
              </a:ext>
            </a:extLst>
          </a:blip>
          <a:srcRect t="4429" b="4438"/>
          <a:stretch/>
        </p:blipFill>
        <p:spPr>
          <a:xfrm>
            <a:off x="863550" y="3642223"/>
            <a:ext cx="7439125" cy="563227"/>
          </a:xfrm>
          <a:prstGeom prst="rect">
            <a:avLst/>
          </a:prstGeom>
          <a:noFill/>
          <a:ln>
            <a:noFill/>
          </a:ln>
        </p:spPr>
      </p:pic>
      <p:pic>
        <p:nvPicPr>
          <p:cNvPr id="740" name="Google Shape;740;p10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63550" y="3600900"/>
            <a:ext cx="145900" cy="645874"/>
          </a:xfrm>
          <a:prstGeom prst="rect">
            <a:avLst/>
          </a:prstGeom>
          <a:noFill/>
          <a:ln>
            <a:noFill/>
          </a:ln>
        </p:spPr>
      </p:pic>
      <p:pic>
        <p:nvPicPr>
          <p:cNvPr id="741" name="Google Shape;741;p100"/>
          <p:cNvPicPr preferRelativeResize="0"/>
          <p:nvPr/>
        </p:nvPicPr>
        <p:blipFill rotWithShape="1">
          <a:blip r:embed="rId4" cstate="email">
            <a:alphaModFix/>
            <a:extLst>
              <a:ext uri="{28A0092B-C50C-407E-A947-70E740481C1C}">
                <a14:useLocalDpi xmlns:a14="http://schemas.microsoft.com/office/drawing/2010/main"/>
              </a:ext>
            </a:extLst>
          </a:blip>
          <a:srcRect t="3678" b="3669"/>
          <a:stretch/>
        </p:blipFill>
        <p:spPr>
          <a:xfrm>
            <a:off x="863550" y="2704186"/>
            <a:ext cx="7439126" cy="572074"/>
          </a:xfrm>
          <a:prstGeom prst="rect">
            <a:avLst/>
          </a:prstGeom>
          <a:noFill/>
          <a:ln>
            <a:noFill/>
          </a:ln>
        </p:spPr>
      </p:pic>
      <p:pic>
        <p:nvPicPr>
          <p:cNvPr id="742" name="Google Shape;742;p10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63550" y="2677988"/>
            <a:ext cx="145900" cy="645874"/>
          </a:xfrm>
          <a:prstGeom prst="rect">
            <a:avLst/>
          </a:prstGeom>
          <a:noFill/>
          <a:ln>
            <a:noFill/>
          </a:ln>
        </p:spPr>
      </p:pic>
      <p:pic>
        <p:nvPicPr>
          <p:cNvPr id="743" name="Google Shape;743;p100"/>
          <p:cNvPicPr preferRelativeResize="0"/>
          <p:nvPr/>
        </p:nvPicPr>
        <p:blipFill rotWithShape="1">
          <a:blip r:embed="rId5" cstate="email">
            <a:alphaModFix/>
            <a:extLst>
              <a:ext uri="{28A0092B-C50C-407E-A947-70E740481C1C}">
                <a14:useLocalDpi xmlns:a14="http://schemas.microsoft.com/office/drawing/2010/main"/>
              </a:ext>
            </a:extLst>
          </a:blip>
          <a:srcRect t="3678" b="3669"/>
          <a:stretch/>
        </p:blipFill>
        <p:spPr>
          <a:xfrm>
            <a:off x="863550" y="1678325"/>
            <a:ext cx="7439126" cy="572074"/>
          </a:xfrm>
          <a:prstGeom prst="rect">
            <a:avLst/>
          </a:prstGeom>
          <a:noFill/>
          <a:ln>
            <a:noFill/>
          </a:ln>
        </p:spPr>
      </p:pic>
      <p:pic>
        <p:nvPicPr>
          <p:cNvPr id="744" name="Google Shape;744;p10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63550" y="1643475"/>
            <a:ext cx="145900" cy="645874"/>
          </a:xfrm>
          <a:prstGeom prst="rect">
            <a:avLst/>
          </a:prstGeom>
          <a:noFill/>
          <a:ln>
            <a:noFill/>
          </a:ln>
        </p:spPr>
      </p:pic>
      <p:cxnSp>
        <p:nvCxnSpPr>
          <p:cNvPr id="745" name="Google Shape;745;p100"/>
          <p:cNvCxnSpPr>
            <a:endCxn id="746" idx="2"/>
          </p:cNvCxnSpPr>
          <p:nvPr/>
        </p:nvCxnSpPr>
        <p:spPr>
          <a:xfrm>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746" name="Google Shape;746;p100"/>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366079" y="3636220"/>
            <a:ext cx="563446" cy="572077"/>
          </a:xfrm>
          <a:prstGeom prst="rect">
            <a:avLst/>
          </a:prstGeom>
          <a:noFill/>
          <a:ln>
            <a:noFill/>
          </a:ln>
        </p:spPr>
      </p:pic>
      <p:pic>
        <p:nvPicPr>
          <p:cNvPr id="747" name="Google Shape;747;p100"/>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363482" y="1682508"/>
            <a:ext cx="563185" cy="572092"/>
          </a:xfrm>
          <a:prstGeom prst="rect">
            <a:avLst/>
          </a:prstGeom>
          <a:noFill/>
          <a:ln>
            <a:noFill/>
          </a:ln>
        </p:spPr>
      </p:pic>
      <p:pic>
        <p:nvPicPr>
          <p:cNvPr id="748" name="Google Shape;748;p100"/>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363340" y="2703416"/>
            <a:ext cx="563446" cy="572077"/>
          </a:xfrm>
          <a:prstGeom prst="rect">
            <a:avLst/>
          </a:prstGeom>
          <a:noFill/>
          <a:ln>
            <a:noFill/>
          </a:ln>
        </p:spPr>
      </p:pic>
      <p:grpSp>
        <p:nvGrpSpPr>
          <p:cNvPr id="749" name="Google Shape;749;p100"/>
          <p:cNvGrpSpPr/>
          <p:nvPr/>
        </p:nvGrpSpPr>
        <p:grpSpPr>
          <a:xfrm>
            <a:off x="-12" y="0"/>
            <a:ext cx="9151202" cy="598359"/>
            <a:chOff x="-12" y="0"/>
            <a:chExt cx="9151202" cy="598359"/>
          </a:xfrm>
        </p:grpSpPr>
        <p:sp>
          <p:nvSpPr>
            <p:cNvPr id="750" name="Google Shape;750;p100"/>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51" name="Google Shape;751;p100"/>
            <p:cNvPicPr preferRelativeResize="0"/>
            <p:nvPr/>
          </p:nvPicPr>
          <p:blipFill rotWithShape="1">
            <a:blip r:embed="rId9" cstate="email">
              <a:alphaModFix/>
              <a:extLst>
                <a:ext uri="{28A0092B-C50C-407E-A947-70E740481C1C}">
                  <a14:useLocalDpi xmlns:a14="http://schemas.microsoft.com/office/drawing/2010/main"/>
                </a:ext>
              </a:extLst>
            </a:blip>
            <a:srcRect t="1699" b="1709"/>
            <a:stretch/>
          </p:blipFill>
          <p:spPr>
            <a:xfrm>
              <a:off x="-12" y="481650"/>
              <a:ext cx="9151202" cy="116709"/>
            </a:xfrm>
            <a:prstGeom prst="rect">
              <a:avLst/>
            </a:prstGeom>
            <a:noFill/>
            <a:ln>
              <a:noFill/>
            </a:ln>
          </p:spPr>
        </p:pic>
      </p:grpSp>
      <p:sp>
        <p:nvSpPr>
          <p:cNvPr id="752" name="Google Shape;752;p100"/>
          <p:cNvSpPr txBox="1"/>
          <p:nvPr/>
        </p:nvSpPr>
        <p:spPr>
          <a:xfrm>
            <a:off x="324000" y="112500"/>
            <a:ext cx="2304900" cy="307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000" b="1">
                <a:solidFill>
                  <a:schemeClr val="dk1"/>
                </a:solidFill>
                <a:latin typeface="Lexend"/>
                <a:ea typeface="Lexend"/>
                <a:cs typeface="Lexend"/>
                <a:sym typeface="Lexend"/>
              </a:rPr>
              <a:t>Lesson outline</a:t>
            </a:r>
            <a:endParaRPr sz="2000" b="1">
              <a:solidFill>
                <a:schemeClr val="dk1"/>
              </a:solidFill>
              <a:latin typeface="Lexend"/>
              <a:ea typeface="Lexend"/>
              <a:cs typeface="Lexend"/>
              <a:sym typeface="Lexend"/>
            </a:endParaRPr>
          </a:p>
        </p:txBody>
      </p:sp>
      <p:sp>
        <p:nvSpPr>
          <p:cNvPr id="753" name="Google Shape;753;p100"/>
          <p:cNvSpPr txBox="1">
            <a:spLocks noGrp="1"/>
          </p:cNvSpPr>
          <p:nvPr>
            <p:ph type="title"/>
          </p:nvPr>
        </p:nvSpPr>
        <p:spPr>
          <a:xfrm>
            <a:off x="324000" y="810000"/>
            <a:ext cx="7135200" cy="307800"/>
          </a:xfrm>
          <a:prstGeom prst="rect">
            <a:avLst/>
          </a:prstGeom>
        </p:spPr>
        <p:txBody>
          <a:bodyPr spcFirstLastPara="1" wrap="square" lIns="0" tIns="0" rIns="0" bIns="0" anchor="ctr" anchorCtr="0">
            <a:noAutofit/>
          </a:bodyPr>
          <a:lstStyle>
            <a:lvl1pPr lvl="0">
              <a:spcBef>
                <a:spcPts val="0"/>
              </a:spcBef>
              <a:spcAft>
                <a:spcPts val="0"/>
              </a:spcAft>
              <a:buSzPts val="2200"/>
              <a:buFont typeface="Lexend"/>
              <a:buNone/>
              <a:defRPr b="0">
                <a:latin typeface="Lexend"/>
                <a:ea typeface="Lexend"/>
                <a:cs typeface="Lexend"/>
                <a:sym typeface="Lexend"/>
              </a:defRPr>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a:endParaRPr/>
          </a:p>
        </p:txBody>
      </p:sp>
      <p:sp>
        <p:nvSpPr>
          <p:cNvPr id="754" name="Google Shape;754;p100"/>
          <p:cNvSpPr txBox="1">
            <a:spLocks noGrp="1"/>
          </p:cNvSpPr>
          <p:nvPr>
            <p:ph type="title" idx="2"/>
          </p:nvPr>
        </p:nvSpPr>
        <p:spPr>
          <a:xfrm>
            <a:off x="1225225" y="2841250"/>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755" name="Google Shape;755;p100"/>
          <p:cNvSpPr txBox="1">
            <a:spLocks noGrp="1"/>
          </p:cNvSpPr>
          <p:nvPr>
            <p:ph type="title" idx="3"/>
          </p:nvPr>
        </p:nvSpPr>
        <p:spPr>
          <a:xfrm>
            <a:off x="1225200" y="3781950"/>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756" name="Google Shape;756;p100"/>
          <p:cNvSpPr txBox="1">
            <a:spLocks noGrp="1"/>
          </p:cNvSpPr>
          <p:nvPr>
            <p:ph type="title" idx="4"/>
          </p:nvPr>
        </p:nvSpPr>
        <p:spPr>
          <a:xfrm>
            <a:off x="1225200" y="1822462"/>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9.3 Lesson outline (4)">
  <p:cSld name="CUSTOM_4">
    <p:spTree>
      <p:nvGrpSpPr>
        <p:cNvPr id="1" name="Shape 757"/>
        <p:cNvGrpSpPr/>
        <p:nvPr/>
      </p:nvGrpSpPr>
      <p:grpSpPr>
        <a:xfrm>
          <a:off x="0" y="0"/>
          <a:ext cx="0" cy="0"/>
          <a:chOff x="0" y="0"/>
          <a:chExt cx="0" cy="0"/>
        </a:xfrm>
      </p:grpSpPr>
      <p:pic>
        <p:nvPicPr>
          <p:cNvPr id="758" name="Google Shape;758;p101"/>
          <p:cNvPicPr preferRelativeResize="0"/>
          <p:nvPr/>
        </p:nvPicPr>
        <p:blipFill rotWithShape="1">
          <a:blip r:embed="rId2" cstate="email">
            <a:alphaModFix/>
            <a:extLst>
              <a:ext uri="{28A0092B-C50C-407E-A947-70E740481C1C}">
                <a14:useLocalDpi xmlns:a14="http://schemas.microsoft.com/office/drawing/2010/main"/>
              </a:ext>
            </a:extLst>
          </a:blip>
          <a:srcRect t="4429" b="4438"/>
          <a:stretch/>
        </p:blipFill>
        <p:spPr>
          <a:xfrm>
            <a:off x="863550" y="3146932"/>
            <a:ext cx="7439125" cy="563230"/>
          </a:xfrm>
          <a:prstGeom prst="rect">
            <a:avLst/>
          </a:prstGeom>
          <a:noFill/>
          <a:ln>
            <a:noFill/>
          </a:ln>
        </p:spPr>
      </p:pic>
      <p:pic>
        <p:nvPicPr>
          <p:cNvPr id="759" name="Google Shape;759;p10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63550" y="3105610"/>
            <a:ext cx="145900" cy="645874"/>
          </a:xfrm>
          <a:prstGeom prst="rect">
            <a:avLst/>
          </a:prstGeom>
          <a:noFill/>
          <a:ln>
            <a:noFill/>
          </a:ln>
        </p:spPr>
      </p:pic>
      <p:pic>
        <p:nvPicPr>
          <p:cNvPr id="760" name="Google Shape;760;p101"/>
          <p:cNvPicPr preferRelativeResize="0"/>
          <p:nvPr/>
        </p:nvPicPr>
        <p:blipFill rotWithShape="1">
          <a:blip r:embed="rId4" cstate="email">
            <a:alphaModFix/>
            <a:extLst>
              <a:ext uri="{28A0092B-C50C-407E-A947-70E740481C1C}">
                <a14:useLocalDpi xmlns:a14="http://schemas.microsoft.com/office/drawing/2010/main"/>
              </a:ext>
            </a:extLst>
          </a:blip>
          <a:srcRect t="4387" b="4396"/>
          <a:stretch/>
        </p:blipFill>
        <p:spPr>
          <a:xfrm>
            <a:off x="863550" y="3971358"/>
            <a:ext cx="7439126" cy="563217"/>
          </a:xfrm>
          <a:prstGeom prst="rect">
            <a:avLst/>
          </a:prstGeom>
          <a:noFill/>
          <a:ln>
            <a:noFill/>
          </a:ln>
        </p:spPr>
      </p:pic>
      <p:pic>
        <p:nvPicPr>
          <p:cNvPr id="761" name="Google Shape;761;p10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63550" y="3939648"/>
            <a:ext cx="145900" cy="645874"/>
          </a:xfrm>
          <a:prstGeom prst="rect">
            <a:avLst/>
          </a:prstGeom>
          <a:noFill/>
          <a:ln>
            <a:noFill/>
          </a:ln>
        </p:spPr>
      </p:pic>
      <p:pic>
        <p:nvPicPr>
          <p:cNvPr id="762" name="Google Shape;762;p101"/>
          <p:cNvPicPr preferRelativeResize="0"/>
          <p:nvPr/>
        </p:nvPicPr>
        <p:blipFill rotWithShape="1">
          <a:blip r:embed="rId5" cstate="email">
            <a:alphaModFix/>
            <a:extLst>
              <a:ext uri="{28A0092B-C50C-407E-A947-70E740481C1C}">
                <a14:useLocalDpi xmlns:a14="http://schemas.microsoft.com/office/drawing/2010/main"/>
              </a:ext>
            </a:extLst>
          </a:blip>
          <a:srcRect t="3678" b="3669"/>
          <a:stretch/>
        </p:blipFill>
        <p:spPr>
          <a:xfrm>
            <a:off x="863550" y="2292191"/>
            <a:ext cx="7439126" cy="572077"/>
          </a:xfrm>
          <a:prstGeom prst="rect">
            <a:avLst/>
          </a:prstGeom>
          <a:noFill/>
          <a:ln>
            <a:noFill/>
          </a:ln>
        </p:spPr>
      </p:pic>
      <p:pic>
        <p:nvPicPr>
          <p:cNvPr id="763" name="Google Shape;763;p10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63550" y="2265998"/>
            <a:ext cx="145900" cy="645874"/>
          </a:xfrm>
          <a:prstGeom prst="rect">
            <a:avLst/>
          </a:prstGeom>
          <a:noFill/>
          <a:ln>
            <a:noFill/>
          </a:ln>
        </p:spPr>
      </p:pic>
      <p:pic>
        <p:nvPicPr>
          <p:cNvPr id="764" name="Google Shape;764;p101"/>
          <p:cNvPicPr preferRelativeResize="0"/>
          <p:nvPr/>
        </p:nvPicPr>
        <p:blipFill rotWithShape="1">
          <a:blip r:embed="rId6" cstate="email">
            <a:alphaModFix/>
            <a:extLst>
              <a:ext uri="{28A0092B-C50C-407E-A947-70E740481C1C}">
                <a14:useLocalDpi xmlns:a14="http://schemas.microsoft.com/office/drawing/2010/main"/>
              </a:ext>
            </a:extLst>
          </a:blip>
          <a:srcRect t="3678" b="3669"/>
          <a:stretch/>
        </p:blipFill>
        <p:spPr>
          <a:xfrm>
            <a:off x="863550" y="1457950"/>
            <a:ext cx="7439126" cy="572077"/>
          </a:xfrm>
          <a:prstGeom prst="rect">
            <a:avLst/>
          </a:prstGeom>
          <a:noFill/>
          <a:ln>
            <a:noFill/>
          </a:ln>
        </p:spPr>
      </p:pic>
      <p:pic>
        <p:nvPicPr>
          <p:cNvPr id="765" name="Google Shape;765;p10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63550" y="1423110"/>
            <a:ext cx="145900" cy="645874"/>
          </a:xfrm>
          <a:prstGeom prst="rect">
            <a:avLst/>
          </a:prstGeom>
          <a:noFill/>
          <a:ln>
            <a:noFill/>
          </a:ln>
        </p:spPr>
      </p:pic>
      <p:cxnSp>
        <p:nvCxnSpPr>
          <p:cNvPr id="766" name="Google Shape;766;p101"/>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767" name="Google Shape;767;p101"/>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366079" y="3134650"/>
            <a:ext cx="563446" cy="572077"/>
          </a:xfrm>
          <a:prstGeom prst="rect">
            <a:avLst/>
          </a:prstGeom>
          <a:noFill/>
          <a:ln>
            <a:noFill/>
          </a:ln>
        </p:spPr>
      </p:pic>
      <p:pic>
        <p:nvPicPr>
          <p:cNvPr id="768" name="Google Shape;768;p101"/>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363357" y="1462166"/>
            <a:ext cx="563185" cy="572092"/>
          </a:xfrm>
          <a:prstGeom prst="rect">
            <a:avLst/>
          </a:prstGeom>
          <a:noFill/>
          <a:ln>
            <a:noFill/>
          </a:ln>
        </p:spPr>
      </p:pic>
      <p:pic>
        <p:nvPicPr>
          <p:cNvPr id="769" name="Google Shape;769;p101"/>
          <p:cNvPicPr preferRelativeResize="0"/>
          <p:nvPr/>
        </p:nvPicPr>
        <p:blipFill>
          <a:blip r:embed="rId9" cstate="email">
            <a:alphaModFix/>
            <a:extLst>
              <a:ext uri="{28A0092B-C50C-407E-A947-70E740481C1C}">
                <a14:useLocalDpi xmlns:a14="http://schemas.microsoft.com/office/drawing/2010/main"/>
              </a:ext>
            </a:extLst>
          </a:blip>
          <a:stretch>
            <a:fillRect/>
          </a:stretch>
        </p:blipFill>
        <p:spPr>
          <a:xfrm>
            <a:off x="363340" y="2287588"/>
            <a:ext cx="563446" cy="572077"/>
          </a:xfrm>
          <a:prstGeom prst="rect">
            <a:avLst/>
          </a:prstGeom>
          <a:noFill/>
          <a:ln>
            <a:noFill/>
          </a:ln>
        </p:spPr>
      </p:pic>
      <p:pic>
        <p:nvPicPr>
          <p:cNvPr id="770" name="Google Shape;770;p101"/>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363341" y="3969363"/>
            <a:ext cx="563446" cy="572077"/>
          </a:xfrm>
          <a:prstGeom prst="rect">
            <a:avLst/>
          </a:prstGeom>
          <a:noFill/>
          <a:ln>
            <a:noFill/>
          </a:ln>
        </p:spPr>
      </p:pic>
      <p:grpSp>
        <p:nvGrpSpPr>
          <p:cNvPr id="771" name="Google Shape;771;p101"/>
          <p:cNvGrpSpPr/>
          <p:nvPr/>
        </p:nvGrpSpPr>
        <p:grpSpPr>
          <a:xfrm>
            <a:off x="-12" y="0"/>
            <a:ext cx="9151202" cy="598359"/>
            <a:chOff x="-12" y="0"/>
            <a:chExt cx="9151202" cy="598359"/>
          </a:xfrm>
        </p:grpSpPr>
        <p:sp>
          <p:nvSpPr>
            <p:cNvPr id="772" name="Google Shape;772;p101"/>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73" name="Google Shape;773;p101"/>
            <p:cNvPicPr preferRelativeResize="0"/>
            <p:nvPr/>
          </p:nvPicPr>
          <p:blipFill rotWithShape="1">
            <a:blip r:embed="rId11" cstate="email">
              <a:alphaModFix/>
              <a:extLst>
                <a:ext uri="{28A0092B-C50C-407E-A947-70E740481C1C}">
                  <a14:useLocalDpi xmlns:a14="http://schemas.microsoft.com/office/drawing/2010/main"/>
                </a:ext>
              </a:extLst>
            </a:blip>
            <a:srcRect t="1699" b="1709"/>
            <a:stretch/>
          </p:blipFill>
          <p:spPr>
            <a:xfrm>
              <a:off x="-12" y="481650"/>
              <a:ext cx="9151202" cy="116709"/>
            </a:xfrm>
            <a:prstGeom prst="rect">
              <a:avLst/>
            </a:prstGeom>
            <a:noFill/>
            <a:ln>
              <a:noFill/>
            </a:ln>
          </p:spPr>
        </p:pic>
      </p:grpSp>
      <p:sp>
        <p:nvSpPr>
          <p:cNvPr id="774" name="Google Shape;774;p101"/>
          <p:cNvSpPr txBox="1"/>
          <p:nvPr/>
        </p:nvSpPr>
        <p:spPr>
          <a:xfrm>
            <a:off x="324000" y="112500"/>
            <a:ext cx="2304900" cy="307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000" b="1">
                <a:solidFill>
                  <a:schemeClr val="dk1"/>
                </a:solidFill>
                <a:latin typeface="Lexend"/>
                <a:ea typeface="Lexend"/>
                <a:cs typeface="Lexend"/>
                <a:sym typeface="Lexend"/>
              </a:rPr>
              <a:t>Lesson outline</a:t>
            </a:r>
            <a:endParaRPr sz="2000" b="1">
              <a:solidFill>
                <a:schemeClr val="dk1"/>
              </a:solidFill>
              <a:latin typeface="Lexend"/>
              <a:ea typeface="Lexend"/>
              <a:cs typeface="Lexend"/>
              <a:sym typeface="Lexend"/>
            </a:endParaRPr>
          </a:p>
        </p:txBody>
      </p:sp>
      <p:sp>
        <p:nvSpPr>
          <p:cNvPr id="775" name="Google Shape;775;p101"/>
          <p:cNvSpPr txBox="1">
            <a:spLocks noGrp="1"/>
          </p:cNvSpPr>
          <p:nvPr>
            <p:ph type="title"/>
          </p:nvPr>
        </p:nvSpPr>
        <p:spPr>
          <a:xfrm>
            <a:off x="324000" y="810000"/>
            <a:ext cx="7135200" cy="307800"/>
          </a:xfrm>
          <a:prstGeom prst="rect">
            <a:avLst/>
          </a:prstGeom>
        </p:spPr>
        <p:txBody>
          <a:bodyPr spcFirstLastPara="1" wrap="square" lIns="0" tIns="0" rIns="0" bIns="0" anchor="ctr" anchorCtr="0">
            <a:noAutofit/>
          </a:bodyPr>
          <a:lstStyle>
            <a:lvl1pPr lvl="0">
              <a:spcBef>
                <a:spcPts val="0"/>
              </a:spcBef>
              <a:spcAft>
                <a:spcPts val="0"/>
              </a:spcAft>
              <a:buSzPts val="2200"/>
              <a:buFont typeface="Lexend"/>
              <a:buNone/>
              <a:defRPr b="0">
                <a:latin typeface="Lexend"/>
                <a:ea typeface="Lexend"/>
                <a:cs typeface="Lexend"/>
                <a:sym typeface="Lexend"/>
              </a:defRPr>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a:endParaRPr/>
          </a:p>
        </p:txBody>
      </p:sp>
      <p:sp>
        <p:nvSpPr>
          <p:cNvPr id="776" name="Google Shape;776;p101"/>
          <p:cNvSpPr txBox="1">
            <a:spLocks noGrp="1"/>
          </p:cNvSpPr>
          <p:nvPr>
            <p:ph type="title" idx="2"/>
          </p:nvPr>
        </p:nvSpPr>
        <p:spPr>
          <a:xfrm>
            <a:off x="1224600" y="1602100"/>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777" name="Google Shape;777;p101"/>
          <p:cNvSpPr txBox="1">
            <a:spLocks noGrp="1"/>
          </p:cNvSpPr>
          <p:nvPr>
            <p:ph type="title" idx="3"/>
          </p:nvPr>
        </p:nvSpPr>
        <p:spPr>
          <a:xfrm>
            <a:off x="1224600" y="2431750"/>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778" name="Google Shape;778;p101"/>
          <p:cNvSpPr txBox="1">
            <a:spLocks noGrp="1"/>
          </p:cNvSpPr>
          <p:nvPr>
            <p:ph type="title" idx="4"/>
          </p:nvPr>
        </p:nvSpPr>
        <p:spPr>
          <a:xfrm>
            <a:off x="1224600" y="3286637"/>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779" name="Google Shape;779;p101"/>
          <p:cNvSpPr txBox="1">
            <a:spLocks noGrp="1"/>
          </p:cNvSpPr>
          <p:nvPr>
            <p:ph type="title" idx="5"/>
          </p:nvPr>
        </p:nvSpPr>
        <p:spPr>
          <a:xfrm>
            <a:off x="1224600" y="4108150"/>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1.00 Explanation blank - purple ">
  <p:cSld name="TITLE_AND_TWO_COLUMNS_1_1_6_2_1_4">
    <p:spTree>
      <p:nvGrpSpPr>
        <p:cNvPr id="1" name="Shape 780"/>
        <p:cNvGrpSpPr/>
        <p:nvPr/>
      </p:nvGrpSpPr>
      <p:grpSpPr>
        <a:xfrm>
          <a:off x="0" y="0"/>
          <a:ext cx="0" cy="0"/>
          <a:chOff x="0" y="0"/>
          <a:chExt cx="0" cy="0"/>
        </a:xfrm>
      </p:grpSpPr>
      <p:grpSp>
        <p:nvGrpSpPr>
          <p:cNvPr id="781" name="Google Shape;781;p102"/>
          <p:cNvGrpSpPr/>
          <p:nvPr/>
        </p:nvGrpSpPr>
        <p:grpSpPr>
          <a:xfrm>
            <a:off x="-1" y="-2"/>
            <a:ext cx="9151203" cy="649227"/>
            <a:chOff x="-1" y="-2"/>
            <a:chExt cx="9151203" cy="649227"/>
          </a:xfrm>
        </p:grpSpPr>
        <p:pic>
          <p:nvPicPr>
            <p:cNvPr id="782" name="Google Shape;782;p102"/>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0"/>
            </a:xfrm>
            <a:prstGeom prst="rect">
              <a:avLst/>
            </a:prstGeom>
            <a:noFill/>
            <a:ln>
              <a:noFill/>
            </a:ln>
          </p:spPr>
        </p:pic>
        <p:sp>
          <p:nvSpPr>
            <p:cNvPr id="783" name="Google Shape;783;p102"/>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4" name="Google Shape;784;p102"/>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pic>
        <p:nvPicPr>
          <p:cNvPr id="785" name="Google Shape;785;p10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426950" y="-562"/>
            <a:ext cx="499700" cy="499700"/>
          </a:xfrm>
          <a:prstGeom prst="rect">
            <a:avLst/>
          </a:prstGeom>
          <a:noFill/>
          <a:ln>
            <a:noFill/>
          </a:ln>
        </p:spPr>
      </p:pic>
      <p:sp>
        <p:nvSpPr>
          <p:cNvPr id="786" name="Google Shape;786;p102"/>
          <p:cNvSpPr txBox="1"/>
          <p:nvPr/>
        </p:nvSpPr>
        <p:spPr>
          <a:xfrm>
            <a:off x="8209250" y="438760"/>
            <a:ext cx="9351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3EEFB"/>
                </a:solidFill>
                <a:latin typeface="Lexend"/>
                <a:ea typeface="Lexend"/>
                <a:cs typeface="Lexend"/>
                <a:sym typeface="Lexend"/>
              </a:rPr>
              <a:t>Explanation</a:t>
            </a:r>
            <a:endParaRPr sz="900" b="1">
              <a:solidFill>
                <a:srgbClr val="F3EEFB"/>
              </a:solidFill>
              <a:latin typeface="Lexend"/>
              <a:ea typeface="Lexend"/>
              <a:cs typeface="Lexend"/>
              <a:sym typeface="Lexend"/>
            </a:endParaRPr>
          </a:p>
        </p:txBody>
      </p:sp>
      <p:sp>
        <p:nvSpPr>
          <p:cNvPr id="787" name="Google Shape;787;p102"/>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88" name="Google Shape;788;p102"/>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2.00 Explanation blank - jade">
  <p:cSld name="TITLE_AND_TWO_COLUMNS_1_1_6_2_1_2">
    <p:spTree>
      <p:nvGrpSpPr>
        <p:cNvPr id="1" name="Shape 789"/>
        <p:cNvGrpSpPr/>
        <p:nvPr/>
      </p:nvGrpSpPr>
      <p:grpSpPr>
        <a:xfrm>
          <a:off x="0" y="0"/>
          <a:ext cx="0" cy="0"/>
          <a:chOff x="0" y="0"/>
          <a:chExt cx="0" cy="0"/>
        </a:xfrm>
      </p:grpSpPr>
      <p:grpSp>
        <p:nvGrpSpPr>
          <p:cNvPr id="790" name="Google Shape;790;p103"/>
          <p:cNvGrpSpPr/>
          <p:nvPr/>
        </p:nvGrpSpPr>
        <p:grpSpPr>
          <a:xfrm>
            <a:off x="-1" y="-2"/>
            <a:ext cx="9151203" cy="649236"/>
            <a:chOff x="-1" y="-2"/>
            <a:chExt cx="9151203" cy="649236"/>
          </a:xfrm>
        </p:grpSpPr>
        <p:pic>
          <p:nvPicPr>
            <p:cNvPr id="791" name="Google Shape;791;p103"/>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792" name="Google Shape;792;p10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3" name="Google Shape;793;p103"/>
          <p:cNvSpPr txBox="1"/>
          <p:nvPr/>
        </p:nvSpPr>
        <p:spPr>
          <a:xfrm>
            <a:off x="8209250" y="438760"/>
            <a:ext cx="9351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Explanation</a:t>
            </a:r>
            <a:endParaRPr sz="900" b="1">
              <a:solidFill>
                <a:srgbClr val="E6F2F2"/>
              </a:solidFill>
              <a:latin typeface="Lexend"/>
              <a:ea typeface="Lexend"/>
              <a:cs typeface="Lexend"/>
              <a:sym typeface="Lexend"/>
            </a:endParaRPr>
          </a:p>
        </p:txBody>
      </p:sp>
      <p:pic>
        <p:nvPicPr>
          <p:cNvPr id="794" name="Google Shape;794;p10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426950" y="-562"/>
            <a:ext cx="499700" cy="499700"/>
          </a:xfrm>
          <a:prstGeom prst="rect">
            <a:avLst/>
          </a:prstGeom>
          <a:noFill/>
          <a:ln>
            <a:noFill/>
          </a:ln>
        </p:spPr>
      </p:pic>
      <p:sp>
        <p:nvSpPr>
          <p:cNvPr id="795" name="Google Shape;795;p103"/>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96" name="Google Shape;796;p103"/>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797" name="Google Shape;797;p103"/>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3.00 Explanation blank - blue ">
  <p:cSld name="TITLE_AND_TWO_COLUMNS_1_1_6_2_2">
    <p:spTree>
      <p:nvGrpSpPr>
        <p:cNvPr id="1" name="Shape 798"/>
        <p:cNvGrpSpPr/>
        <p:nvPr/>
      </p:nvGrpSpPr>
      <p:grpSpPr>
        <a:xfrm>
          <a:off x="0" y="0"/>
          <a:ext cx="0" cy="0"/>
          <a:chOff x="0" y="0"/>
          <a:chExt cx="0" cy="0"/>
        </a:xfrm>
      </p:grpSpPr>
      <p:pic>
        <p:nvPicPr>
          <p:cNvPr id="799" name="Google Shape;799;p104"/>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800" name="Google Shape;800;p10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04"/>
          <p:cNvSpPr txBox="1"/>
          <p:nvPr/>
        </p:nvSpPr>
        <p:spPr>
          <a:xfrm>
            <a:off x="8209250" y="438760"/>
            <a:ext cx="9351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Explanation</a:t>
            </a:r>
            <a:endParaRPr sz="900" b="1">
              <a:solidFill>
                <a:srgbClr val="EBEDFE"/>
              </a:solidFill>
              <a:latin typeface="Lexend"/>
              <a:ea typeface="Lexend"/>
              <a:cs typeface="Lexend"/>
              <a:sym typeface="Lexend"/>
            </a:endParaRPr>
          </a:p>
        </p:txBody>
      </p:sp>
      <p:pic>
        <p:nvPicPr>
          <p:cNvPr id="802" name="Google Shape;802;p10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426950" y="-562"/>
            <a:ext cx="499700" cy="499700"/>
          </a:xfrm>
          <a:prstGeom prst="rect">
            <a:avLst/>
          </a:prstGeom>
          <a:noFill/>
          <a:ln>
            <a:noFill/>
          </a:ln>
        </p:spPr>
      </p:pic>
      <p:sp>
        <p:nvSpPr>
          <p:cNvPr id="803" name="Google Shape;803;p104"/>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04" name="Google Shape;804;p104"/>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805" name="Google Shape;805;p104"/>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4.00 Explanation blank - pink ">
  <p:cSld name="TITLE_AND_TWO_COLUMNS_1_1_6_2_1_1">
    <p:spTree>
      <p:nvGrpSpPr>
        <p:cNvPr id="1" name="Shape 806"/>
        <p:cNvGrpSpPr/>
        <p:nvPr/>
      </p:nvGrpSpPr>
      <p:grpSpPr>
        <a:xfrm>
          <a:off x="0" y="0"/>
          <a:ext cx="0" cy="0"/>
          <a:chOff x="0" y="0"/>
          <a:chExt cx="0" cy="0"/>
        </a:xfrm>
      </p:grpSpPr>
      <p:pic>
        <p:nvPicPr>
          <p:cNvPr id="807" name="Google Shape;807;p105"/>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808" name="Google Shape;808;p10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105"/>
          <p:cNvSpPr txBox="1"/>
          <p:nvPr/>
        </p:nvSpPr>
        <p:spPr>
          <a:xfrm>
            <a:off x="8209250" y="438760"/>
            <a:ext cx="9351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Explanation</a:t>
            </a:r>
            <a:endParaRPr sz="900" b="1">
              <a:solidFill>
                <a:srgbClr val="FAEAF6"/>
              </a:solidFill>
              <a:latin typeface="Lexend"/>
              <a:ea typeface="Lexend"/>
              <a:cs typeface="Lexend"/>
              <a:sym typeface="Lexend"/>
            </a:endParaRPr>
          </a:p>
        </p:txBody>
      </p:sp>
      <p:pic>
        <p:nvPicPr>
          <p:cNvPr id="810" name="Google Shape;810;p10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426950" y="-562"/>
            <a:ext cx="499700" cy="499700"/>
          </a:xfrm>
          <a:prstGeom prst="rect">
            <a:avLst/>
          </a:prstGeom>
          <a:noFill/>
          <a:ln>
            <a:noFill/>
          </a:ln>
        </p:spPr>
      </p:pic>
      <p:sp>
        <p:nvSpPr>
          <p:cNvPr id="811" name="Google Shape;811;p105"/>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12" name="Google Shape;812;p105"/>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813" name="Google Shape;813;p105"/>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1.01 I do We do - purple">
  <p:cSld name="TITLE_AND_TWO_COLUMNS_1_1_9_2_2">
    <p:bg>
      <p:bgPr>
        <a:solidFill>
          <a:srgbClr val="F3EEFB"/>
        </a:solidFill>
        <a:effectLst/>
      </p:bgPr>
    </p:bg>
    <p:spTree>
      <p:nvGrpSpPr>
        <p:cNvPr id="1" name="Shape 814"/>
        <p:cNvGrpSpPr/>
        <p:nvPr/>
      </p:nvGrpSpPr>
      <p:grpSpPr>
        <a:xfrm>
          <a:off x="0" y="0"/>
          <a:ext cx="0" cy="0"/>
          <a:chOff x="0" y="0"/>
          <a:chExt cx="0" cy="0"/>
        </a:xfrm>
      </p:grpSpPr>
      <p:sp>
        <p:nvSpPr>
          <p:cNvPr id="815" name="Google Shape;815;p106"/>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16" name="Google Shape;816;p106"/>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0"/>
          </a:xfrm>
          <a:prstGeom prst="rect">
            <a:avLst/>
          </a:prstGeom>
          <a:noFill/>
          <a:ln>
            <a:noFill/>
          </a:ln>
        </p:spPr>
      </p:pic>
      <p:sp>
        <p:nvSpPr>
          <p:cNvPr id="817" name="Google Shape;817;p106"/>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106"/>
          <p:cNvSpPr txBox="1">
            <a:spLocks noGrp="1"/>
          </p:cNvSpPr>
          <p:nvPr>
            <p:ph type="subTitle" idx="1"/>
          </p:nvPr>
        </p:nvSpPr>
        <p:spPr>
          <a:xfrm>
            <a:off x="324000" y="810000"/>
            <a:ext cx="3982200" cy="4010400"/>
          </a:xfrm>
          <a:prstGeom prst="rect">
            <a:avLst/>
          </a:prstGeom>
        </p:spPr>
        <p:txBody>
          <a:bodyPr spcFirstLastPara="1" wrap="square" lIns="0" tIns="0" rIns="0" bIns="0" anchor="t" anchorCtr="0">
            <a:sp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819" name="Google Shape;819;p106"/>
          <p:cNvSpPr txBox="1">
            <a:spLocks noGrp="1"/>
          </p:cNvSpPr>
          <p:nvPr>
            <p:ph type="subTitle" idx="2"/>
          </p:nvPr>
        </p:nvSpPr>
        <p:spPr>
          <a:xfrm>
            <a:off x="4824000" y="810000"/>
            <a:ext cx="3982200" cy="4010400"/>
          </a:xfrm>
          <a:prstGeom prst="rect">
            <a:avLst/>
          </a:prstGeom>
        </p:spPr>
        <p:txBody>
          <a:bodyPr spcFirstLastPara="1" wrap="square" lIns="0" tIns="0" rIns="0" bIns="0" anchor="t" anchorCtr="0">
            <a:sp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820" name="Google Shape;820;p106"/>
          <p:cNvGrpSpPr/>
          <p:nvPr/>
        </p:nvGrpSpPr>
        <p:grpSpPr>
          <a:xfrm>
            <a:off x="7834231" y="1285"/>
            <a:ext cx="828900" cy="576065"/>
            <a:chOff x="7801496" y="1285"/>
            <a:chExt cx="828900" cy="576065"/>
          </a:xfrm>
        </p:grpSpPr>
        <p:pic>
          <p:nvPicPr>
            <p:cNvPr id="821" name="Google Shape;821;p10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966096" y="1285"/>
              <a:ext cx="499700" cy="499700"/>
            </a:xfrm>
            <a:prstGeom prst="rect">
              <a:avLst/>
            </a:prstGeom>
            <a:noFill/>
            <a:ln>
              <a:noFill/>
            </a:ln>
          </p:spPr>
        </p:pic>
        <p:sp>
          <p:nvSpPr>
            <p:cNvPr id="822" name="Google Shape;822;p106"/>
            <p:cNvSpPr txBox="1"/>
            <p:nvPr/>
          </p:nvSpPr>
          <p:spPr>
            <a:xfrm>
              <a:off x="7801496" y="438750"/>
              <a:ext cx="828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Explanation</a:t>
              </a:r>
              <a:endParaRPr sz="900" b="1">
                <a:solidFill>
                  <a:srgbClr val="EBEDFE"/>
                </a:solidFill>
                <a:latin typeface="Lexend"/>
                <a:ea typeface="Lexend"/>
                <a:cs typeface="Lexend"/>
                <a:sym typeface="Lexend"/>
              </a:endParaRPr>
            </a:p>
          </p:txBody>
        </p:sp>
      </p:grpSp>
      <p:grpSp>
        <p:nvGrpSpPr>
          <p:cNvPr id="823" name="Google Shape;823;p106"/>
          <p:cNvGrpSpPr/>
          <p:nvPr/>
        </p:nvGrpSpPr>
        <p:grpSpPr>
          <a:xfrm>
            <a:off x="8635663" y="1285"/>
            <a:ext cx="499700" cy="576065"/>
            <a:chOff x="8635663" y="1285"/>
            <a:chExt cx="499700" cy="576065"/>
          </a:xfrm>
        </p:grpSpPr>
        <p:pic>
          <p:nvPicPr>
            <p:cNvPr id="824" name="Google Shape;824;p106"/>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635663" y="1285"/>
              <a:ext cx="499700" cy="499700"/>
            </a:xfrm>
            <a:prstGeom prst="rect">
              <a:avLst/>
            </a:prstGeom>
            <a:noFill/>
            <a:ln>
              <a:noFill/>
            </a:ln>
          </p:spPr>
        </p:pic>
        <p:sp>
          <p:nvSpPr>
            <p:cNvPr id="825" name="Google Shape;825;p106"/>
            <p:cNvSpPr txBox="1"/>
            <p:nvPr/>
          </p:nvSpPr>
          <p:spPr>
            <a:xfrm>
              <a:off x="8662913" y="438750"/>
              <a:ext cx="4452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grpSp>
      <p:sp>
        <p:nvSpPr>
          <p:cNvPr id="826" name="Google Shape;826;p106"/>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27" name="Google Shape;827;p106"/>
          <p:cNvSpPr txBox="1">
            <a:spLocks noGrp="1"/>
          </p:cNvSpPr>
          <p:nvPr>
            <p:ph type="body" idx="3"/>
          </p:nvPr>
        </p:nvSpPr>
        <p:spPr>
          <a:xfrm>
            <a:off x="324000" y="4748400"/>
            <a:ext cx="41877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
        <p:nvSpPr>
          <p:cNvPr id="828" name="Google Shape;828;p106"/>
          <p:cNvSpPr txBox="1">
            <a:spLocks noGrp="1"/>
          </p:cNvSpPr>
          <p:nvPr>
            <p:ph type="body" idx="4"/>
          </p:nvPr>
        </p:nvSpPr>
        <p:spPr>
          <a:xfrm>
            <a:off x="4591200" y="4748400"/>
            <a:ext cx="39267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2.01 I do We do - jade">
  <p:cSld name="TITLE_AND_TWO_COLUMNS_1_1_9_2_2_1_1">
    <p:bg>
      <p:bgPr>
        <a:solidFill>
          <a:srgbClr val="E6F2F2"/>
        </a:solidFill>
        <a:effectLst/>
      </p:bgPr>
    </p:bg>
    <p:spTree>
      <p:nvGrpSpPr>
        <p:cNvPr id="1" name="Shape 829"/>
        <p:cNvGrpSpPr/>
        <p:nvPr/>
      </p:nvGrpSpPr>
      <p:grpSpPr>
        <a:xfrm>
          <a:off x="0" y="0"/>
          <a:ext cx="0" cy="0"/>
          <a:chOff x="0" y="0"/>
          <a:chExt cx="0" cy="0"/>
        </a:xfrm>
      </p:grpSpPr>
      <p:sp>
        <p:nvSpPr>
          <p:cNvPr id="830" name="Google Shape;830;p107"/>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31" name="Google Shape;831;p107"/>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832" name="Google Shape;832;p107"/>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107"/>
          <p:cNvSpPr txBox="1">
            <a:spLocks noGrp="1"/>
          </p:cNvSpPr>
          <p:nvPr>
            <p:ph type="subTitle" idx="1"/>
          </p:nvPr>
        </p:nvSpPr>
        <p:spPr>
          <a:xfrm>
            <a:off x="4824000" y="810000"/>
            <a:ext cx="3982200" cy="4010400"/>
          </a:xfrm>
          <a:prstGeom prst="rect">
            <a:avLst/>
          </a:prstGeom>
        </p:spPr>
        <p:txBody>
          <a:bodyPr spcFirstLastPara="1" wrap="square" lIns="0" tIns="0" rIns="0" bIns="0" anchor="t" anchorCtr="0">
            <a:sp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834" name="Google Shape;834;p107"/>
          <p:cNvGrpSpPr/>
          <p:nvPr/>
        </p:nvGrpSpPr>
        <p:grpSpPr>
          <a:xfrm>
            <a:off x="7834231" y="1285"/>
            <a:ext cx="828900" cy="576065"/>
            <a:chOff x="7801496" y="1285"/>
            <a:chExt cx="828900" cy="576065"/>
          </a:xfrm>
        </p:grpSpPr>
        <p:pic>
          <p:nvPicPr>
            <p:cNvPr id="835" name="Google Shape;835;p10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966096" y="1285"/>
              <a:ext cx="499700" cy="499700"/>
            </a:xfrm>
            <a:prstGeom prst="rect">
              <a:avLst/>
            </a:prstGeom>
            <a:noFill/>
            <a:ln>
              <a:noFill/>
            </a:ln>
          </p:spPr>
        </p:pic>
        <p:sp>
          <p:nvSpPr>
            <p:cNvPr id="836" name="Google Shape;836;p107"/>
            <p:cNvSpPr txBox="1"/>
            <p:nvPr/>
          </p:nvSpPr>
          <p:spPr>
            <a:xfrm>
              <a:off x="7801496" y="438750"/>
              <a:ext cx="828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Explanation</a:t>
              </a:r>
              <a:endParaRPr sz="900" b="1">
                <a:solidFill>
                  <a:srgbClr val="E6F2F2"/>
                </a:solidFill>
                <a:latin typeface="Lexend"/>
                <a:ea typeface="Lexend"/>
                <a:cs typeface="Lexend"/>
                <a:sym typeface="Lexend"/>
              </a:endParaRPr>
            </a:p>
          </p:txBody>
        </p:sp>
      </p:grpSp>
      <p:grpSp>
        <p:nvGrpSpPr>
          <p:cNvPr id="837" name="Google Shape;837;p107"/>
          <p:cNvGrpSpPr/>
          <p:nvPr/>
        </p:nvGrpSpPr>
        <p:grpSpPr>
          <a:xfrm>
            <a:off x="8635663" y="1285"/>
            <a:ext cx="499700" cy="576065"/>
            <a:chOff x="8635663" y="1285"/>
            <a:chExt cx="499700" cy="576065"/>
          </a:xfrm>
        </p:grpSpPr>
        <p:pic>
          <p:nvPicPr>
            <p:cNvPr id="838" name="Google Shape;838;p107"/>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635663" y="1285"/>
              <a:ext cx="499700" cy="499700"/>
            </a:xfrm>
            <a:prstGeom prst="rect">
              <a:avLst/>
            </a:prstGeom>
            <a:noFill/>
            <a:ln>
              <a:noFill/>
            </a:ln>
          </p:spPr>
        </p:pic>
        <p:sp>
          <p:nvSpPr>
            <p:cNvPr id="839" name="Google Shape;839;p107"/>
            <p:cNvSpPr txBox="1"/>
            <p:nvPr/>
          </p:nvSpPr>
          <p:spPr>
            <a:xfrm>
              <a:off x="8662913" y="438750"/>
              <a:ext cx="4452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Check</a:t>
              </a:r>
              <a:endParaRPr sz="900" b="1">
                <a:solidFill>
                  <a:srgbClr val="E6F2F2"/>
                </a:solidFill>
                <a:latin typeface="Lexend"/>
                <a:ea typeface="Lexend"/>
                <a:cs typeface="Lexend"/>
                <a:sym typeface="Lexend"/>
              </a:endParaRPr>
            </a:p>
          </p:txBody>
        </p:sp>
      </p:grpSp>
      <p:sp>
        <p:nvSpPr>
          <p:cNvPr id="840" name="Google Shape;840;p107"/>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41" name="Google Shape;841;p107"/>
          <p:cNvSpPr txBox="1">
            <a:spLocks noGrp="1"/>
          </p:cNvSpPr>
          <p:nvPr>
            <p:ph type="subTitle" idx="2"/>
          </p:nvPr>
        </p:nvSpPr>
        <p:spPr>
          <a:xfrm>
            <a:off x="324000" y="810000"/>
            <a:ext cx="3982200" cy="4010400"/>
          </a:xfrm>
          <a:prstGeom prst="rect">
            <a:avLst/>
          </a:prstGeom>
        </p:spPr>
        <p:txBody>
          <a:bodyPr spcFirstLastPara="1" wrap="square" lIns="0" tIns="0" rIns="0" bIns="0" anchor="t" anchorCtr="0">
            <a:sp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842" name="Google Shape;842;p107"/>
          <p:cNvSpPr txBox="1">
            <a:spLocks noGrp="1"/>
          </p:cNvSpPr>
          <p:nvPr>
            <p:ph type="body" idx="3"/>
          </p:nvPr>
        </p:nvSpPr>
        <p:spPr>
          <a:xfrm>
            <a:off x="324000" y="4748400"/>
            <a:ext cx="41877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
        <p:nvSpPr>
          <p:cNvPr id="843" name="Google Shape;843;p107"/>
          <p:cNvSpPr txBox="1">
            <a:spLocks noGrp="1"/>
          </p:cNvSpPr>
          <p:nvPr>
            <p:ph type="body" idx="4"/>
          </p:nvPr>
        </p:nvSpPr>
        <p:spPr>
          <a:xfrm>
            <a:off x="4591200" y="4748400"/>
            <a:ext cx="39267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3.01 I do We do - blue">
  <p:cSld name="TITLE_AND_TWO_COLUMNS_1_1_9_2_3">
    <p:bg>
      <p:bgPr>
        <a:solidFill>
          <a:srgbClr val="EBEDFE"/>
        </a:solidFill>
        <a:effectLst/>
      </p:bgPr>
    </p:bg>
    <p:spTree>
      <p:nvGrpSpPr>
        <p:cNvPr id="1" name="Shape 844"/>
        <p:cNvGrpSpPr/>
        <p:nvPr/>
      </p:nvGrpSpPr>
      <p:grpSpPr>
        <a:xfrm>
          <a:off x="0" y="0"/>
          <a:ext cx="0" cy="0"/>
          <a:chOff x="0" y="0"/>
          <a:chExt cx="0" cy="0"/>
        </a:xfrm>
      </p:grpSpPr>
      <p:sp>
        <p:nvSpPr>
          <p:cNvPr id="845" name="Google Shape;845;p108"/>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46" name="Google Shape;846;p108"/>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847" name="Google Shape;847;p108"/>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108"/>
          <p:cNvSpPr txBox="1">
            <a:spLocks noGrp="1"/>
          </p:cNvSpPr>
          <p:nvPr>
            <p:ph type="subTitle" idx="1"/>
          </p:nvPr>
        </p:nvSpPr>
        <p:spPr>
          <a:xfrm>
            <a:off x="4824000" y="810000"/>
            <a:ext cx="3982200" cy="4010400"/>
          </a:xfrm>
          <a:prstGeom prst="rect">
            <a:avLst/>
          </a:prstGeom>
        </p:spPr>
        <p:txBody>
          <a:bodyPr spcFirstLastPara="1" wrap="square" lIns="0" tIns="0" rIns="0" bIns="0" anchor="t" anchorCtr="0">
            <a:sp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849" name="Google Shape;849;p108"/>
          <p:cNvGrpSpPr/>
          <p:nvPr/>
        </p:nvGrpSpPr>
        <p:grpSpPr>
          <a:xfrm>
            <a:off x="7834231" y="1285"/>
            <a:ext cx="828900" cy="576065"/>
            <a:chOff x="7801496" y="1285"/>
            <a:chExt cx="828900" cy="576065"/>
          </a:xfrm>
        </p:grpSpPr>
        <p:pic>
          <p:nvPicPr>
            <p:cNvPr id="850" name="Google Shape;850;p10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966096" y="1285"/>
              <a:ext cx="499700" cy="499700"/>
            </a:xfrm>
            <a:prstGeom prst="rect">
              <a:avLst/>
            </a:prstGeom>
            <a:noFill/>
            <a:ln>
              <a:noFill/>
            </a:ln>
          </p:spPr>
        </p:pic>
        <p:sp>
          <p:nvSpPr>
            <p:cNvPr id="851" name="Google Shape;851;p108"/>
            <p:cNvSpPr txBox="1"/>
            <p:nvPr/>
          </p:nvSpPr>
          <p:spPr>
            <a:xfrm>
              <a:off x="7801496" y="438750"/>
              <a:ext cx="828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Explanation</a:t>
              </a:r>
              <a:endParaRPr sz="900" b="1">
                <a:solidFill>
                  <a:srgbClr val="E6F2F2"/>
                </a:solidFill>
                <a:latin typeface="Lexend"/>
                <a:ea typeface="Lexend"/>
                <a:cs typeface="Lexend"/>
                <a:sym typeface="Lexend"/>
              </a:endParaRPr>
            </a:p>
          </p:txBody>
        </p:sp>
      </p:grpSp>
      <p:grpSp>
        <p:nvGrpSpPr>
          <p:cNvPr id="852" name="Google Shape;852;p108"/>
          <p:cNvGrpSpPr/>
          <p:nvPr/>
        </p:nvGrpSpPr>
        <p:grpSpPr>
          <a:xfrm>
            <a:off x="8635663" y="1285"/>
            <a:ext cx="499700" cy="576065"/>
            <a:chOff x="8635663" y="1285"/>
            <a:chExt cx="499700" cy="576065"/>
          </a:xfrm>
        </p:grpSpPr>
        <p:pic>
          <p:nvPicPr>
            <p:cNvPr id="853" name="Google Shape;853;p10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635663" y="1285"/>
              <a:ext cx="499700" cy="499700"/>
            </a:xfrm>
            <a:prstGeom prst="rect">
              <a:avLst/>
            </a:prstGeom>
            <a:noFill/>
            <a:ln>
              <a:noFill/>
            </a:ln>
          </p:spPr>
        </p:pic>
        <p:sp>
          <p:nvSpPr>
            <p:cNvPr id="854" name="Google Shape;854;p108"/>
            <p:cNvSpPr txBox="1"/>
            <p:nvPr/>
          </p:nvSpPr>
          <p:spPr>
            <a:xfrm>
              <a:off x="8662913" y="438750"/>
              <a:ext cx="4452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Check</a:t>
              </a:r>
              <a:endParaRPr sz="900" b="1">
                <a:solidFill>
                  <a:srgbClr val="E6F2F2"/>
                </a:solidFill>
                <a:latin typeface="Lexend"/>
                <a:ea typeface="Lexend"/>
                <a:cs typeface="Lexend"/>
                <a:sym typeface="Lexend"/>
              </a:endParaRPr>
            </a:p>
          </p:txBody>
        </p:sp>
      </p:grpSp>
      <p:sp>
        <p:nvSpPr>
          <p:cNvPr id="855" name="Google Shape;855;p108"/>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56" name="Google Shape;856;p108"/>
          <p:cNvSpPr txBox="1">
            <a:spLocks noGrp="1"/>
          </p:cNvSpPr>
          <p:nvPr>
            <p:ph type="subTitle" idx="2"/>
          </p:nvPr>
        </p:nvSpPr>
        <p:spPr>
          <a:xfrm>
            <a:off x="324000" y="810000"/>
            <a:ext cx="3982200" cy="4010400"/>
          </a:xfrm>
          <a:prstGeom prst="rect">
            <a:avLst/>
          </a:prstGeom>
        </p:spPr>
        <p:txBody>
          <a:bodyPr spcFirstLastPara="1" wrap="square" lIns="0" tIns="0" rIns="0" bIns="0" anchor="t" anchorCtr="0">
            <a:sp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857" name="Google Shape;857;p108"/>
          <p:cNvSpPr txBox="1">
            <a:spLocks noGrp="1"/>
          </p:cNvSpPr>
          <p:nvPr>
            <p:ph type="body" idx="3"/>
          </p:nvPr>
        </p:nvSpPr>
        <p:spPr>
          <a:xfrm>
            <a:off x="324000" y="4748400"/>
            <a:ext cx="41877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
        <p:nvSpPr>
          <p:cNvPr id="858" name="Google Shape;858;p108"/>
          <p:cNvSpPr txBox="1">
            <a:spLocks noGrp="1"/>
          </p:cNvSpPr>
          <p:nvPr>
            <p:ph type="body" idx="4"/>
          </p:nvPr>
        </p:nvSpPr>
        <p:spPr>
          <a:xfrm>
            <a:off x="4591200" y="4748400"/>
            <a:ext cx="39267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4.01 I do We do - pink">
  <p:cSld name="TITLE_AND_TWO_COLUMNS_1_1_9_2_2_1_1_1">
    <p:bg>
      <p:bgPr>
        <a:solidFill>
          <a:srgbClr val="FAEAF6"/>
        </a:solidFill>
        <a:effectLst/>
      </p:bgPr>
    </p:bg>
    <p:spTree>
      <p:nvGrpSpPr>
        <p:cNvPr id="1" name="Shape 859"/>
        <p:cNvGrpSpPr/>
        <p:nvPr/>
      </p:nvGrpSpPr>
      <p:grpSpPr>
        <a:xfrm>
          <a:off x="0" y="0"/>
          <a:ext cx="0" cy="0"/>
          <a:chOff x="0" y="0"/>
          <a:chExt cx="0" cy="0"/>
        </a:xfrm>
      </p:grpSpPr>
      <p:sp>
        <p:nvSpPr>
          <p:cNvPr id="860" name="Google Shape;860;p109"/>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61" name="Google Shape;861;p109"/>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862" name="Google Shape;862;p109"/>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109"/>
          <p:cNvSpPr txBox="1">
            <a:spLocks noGrp="1"/>
          </p:cNvSpPr>
          <p:nvPr>
            <p:ph type="subTitle" idx="1"/>
          </p:nvPr>
        </p:nvSpPr>
        <p:spPr>
          <a:xfrm>
            <a:off x="4824000" y="810000"/>
            <a:ext cx="3982200" cy="4010400"/>
          </a:xfrm>
          <a:prstGeom prst="rect">
            <a:avLst/>
          </a:prstGeom>
        </p:spPr>
        <p:txBody>
          <a:bodyPr spcFirstLastPara="1" wrap="square" lIns="0" tIns="0" rIns="0" bIns="0" anchor="t" anchorCtr="0">
            <a:sp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864" name="Google Shape;864;p109"/>
          <p:cNvGrpSpPr/>
          <p:nvPr/>
        </p:nvGrpSpPr>
        <p:grpSpPr>
          <a:xfrm>
            <a:off x="7834231" y="1285"/>
            <a:ext cx="828900" cy="576065"/>
            <a:chOff x="7801496" y="1285"/>
            <a:chExt cx="828900" cy="576065"/>
          </a:xfrm>
        </p:grpSpPr>
        <p:pic>
          <p:nvPicPr>
            <p:cNvPr id="865" name="Google Shape;865;p10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966096" y="1285"/>
              <a:ext cx="499700" cy="499700"/>
            </a:xfrm>
            <a:prstGeom prst="rect">
              <a:avLst/>
            </a:prstGeom>
            <a:noFill/>
            <a:ln>
              <a:noFill/>
            </a:ln>
          </p:spPr>
        </p:pic>
        <p:sp>
          <p:nvSpPr>
            <p:cNvPr id="866" name="Google Shape;866;p109"/>
            <p:cNvSpPr txBox="1"/>
            <p:nvPr/>
          </p:nvSpPr>
          <p:spPr>
            <a:xfrm>
              <a:off x="7801496" y="438750"/>
              <a:ext cx="828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Explanation</a:t>
              </a:r>
              <a:endParaRPr sz="900" b="1">
                <a:solidFill>
                  <a:srgbClr val="FAEAF6"/>
                </a:solidFill>
                <a:latin typeface="Lexend"/>
                <a:ea typeface="Lexend"/>
                <a:cs typeface="Lexend"/>
                <a:sym typeface="Lexend"/>
              </a:endParaRPr>
            </a:p>
          </p:txBody>
        </p:sp>
      </p:grpSp>
      <p:grpSp>
        <p:nvGrpSpPr>
          <p:cNvPr id="867" name="Google Shape;867;p109"/>
          <p:cNvGrpSpPr/>
          <p:nvPr/>
        </p:nvGrpSpPr>
        <p:grpSpPr>
          <a:xfrm>
            <a:off x="8635663" y="1285"/>
            <a:ext cx="499700" cy="576065"/>
            <a:chOff x="8635663" y="1285"/>
            <a:chExt cx="499700" cy="576065"/>
          </a:xfrm>
        </p:grpSpPr>
        <p:pic>
          <p:nvPicPr>
            <p:cNvPr id="868" name="Google Shape;868;p109"/>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635663" y="1285"/>
              <a:ext cx="499700" cy="499700"/>
            </a:xfrm>
            <a:prstGeom prst="rect">
              <a:avLst/>
            </a:prstGeom>
            <a:noFill/>
            <a:ln>
              <a:noFill/>
            </a:ln>
          </p:spPr>
        </p:pic>
        <p:sp>
          <p:nvSpPr>
            <p:cNvPr id="869" name="Google Shape;869;p109"/>
            <p:cNvSpPr txBox="1"/>
            <p:nvPr/>
          </p:nvSpPr>
          <p:spPr>
            <a:xfrm>
              <a:off x="8662913" y="438750"/>
              <a:ext cx="4452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Check</a:t>
              </a:r>
              <a:endParaRPr sz="900" b="1">
                <a:solidFill>
                  <a:srgbClr val="FAEAF6"/>
                </a:solidFill>
                <a:latin typeface="Lexend"/>
                <a:ea typeface="Lexend"/>
                <a:cs typeface="Lexend"/>
                <a:sym typeface="Lexend"/>
              </a:endParaRPr>
            </a:p>
          </p:txBody>
        </p:sp>
      </p:grpSp>
      <p:sp>
        <p:nvSpPr>
          <p:cNvPr id="870" name="Google Shape;870;p109"/>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71" name="Google Shape;871;p109"/>
          <p:cNvSpPr txBox="1">
            <a:spLocks noGrp="1"/>
          </p:cNvSpPr>
          <p:nvPr>
            <p:ph type="subTitle" idx="2"/>
          </p:nvPr>
        </p:nvSpPr>
        <p:spPr>
          <a:xfrm>
            <a:off x="324000" y="810000"/>
            <a:ext cx="3982200" cy="4010400"/>
          </a:xfrm>
          <a:prstGeom prst="rect">
            <a:avLst/>
          </a:prstGeom>
        </p:spPr>
        <p:txBody>
          <a:bodyPr spcFirstLastPara="1" wrap="square" lIns="0" tIns="0" rIns="0" bIns="0" anchor="t" anchorCtr="0">
            <a:sp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872" name="Google Shape;872;p109"/>
          <p:cNvSpPr txBox="1">
            <a:spLocks noGrp="1"/>
          </p:cNvSpPr>
          <p:nvPr>
            <p:ph type="body" idx="3"/>
          </p:nvPr>
        </p:nvSpPr>
        <p:spPr>
          <a:xfrm>
            <a:off x="324000" y="4748400"/>
            <a:ext cx="41877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
        <p:nvSpPr>
          <p:cNvPr id="873" name="Google Shape;873;p109"/>
          <p:cNvSpPr txBox="1">
            <a:spLocks noGrp="1"/>
          </p:cNvSpPr>
          <p:nvPr>
            <p:ph type="body" idx="4"/>
          </p:nvPr>
        </p:nvSpPr>
        <p:spPr>
          <a:xfrm>
            <a:off x="4591200" y="4748400"/>
            <a:ext cx="39267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1.02 CfU true/false/why - purple">
  <p:cSld name="TITLE_AND_TWO_COLUMNS_1_1_9_1_3_1">
    <p:bg>
      <p:bgPr>
        <a:solidFill>
          <a:srgbClr val="F3EEFB"/>
        </a:solidFill>
        <a:effectLst/>
      </p:bgPr>
    </p:bg>
    <p:spTree>
      <p:nvGrpSpPr>
        <p:cNvPr id="1" name="Shape 874"/>
        <p:cNvGrpSpPr/>
        <p:nvPr/>
      </p:nvGrpSpPr>
      <p:grpSpPr>
        <a:xfrm>
          <a:off x="0" y="0"/>
          <a:ext cx="0" cy="0"/>
          <a:chOff x="0" y="0"/>
          <a:chExt cx="0" cy="0"/>
        </a:xfrm>
      </p:grpSpPr>
      <p:pic>
        <p:nvPicPr>
          <p:cNvPr id="875" name="Google Shape;875;p110"/>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2429763" y="2085316"/>
            <a:ext cx="457425" cy="457425"/>
          </a:xfrm>
          <a:prstGeom prst="rect">
            <a:avLst/>
          </a:prstGeom>
          <a:noFill/>
          <a:ln>
            <a:noFill/>
          </a:ln>
        </p:spPr>
      </p:pic>
      <p:pic>
        <p:nvPicPr>
          <p:cNvPr id="876" name="Google Shape;876;p110"/>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4823988" y="2085316"/>
            <a:ext cx="457425" cy="457425"/>
          </a:xfrm>
          <a:prstGeom prst="rect">
            <a:avLst/>
          </a:prstGeom>
          <a:noFill/>
          <a:ln>
            <a:noFill/>
          </a:ln>
        </p:spPr>
      </p:pic>
      <p:pic>
        <p:nvPicPr>
          <p:cNvPr id="877" name="Google Shape;877;p11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878" name="Google Shape;878;p110"/>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110"/>
          <p:cNvSpPr txBox="1"/>
          <p:nvPr/>
        </p:nvSpPr>
        <p:spPr>
          <a:xfrm>
            <a:off x="3025325" y="2144675"/>
            <a:ext cx="12891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a:t>
            </a:r>
            <a:endParaRPr sz="2200" b="1">
              <a:solidFill>
                <a:schemeClr val="dk1"/>
              </a:solidFill>
              <a:latin typeface="Lexend"/>
              <a:ea typeface="Lexend"/>
              <a:cs typeface="Lexend"/>
              <a:sym typeface="Lexend"/>
            </a:endParaRPr>
          </a:p>
        </p:txBody>
      </p:sp>
      <p:sp>
        <p:nvSpPr>
          <p:cNvPr id="880" name="Google Shape;880;p110"/>
          <p:cNvSpPr txBox="1"/>
          <p:nvPr/>
        </p:nvSpPr>
        <p:spPr>
          <a:xfrm>
            <a:off x="5431100" y="2121950"/>
            <a:ext cx="10602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False</a:t>
            </a:r>
            <a:endParaRPr sz="2200" b="1">
              <a:solidFill>
                <a:schemeClr val="dk1"/>
              </a:solidFill>
              <a:latin typeface="Lexend"/>
              <a:ea typeface="Lexend"/>
              <a:cs typeface="Lexend"/>
              <a:sym typeface="Lexend"/>
            </a:endParaRPr>
          </a:p>
        </p:txBody>
      </p:sp>
      <p:sp>
        <p:nvSpPr>
          <p:cNvPr id="881" name="Google Shape;881;p110"/>
          <p:cNvSpPr txBox="1">
            <a:spLocks noGrp="1"/>
          </p:cNvSpPr>
          <p:nvPr>
            <p:ph type="subTitle" idx="1"/>
          </p:nvPr>
        </p:nvSpPr>
        <p:spPr>
          <a:xfrm>
            <a:off x="324000" y="3577125"/>
            <a:ext cx="8109300" cy="730800"/>
          </a:xfrm>
          <a:prstGeom prst="rect">
            <a:avLst/>
          </a:prstGeom>
        </p:spPr>
        <p:txBody>
          <a:bodyPr spcFirstLastPara="1" wrap="square" lIns="0" tIns="0" rIns="0" bIns="0" anchor="t" anchorCtr="0">
            <a:spAutoFit/>
          </a:bodyPr>
          <a:lstStyle>
            <a:lvl1pPr lvl="0">
              <a:spcBef>
                <a:spcPts val="0"/>
              </a:spcBef>
              <a:spcAft>
                <a:spcPts val="0"/>
              </a:spcAft>
              <a:buSzPts val="2200"/>
              <a:buFont typeface="Kalam"/>
              <a:buNone/>
              <a:defRPr sz="2200">
                <a:latin typeface="Kalam"/>
                <a:ea typeface="Kalam"/>
                <a:cs typeface="Kalam"/>
                <a:sym typeface="Kalam"/>
              </a:defRPr>
            </a:lvl1pPr>
            <a:lvl2pPr lvl="1">
              <a:spcBef>
                <a:spcPts val="1000"/>
              </a:spcBef>
              <a:spcAft>
                <a:spcPts val="0"/>
              </a:spcAft>
              <a:buSzPts val="2100"/>
              <a:buFont typeface="Kalam"/>
              <a:buNone/>
              <a:defRPr>
                <a:latin typeface="Kalam"/>
                <a:ea typeface="Kalam"/>
                <a:cs typeface="Kalam"/>
                <a:sym typeface="Kalam"/>
              </a:defRPr>
            </a:lvl2pPr>
            <a:lvl3pPr lvl="2">
              <a:spcBef>
                <a:spcPts val="1000"/>
              </a:spcBef>
              <a:spcAft>
                <a:spcPts val="0"/>
              </a:spcAft>
              <a:buSzPts val="2000"/>
              <a:buFont typeface="Kalam"/>
              <a:buNone/>
              <a:defRPr>
                <a:latin typeface="Kalam"/>
                <a:ea typeface="Kalam"/>
                <a:cs typeface="Kalam"/>
                <a:sym typeface="Kalam"/>
              </a:defRPr>
            </a:lvl3pPr>
            <a:lvl4pPr lvl="3">
              <a:spcBef>
                <a:spcPts val="800"/>
              </a:spcBef>
              <a:spcAft>
                <a:spcPts val="0"/>
              </a:spcAft>
              <a:buSzPts val="1900"/>
              <a:buFont typeface="Kalam"/>
              <a:buNone/>
              <a:defRPr>
                <a:latin typeface="Kalam"/>
                <a:ea typeface="Kalam"/>
                <a:cs typeface="Kalam"/>
                <a:sym typeface="Kalam"/>
              </a:defRPr>
            </a:lvl4pPr>
            <a:lvl5pPr lvl="4">
              <a:spcBef>
                <a:spcPts val="800"/>
              </a:spcBef>
              <a:spcAft>
                <a:spcPts val="0"/>
              </a:spcAft>
              <a:buSzPts val="1800"/>
              <a:buFont typeface="Kalam"/>
              <a:buNone/>
              <a:defRPr>
                <a:latin typeface="Kalam"/>
                <a:ea typeface="Kalam"/>
                <a:cs typeface="Kalam"/>
                <a:sym typeface="Kalam"/>
              </a:defRPr>
            </a:lvl5pPr>
            <a:lvl6pPr lvl="5">
              <a:spcBef>
                <a:spcPts val="600"/>
              </a:spcBef>
              <a:spcAft>
                <a:spcPts val="0"/>
              </a:spcAft>
              <a:buSzPts val="1800"/>
              <a:buFont typeface="Kalam"/>
              <a:buNone/>
              <a:defRPr>
                <a:latin typeface="Kalam"/>
                <a:ea typeface="Kalam"/>
                <a:cs typeface="Kalam"/>
                <a:sym typeface="Kalam"/>
              </a:defRPr>
            </a:lvl6pPr>
            <a:lvl7pPr lvl="6">
              <a:spcBef>
                <a:spcPts val="600"/>
              </a:spcBef>
              <a:spcAft>
                <a:spcPts val="0"/>
              </a:spcAft>
              <a:buSzPts val="1800"/>
              <a:buFont typeface="Kalam"/>
              <a:buNone/>
              <a:defRPr>
                <a:latin typeface="Kalam"/>
                <a:ea typeface="Kalam"/>
                <a:cs typeface="Kalam"/>
                <a:sym typeface="Kalam"/>
              </a:defRPr>
            </a:lvl7pPr>
            <a:lvl8pPr lvl="7">
              <a:spcBef>
                <a:spcPts val="400"/>
              </a:spcBef>
              <a:spcAft>
                <a:spcPts val="0"/>
              </a:spcAft>
              <a:buSzPts val="1800"/>
              <a:buFont typeface="Kalam"/>
              <a:buNone/>
              <a:defRPr>
                <a:latin typeface="Kalam"/>
                <a:ea typeface="Kalam"/>
                <a:cs typeface="Kalam"/>
                <a:sym typeface="Kalam"/>
              </a:defRPr>
            </a:lvl8pPr>
            <a:lvl9pPr lvl="8">
              <a:spcBef>
                <a:spcPts val="400"/>
              </a:spcBef>
              <a:spcAft>
                <a:spcPts val="200"/>
              </a:spcAft>
              <a:buSzPts val="1800"/>
              <a:buNone/>
              <a:defRPr/>
            </a:lvl9pPr>
          </a:lstStyle>
          <a:p>
            <a:endParaRPr/>
          </a:p>
        </p:txBody>
      </p:sp>
      <p:sp>
        <p:nvSpPr>
          <p:cNvPr id="882" name="Google Shape;882;p110"/>
          <p:cNvSpPr txBox="1">
            <a:spLocks noGrp="1"/>
          </p:cNvSpPr>
          <p:nvPr>
            <p:ph type="subTitle" idx="2"/>
          </p:nvPr>
        </p:nvSpPr>
        <p:spPr>
          <a:xfrm>
            <a:off x="324000" y="1080000"/>
            <a:ext cx="7135200" cy="2505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883" name="Google Shape;883;p110"/>
          <p:cNvSpPr txBox="1"/>
          <p:nvPr/>
        </p:nvSpPr>
        <p:spPr>
          <a:xfrm>
            <a:off x="324000" y="660750"/>
            <a:ext cx="21891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 or false?</a:t>
            </a:r>
            <a:r>
              <a:rPr lang="en-GB" sz="2400">
                <a:solidFill>
                  <a:schemeClr val="dk1"/>
                </a:solidFill>
                <a:latin typeface="ABeeZee"/>
                <a:ea typeface="ABeeZee"/>
                <a:cs typeface="ABeeZee"/>
                <a:sym typeface="ABeeZee"/>
              </a:rPr>
              <a:t> </a:t>
            </a:r>
            <a:endParaRPr sz="2400">
              <a:solidFill>
                <a:schemeClr val="dk1"/>
              </a:solidFill>
              <a:latin typeface="ABeeZee"/>
              <a:ea typeface="ABeeZee"/>
              <a:cs typeface="ABeeZee"/>
              <a:sym typeface="ABeeZee"/>
            </a:endParaRPr>
          </a:p>
        </p:txBody>
      </p:sp>
      <p:sp>
        <p:nvSpPr>
          <p:cNvPr id="884" name="Google Shape;884;p110"/>
          <p:cNvSpPr txBox="1"/>
          <p:nvPr/>
        </p:nvSpPr>
        <p:spPr>
          <a:xfrm>
            <a:off x="2454488"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885" name="Google Shape;885;p110"/>
          <p:cNvSpPr txBox="1"/>
          <p:nvPr/>
        </p:nvSpPr>
        <p:spPr>
          <a:xfrm>
            <a:off x="4848713"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886" name="Google Shape;886;p11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887" name="Google Shape;887;p110"/>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3EEFB"/>
                </a:solidFill>
                <a:latin typeface="Lexend"/>
                <a:ea typeface="Lexend"/>
                <a:cs typeface="Lexend"/>
                <a:sym typeface="Lexend"/>
              </a:rPr>
              <a:t>Check</a:t>
            </a:r>
            <a:endParaRPr sz="900" b="1">
              <a:solidFill>
                <a:srgbClr val="F3EEFB"/>
              </a:solidFill>
              <a:latin typeface="Lexend"/>
              <a:ea typeface="Lexend"/>
              <a:cs typeface="Lexend"/>
              <a:sym typeface="Lexend"/>
            </a:endParaRPr>
          </a:p>
        </p:txBody>
      </p:sp>
      <p:sp>
        <p:nvSpPr>
          <p:cNvPr id="888" name="Google Shape;888;p110"/>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89" name="Google Shape;889;p110"/>
          <p:cNvSpPr txBox="1">
            <a:spLocks noGrp="1"/>
          </p:cNvSpPr>
          <p:nvPr>
            <p:ph type="body" idx="3"/>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2.02 CfU true/false/why - jade">
  <p:cSld name="TITLE_AND_TWO_COLUMNS_1_1_9_1_3_1_1_1">
    <p:bg>
      <p:bgPr>
        <a:solidFill>
          <a:srgbClr val="E6F2F2"/>
        </a:solidFill>
        <a:effectLst/>
      </p:bgPr>
    </p:bg>
    <p:spTree>
      <p:nvGrpSpPr>
        <p:cNvPr id="1" name="Shape 890"/>
        <p:cNvGrpSpPr/>
        <p:nvPr/>
      </p:nvGrpSpPr>
      <p:grpSpPr>
        <a:xfrm>
          <a:off x="0" y="0"/>
          <a:ext cx="0" cy="0"/>
          <a:chOff x="0" y="0"/>
          <a:chExt cx="0" cy="0"/>
        </a:xfrm>
      </p:grpSpPr>
      <p:pic>
        <p:nvPicPr>
          <p:cNvPr id="891" name="Google Shape;891;p111"/>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892" name="Google Shape;892;p11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93" name="Google Shape;893;p11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894" name="Google Shape;894;p111"/>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Check</a:t>
            </a:r>
            <a:endParaRPr sz="900" b="1">
              <a:solidFill>
                <a:srgbClr val="E6F2F2"/>
              </a:solidFill>
              <a:latin typeface="Lexend"/>
              <a:ea typeface="Lexend"/>
              <a:cs typeface="Lexend"/>
              <a:sym typeface="Lexend"/>
            </a:endParaRPr>
          </a:p>
        </p:txBody>
      </p:sp>
      <p:pic>
        <p:nvPicPr>
          <p:cNvPr id="895" name="Google Shape;895;p111"/>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429763" y="2085316"/>
            <a:ext cx="457425" cy="457425"/>
          </a:xfrm>
          <a:prstGeom prst="rect">
            <a:avLst/>
          </a:prstGeom>
          <a:noFill/>
          <a:ln>
            <a:noFill/>
          </a:ln>
        </p:spPr>
      </p:pic>
      <p:pic>
        <p:nvPicPr>
          <p:cNvPr id="896" name="Google Shape;896;p111"/>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4823988" y="2085316"/>
            <a:ext cx="457425" cy="457425"/>
          </a:xfrm>
          <a:prstGeom prst="rect">
            <a:avLst/>
          </a:prstGeom>
          <a:noFill/>
          <a:ln>
            <a:noFill/>
          </a:ln>
        </p:spPr>
      </p:pic>
      <p:sp>
        <p:nvSpPr>
          <p:cNvPr id="897" name="Google Shape;897;p111"/>
          <p:cNvSpPr txBox="1"/>
          <p:nvPr/>
        </p:nvSpPr>
        <p:spPr>
          <a:xfrm>
            <a:off x="3025325" y="2144675"/>
            <a:ext cx="12891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a:t>
            </a:r>
            <a:endParaRPr sz="2200" b="1">
              <a:solidFill>
                <a:schemeClr val="dk1"/>
              </a:solidFill>
              <a:latin typeface="Lexend"/>
              <a:ea typeface="Lexend"/>
              <a:cs typeface="Lexend"/>
              <a:sym typeface="Lexend"/>
            </a:endParaRPr>
          </a:p>
        </p:txBody>
      </p:sp>
      <p:sp>
        <p:nvSpPr>
          <p:cNvPr id="898" name="Google Shape;898;p111"/>
          <p:cNvSpPr txBox="1"/>
          <p:nvPr/>
        </p:nvSpPr>
        <p:spPr>
          <a:xfrm>
            <a:off x="5431100" y="2121950"/>
            <a:ext cx="10602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False</a:t>
            </a:r>
            <a:endParaRPr sz="2200" b="1">
              <a:solidFill>
                <a:schemeClr val="dk1"/>
              </a:solidFill>
              <a:latin typeface="Lexend"/>
              <a:ea typeface="Lexend"/>
              <a:cs typeface="Lexend"/>
              <a:sym typeface="Lexend"/>
            </a:endParaRPr>
          </a:p>
        </p:txBody>
      </p:sp>
      <p:sp>
        <p:nvSpPr>
          <p:cNvPr id="899" name="Google Shape;899;p111"/>
          <p:cNvSpPr txBox="1">
            <a:spLocks noGrp="1"/>
          </p:cNvSpPr>
          <p:nvPr>
            <p:ph type="subTitle" idx="1"/>
          </p:nvPr>
        </p:nvSpPr>
        <p:spPr>
          <a:xfrm>
            <a:off x="324000" y="3577125"/>
            <a:ext cx="8109300" cy="730800"/>
          </a:xfrm>
          <a:prstGeom prst="rect">
            <a:avLst/>
          </a:prstGeom>
        </p:spPr>
        <p:txBody>
          <a:bodyPr spcFirstLastPara="1" wrap="square" lIns="0" tIns="0" rIns="0" bIns="0" anchor="t" anchorCtr="0">
            <a:spAutoFit/>
          </a:bodyPr>
          <a:lstStyle>
            <a:lvl1pPr lvl="0">
              <a:spcBef>
                <a:spcPts val="0"/>
              </a:spcBef>
              <a:spcAft>
                <a:spcPts val="0"/>
              </a:spcAft>
              <a:buSzPts val="2200"/>
              <a:buFont typeface="Kalam"/>
              <a:buNone/>
              <a:defRPr sz="2200">
                <a:latin typeface="Kalam"/>
                <a:ea typeface="Kalam"/>
                <a:cs typeface="Kalam"/>
                <a:sym typeface="Kalam"/>
              </a:defRPr>
            </a:lvl1pPr>
            <a:lvl2pPr lvl="1">
              <a:spcBef>
                <a:spcPts val="1000"/>
              </a:spcBef>
              <a:spcAft>
                <a:spcPts val="0"/>
              </a:spcAft>
              <a:buSzPts val="2100"/>
              <a:buFont typeface="Kalam"/>
              <a:buNone/>
              <a:defRPr>
                <a:latin typeface="Kalam"/>
                <a:ea typeface="Kalam"/>
                <a:cs typeface="Kalam"/>
                <a:sym typeface="Kalam"/>
              </a:defRPr>
            </a:lvl2pPr>
            <a:lvl3pPr lvl="2">
              <a:spcBef>
                <a:spcPts val="1000"/>
              </a:spcBef>
              <a:spcAft>
                <a:spcPts val="0"/>
              </a:spcAft>
              <a:buSzPts val="2000"/>
              <a:buFont typeface="Kalam"/>
              <a:buNone/>
              <a:defRPr>
                <a:latin typeface="Kalam"/>
                <a:ea typeface="Kalam"/>
                <a:cs typeface="Kalam"/>
                <a:sym typeface="Kalam"/>
              </a:defRPr>
            </a:lvl3pPr>
            <a:lvl4pPr lvl="3">
              <a:spcBef>
                <a:spcPts val="800"/>
              </a:spcBef>
              <a:spcAft>
                <a:spcPts val="0"/>
              </a:spcAft>
              <a:buSzPts val="1900"/>
              <a:buFont typeface="Kalam"/>
              <a:buNone/>
              <a:defRPr>
                <a:latin typeface="Kalam"/>
                <a:ea typeface="Kalam"/>
                <a:cs typeface="Kalam"/>
                <a:sym typeface="Kalam"/>
              </a:defRPr>
            </a:lvl4pPr>
            <a:lvl5pPr lvl="4">
              <a:spcBef>
                <a:spcPts val="800"/>
              </a:spcBef>
              <a:spcAft>
                <a:spcPts val="0"/>
              </a:spcAft>
              <a:buSzPts val="1800"/>
              <a:buFont typeface="Kalam"/>
              <a:buNone/>
              <a:defRPr>
                <a:latin typeface="Kalam"/>
                <a:ea typeface="Kalam"/>
                <a:cs typeface="Kalam"/>
                <a:sym typeface="Kalam"/>
              </a:defRPr>
            </a:lvl5pPr>
            <a:lvl6pPr lvl="5">
              <a:spcBef>
                <a:spcPts val="600"/>
              </a:spcBef>
              <a:spcAft>
                <a:spcPts val="0"/>
              </a:spcAft>
              <a:buSzPts val="1800"/>
              <a:buFont typeface="Kalam"/>
              <a:buNone/>
              <a:defRPr>
                <a:latin typeface="Kalam"/>
                <a:ea typeface="Kalam"/>
                <a:cs typeface="Kalam"/>
                <a:sym typeface="Kalam"/>
              </a:defRPr>
            </a:lvl6pPr>
            <a:lvl7pPr lvl="6">
              <a:spcBef>
                <a:spcPts val="600"/>
              </a:spcBef>
              <a:spcAft>
                <a:spcPts val="0"/>
              </a:spcAft>
              <a:buSzPts val="1800"/>
              <a:buFont typeface="Kalam"/>
              <a:buNone/>
              <a:defRPr>
                <a:latin typeface="Kalam"/>
                <a:ea typeface="Kalam"/>
                <a:cs typeface="Kalam"/>
                <a:sym typeface="Kalam"/>
              </a:defRPr>
            </a:lvl7pPr>
            <a:lvl8pPr lvl="7">
              <a:spcBef>
                <a:spcPts val="400"/>
              </a:spcBef>
              <a:spcAft>
                <a:spcPts val="0"/>
              </a:spcAft>
              <a:buSzPts val="1800"/>
              <a:buFont typeface="Kalam"/>
              <a:buNone/>
              <a:defRPr>
                <a:latin typeface="Kalam"/>
                <a:ea typeface="Kalam"/>
                <a:cs typeface="Kalam"/>
                <a:sym typeface="Kalam"/>
              </a:defRPr>
            </a:lvl8pPr>
            <a:lvl9pPr lvl="8">
              <a:spcBef>
                <a:spcPts val="400"/>
              </a:spcBef>
              <a:spcAft>
                <a:spcPts val="200"/>
              </a:spcAft>
              <a:buSzPts val="1800"/>
              <a:buNone/>
              <a:defRPr/>
            </a:lvl9pPr>
          </a:lstStyle>
          <a:p>
            <a:endParaRPr/>
          </a:p>
        </p:txBody>
      </p:sp>
      <p:sp>
        <p:nvSpPr>
          <p:cNvPr id="900" name="Google Shape;900;p111"/>
          <p:cNvSpPr txBox="1">
            <a:spLocks noGrp="1"/>
          </p:cNvSpPr>
          <p:nvPr>
            <p:ph type="subTitle" idx="2"/>
          </p:nvPr>
        </p:nvSpPr>
        <p:spPr>
          <a:xfrm>
            <a:off x="324000" y="1080000"/>
            <a:ext cx="7135200" cy="2505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901" name="Google Shape;901;p111"/>
          <p:cNvSpPr txBox="1"/>
          <p:nvPr/>
        </p:nvSpPr>
        <p:spPr>
          <a:xfrm>
            <a:off x="324000" y="660750"/>
            <a:ext cx="21891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 or false?</a:t>
            </a:r>
            <a:r>
              <a:rPr lang="en-GB" sz="2400">
                <a:solidFill>
                  <a:schemeClr val="dk1"/>
                </a:solidFill>
                <a:latin typeface="ABeeZee"/>
                <a:ea typeface="ABeeZee"/>
                <a:cs typeface="ABeeZee"/>
                <a:sym typeface="ABeeZee"/>
              </a:rPr>
              <a:t> </a:t>
            </a:r>
            <a:endParaRPr sz="2400">
              <a:solidFill>
                <a:schemeClr val="dk1"/>
              </a:solidFill>
              <a:latin typeface="ABeeZee"/>
              <a:ea typeface="ABeeZee"/>
              <a:cs typeface="ABeeZee"/>
              <a:sym typeface="ABeeZee"/>
            </a:endParaRPr>
          </a:p>
        </p:txBody>
      </p:sp>
      <p:sp>
        <p:nvSpPr>
          <p:cNvPr id="902" name="Google Shape;902;p111"/>
          <p:cNvSpPr txBox="1"/>
          <p:nvPr/>
        </p:nvSpPr>
        <p:spPr>
          <a:xfrm>
            <a:off x="2454488"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903" name="Google Shape;903;p111"/>
          <p:cNvSpPr txBox="1"/>
          <p:nvPr/>
        </p:nvSpPr>
        <p:spPr>
          <a:xfrm>
            <a:off x="4848713"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04" name="Google Shape;904;p111"/>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05" name="Google Shape;905;p111"/>
          <p:cNvSpPr txBox="1">
            <a:spLocks noGrp="1"/>
          </p:cNvSpPr>
          <p:nvPr>
            <p:ph type="body" idx="3"/>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3.02 CfU true/false/why - blue">
  <p:cSld name="TITLE_AND_TWO_COLUMNS_1_1_9_1_3_2">
    <p:bg>
      <p:bgPr>
        <a:solidFill>
          <a:srgbClr val="EBEDFE"/>
        </a:solidFill>
        <a:effectLst/>
      </p:bgPr>
    </p:bg>
    <p:spTree>
      <p:nvGrpSpPr>
        <p:cNvPr id="1" name="Shape 906"/>
        <p:cNvGrpSpPr/>
        <p:nvPr/>
      </p:nvGrpSpPr>
      <p:grpSpPr>
        <a:xfrm>
          <a:off x="0" y="0"/>
          <a:ext cx="0" cy="0"/>
          <a:chOff x="0" y="0"/>
          <a:chExt cx="0" cy="0"/>
        </a:xfrm>
      </p:grpSpPr>
      <p:pic>
        <p:nvPicPr>
          <p:cNvPr id="907" name="Google Shape;907;p112"/>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908" name="Google Shape;908;p11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09" name="Google Shape;909;p11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910" name="Google Shape;910;p112"/>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pic>
        <p:nvPicPr>
          <p:cNvPr id="911" name="Google Shape;911;p11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429763" y="2085316"/>
            <a:ext cx="457425" cy="457425"/>
          </a:xfrm>
          <a:prstGeom prst="rect">
            <a:avLst/>
          </a:prstGeom>
          <a:noFill/>
          <a:ln>
            <a:noFill/>
          </a:ln>
        </p:spPr>
      </p:pic>
      <p:pic>
        <p:nvPicPr>
          <p:cNvPr id="912" name="Google Shape;912;p11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4823988" y="2085316"/>
            <a:ext cx="457425" cy="457425"/>
          </a:xfrm>
          <a:prstGeom prst="rect">
            <a:avLst/>
          </a:prstGeom>
          <a:noFill/>
          <a:ln>
            <a:noFill/>
          </a:ln>
        </p:spPr>
      </p:pic>
      <p:sp>
        <p:nvSpPr>
          <p:cNvPr id="913" name="Google Shape;913;p112"/>
          <p:cNvSpPr txBox="1"/>
          <p:nvPr/>
        </p:nvSpPr>
        <p:spPr>
          <a:xfrm>
            <a:off x="3025325" y="2144675"/>
            <a:ext cx="12891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a:t>
            </a:r>
            <a:endParaRPr sz="2200" b="1">
              <a:solidFill>
                <a:schemeClr val="dk1"/>
              </a:solidFill>
              <a:latin typeface="Lexend"/>
              <a:ea typeface="Lexend"/>
              <a:cs typeface="Lexend"/>
              <a:sym typeface="Lexend"/>
            </a:endParaRPr>
          </a:p>
        </p:txBody>
      </p:sp>
      <p:sp>
        <p:nvSpPr>
          <p:cNvPr id="914" name="Google Shape;914;p112"/>
          <p:cNvSpPr txBox="1"/>
          <p:nvPr/>
        </p:nvSpPr>
        <p:spPr>
          <a:xfrm>
            <a:off x="5431100" y="2121950"/>
            <a:ext cx="10602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False</a:t>
            </a:r>
            <a:endParaRPr sz="2200" b="1">
              <a:solidFill>
                <a:schemeClr val="dk1"/>
              </a:solidFill>
              <a:latin typeface="Lexend"/>
              <a:ea typeface="Lexend"/>
              <a:cs typeface="Lexend"/>
              <a:sym typeface="Lexend"/>
            </a:endParaRPr>
          </a:p>
        </p:txBody>
      </p:sp>
      <p:sp>
        <p:nvSpPr>
          <p:cNvPr id="915" name="Google Shape;915;p112"/>
          <p:cNvSpPr txBox="1">
            <a:spLocks noGrp="1"/>
          </p:cNvSpPr>
          <p:nvPr>
            <p:ph type="subTitle" idx="1"/>
          </p:nvPr>
        </p:nvSpPr>
        <p:spPr>
          <a:xfrm>
            <a:off x="324000" y="3577125"/>
            <a:ext cx="8109300" cy="730800"/>
          </a:xfrm>
          <a:prstGeom prst="rect">
            <a:avLst/>
          </a:prstGeom>
        </p:spPr>
        <p:txBody>
          <a:bodyPr spcFirstLastPara="1" wrap="square" lIns="0" tIns="0" rIns="0" bIns="0" anchor="t" anchorCtr="0">
            <a:spAutoFit/>
          </a:bodyPr>
          <a:lstStyle>
            <a:lvl1pPr lvl="0">
              <a:spcBef>
                <a:spcPts val="0"/>
              </a:spcBef>
              <a:spcAft>
                <a:spcPts val="0"/>
              </a:spcAft>
              <a:buSzPts val="2200"/>
              <a:buFont typeface="Kalam"/>
              <a:buNone/>
              <a:defRPr sz="2200">
                <a:latin typeface="Kalam"/>
                <a:ea typeface="Kalam"/>
                <a:cs typeface="Kalam"/>
                <a:sym typeface="Kalam"/>
              </a:defRPr>
            </a:lvl1pPr>
            <a:lvl2pPr lvl="1">
              <a:spcBef>
                <a:spcPts val="1000"/>
              </a:spcBef>
              <a:spcAft>
                <a:spcPts val="0"/>
              </a:spcAft>
              <a:buSzPts val="2100"/>
              <a:buFont typeface="Kalam"/>
              <a:buNone/>
              <a:defRPr>
                <a:latin typeface="Kalam"/>
                <a:ea typeface="Kalam"/>
                <a:cs typeface="Kalam"/>
                <a:sym typeface="Kalam"/>
              </a:defRPr>
            </a:lvl2pPr>
            <a:lvl3pPr lvl="2">
              <a:spcBef>
                <a:spcPts val="1000"/>
              </a:spcBef>
              <a:spcAft>
                <a:spcPts val="0"/>
              </a:spcAft>
              <a:buSzPts val="2000"/>
              <a:buFont typeface="Kalam"/>
              <a:buNone/>
              <a:defRPr>
                <a:latin typeface="Kalam"/>
                <a:ea typeface="Kalam"/>
                <a:cs typeface="Kalam"/>
                <a:sym typeface="Kalam"/>
              </a:defRPr>
            </a:lvl3pPr>
            <a:lvl4pPr lvl="3">
              <a:spcBef>
                <a:spcPts val="800"/>
              </a:spcBef>
              <a:spcAft>
                <a:spcPts val="0"/>
              </a:spcAft>
              <a:buSzPts val="1900"/>
              <a:buFont typeface="Kalam"/>
              <a:buNone/>
              <a:defRPr>
                <a:latin typeface="Kalam"/>
                <a:ea typeface="Kalam"/>
                <a:cs typeface="Kalam"/>
                <a:sym typeface="Kalam"/>
              </a:defRPr>
            </a:lvl4pPr>
            <a:lvl5pPr lvl="4">
              <a:spcBef>
                <a:spcPts val="800"/>
              </a:spcBef>
              <a:spcAft>
                <a:spcPts val="0"/>
              </a:spcAft>
              <a:buSzPts val="1800"/>
              <a:buFont typeface="Kalam"/>
              <a:buNone/>
              <a:defRPr>
                <a:latin typeface="Kalam"/>
                <a:ea typeface="Kalam"/>
                <a:cs typeface="Kalam"/>
                <a:sym typeface="Kalam"/>
              </a:defRPr>
            </a:lvl5pPr>
            <a:lvl6pPr lvl="5">
              <a:spcBef>
                <a:spcPts val="600"/>
              </a:spcBef>
              <a:spcAft>
                <a:spcPts val="0"/>
              </a:spcAft>
              <a:buSzPts val="1800"/>
              <a:buFont typeface="Kalam"/>
              <a:buNone/>
              <a:defRPr>
                <a:latin typeface="Kalam"/>
                <a:ea typeface="Kalam"/>
                <a:cs typeface="Kalam"/>
                <a:sym typeface="Kalam"/>
              </a:defRPr>
            </a:lvl6pPr>
            <a:lvl7pPr lvl="6">
              <a:spcBef>
                <a:spcPts val="600"/>
              </a:spcBef>
              <a:spcAft>
                <a:spcPts val="0"/>
              </a:spcAft>
              <a:buSzPts val="1800"/>
              <a:buFont typeface="Kalam"/>
              <a:buNone/>
              <a:defRPr>
                <a:latin typeface="Kalam"/>
                <a:ea typeface="Kalam"/>
                <a:cs typeface="Kalam"/>
                <a:sym typeface="Kalam"/>
              </a:defRPr>
            </a:lvl7pPr>
            <a:lvl8pPr lvl="7">
              <a:spcBef>
                <a:spcPts val="400"/>
              </a:spcBef>
              <a:spcAft>
                <a:spcPts val="0"/>
              </a:spcAft>
              <a:buSzPts val="1800"/>
              <a:buFont typeface="Kalam"/>
              <a:buNone/>
              <a:defRPr>
                <a:latin typeface="Kalam"/>
                <a:ea typeface="Kalam"/>
                <a:cs typeface="Kalam"/>
                <a:sym typeface="Kalam"/>
              </a:defRPr>
            </a:lvl8pPr>
            <a:lvl9pPr lvl="8">
              <a:spcBef>
                <a:spcPts val="400"/>
              </a:spcBef>
              <a:spcAft>
                <a:spcPts val="200"/>
              </a:spcAft>
              <a:buSzPts val="1800"/>
              <a:buNone/>
              <a:defRPr/>
            </a:lvl9pPr>
          </a:lstStyle>
          <a:p>
            <a:endParaRPr/>
          </a:p>
        </p:txBody>
      </p:sp>
      <p:sp>
        <p:nvSpPr>
          <p:cNvPr id="916" name="Google Shape;916;p112"/>
          <p:cNvSpPr txBox="1">
            <a:spLocks noGrp="1"/>
          </p:cNvSpPr>
          <p:nvPr>
            <p:ph type="subTitle" idx="2"/>
          </p:nvPr>
        </p:nvSpPr>
        <p:spPr>
          <a:xfrm>
            <a:off x="324000" y="1080000"/>
            <a:ext cx="7135200" cy="2505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917" name="Google Shape;917;p112"/>
          <p:cNvSpPr txBox="1"/>
          <p:nvPr/>
        </p:nvSpPr>
        <p:spPr>
          <a:xfrm>
            <a:off x="324000" y="660750"/>
            <a:ext cx="21891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 or false?</a:t>
            </a:r>
            <a:r>
              <a:rPr lang="en-GB" sz="2400">
                <a:solidFill>
                  <a:schemeClr val="dk1"/>
                </a:solidFill>
                <a:latin typeface="ABeeZee"/>
                <a:ea typeface="ABeeZee"/>
                <a:cs typeface="ABeeZee"/>
                <a:sym typeface="ABeeZee"/>
              </a:rPr>
              <a:t> </a:t>
            </a:r>
            <a:endParaRPr sz="2400">
              <a:solidFill>
                <a:schemeClr val="dk1"/>
              </a:solidFill>
              <a:latin typeface="ABeeZee"/>
              <a:ea typeface="ABeeZee"/>
              <a:cs typeface="ABeeZee"/>
              <a:sym typeface="ABeeZee"/>
            </a:endParaRPr>
          </a:p>
        </p:txBody>
      </p:sp>
      <p:sp>
        <p:nvSpPr>
          <p:cNvPr id="918" name="Google Shape;918;p112"/>
          <p:cNvSpPr txBox="1"/>
          <p:nvPr/>
        </p:nvSpPr>
        <p:spPr>
          <a:xfrm>
            <a:off x="2454488"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919" name="Google Shape;919;p112"/>
          <p:cNvSpPr txBox="1"/>
          <p:nvPr/>
        </p:nvSpPr>
        <p:spPr>
          <a:xfrm>
            <a:off x="4848713"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20" name="Google Shape;920;p112"/>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21" name="Google Shape;921;p112"/>
          <p:cNvSpPr txBox="1">
            <a:spLocks noGrp="1"/>
          </p:cNvSpPr>
          <p:nvPr>
            <p:ph type="body" idx="3"/>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4.02 CfU true/false/why - pink">
  <p:cSld name="TITLE_AND_TWO_COLUMNS_1_1_9_1_3_1_1_1_1">
    <p:bg>
      <p:bgPr>
        <a:solidFill>
          <a:srgbClr val="FAEAF6"/>
        </a:solidFill>
        <a:effectLst/>
      </p:bgPr>
    </p:bg>
    <p:spTree>
      <p:nvGrpSpPr>
        <p:cNvPr id="1" name="Shape 922"/>
        <p:cNvGrpSpPr/>
        <p:nvPr/>
      </p:nvGrpSpPr>
      <p:grpSpPr>
        <a:xfrm>
          <a:off x="0" y="0"/>
          <a:ext cx="0" cy="0"/>
          <a:chOff x="0" y="0"/>
          <a:chExt cx="0" cy="0"/>
        </a:xfrm>
      </p:grpSpPr>
      <p:pic>
        <p:nvPicPr>
          <p:cNvPr id="923" name="Google Shape;923;p113"/>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924" name="Google Shape;924;p11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25" name="Google Shape;925;p11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926" name="Google Shape;926;p113"/>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Check</a:t>
            </a:r>
            <a:endParaRPr sz="900" b="1">
              <a:solidFill>
                <a:srgbClr val="FAEAF6"/>
              </a:solidFill>
              <a:latin typeface="Lexend"/>
              <a:ea typeface="Lexend"/>
              <a:cs typeface="Lexend"/>
              <a:sym typeface="Lexend"/>
            </a:endParaRPr>
          </a:p>
        </p:txBody>
      </p:sp>
      <p:pic>
        <p:nvPicPr>
          <p:cNvPr id="927" name="Google Shape;927;p11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429763" y="2085316"/>
            <a:ext cx="457425" cy="457425"/>
          </a:xfrm>
          <a:prstGeom prst="rect">
            <a:avLst/>
          </a:prstGeom>
          <a:noFill/>
          <a:ln>
            <a:noFill/>
          </a:ln>
        </p:spPr>
      </p:pic>
      <p:pic>
        <p:nvPicPr>
          <p:cNvPr id="928" name="Google Shape;928;p11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4823988" y="2085316"/>
            <a:ext cx="457425" cy="457425"/>
          </a:xfrm>
          <a:prstGeom prst="rect">
            <a:avLst/>
          </a:prstGeom>
          <a:noFill/>
          <a:ln>
            <a:noFill/>
          </a:ln>
        </p:spPr>
      </p:pic>
      <p:sp>
        <p:nvSpPr>
          <p:cNvPr id="929" name="Google Shape;929;p113"/>
          <p:cNvSpPr txBox="1"/>
          <p:nvPr/>
        </p:nvSpPr>
        <p:spPr>
          <a:xfrm>
            <a:off x="3025325" y="2144675"/>
            <a:ext cx="12891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a:t>
            </a:r>
            <a:endParaRPr sz="2200" b="1">
              <a:solidFill>
                <a:schemeClr val="dk1"/>
              </a:solidFill>
              <a:latin typeface="Lexend"/>
              <a:ea typeface="Lexend"/>
              <a:cs typeface="Lexend"/>
              <a:sym typeface="Lexend"/>
            </a:endParaRPr>
          </a:p>
        </p:txBody>
      </p:sp>
      <p:sp>
        <p:nvSpPr>
          <p:cNvPr id="930" name="Google Shape;930;p113"/>
          <p:cNvSpPr txBox="1"/>
          <p:nvPr/>
        </p:nvSpPr>
        <p:spPr>
          <a:xfrm>
            <a:off x="5431100" y="2121950"/>
            <a:ext cx="10602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False</a:t>
            </a:r>
            <a:endParaRPr sz="2200" b="1">
              <a:solidFill>
                <a:schemeClr val="dk1"/>
              </a:solidFill>
              <a:latin typeface="Lexend"/>
              <a:ea typeface="Lexend"/>
              <a:cs typeface="Lexend"/>
              <a:sym typeface="Lexend"/>
            </a:endParaRPr>
          </a:p>
        </p:txBody>
      </p:sp>
      <p:sp>
        <p:nvSpPr>
          <p:cNvPr id="931" name="Google Shape;931;p113"/>
          <p:cNvSpPr txBox="1">
            <a:spLocks noGrp="1"/>
          </p:cNvSpPr>
          <p:nvPr>
            <p:ph type="subTitle" idx="1"/>
          </p:nvPr>
        </p:nvSpPr>
        <p:spPr>
          <a:xfrm>
            <a:off x="324000" y="3577125"/>
            <a:ext cx="8109300" cy="730800"/>
          </a:xfrm>
          <a:prstGeom prst="rect">
            <a:avLst/>
          </a:prstGeom>
        </p:spPr>
        <p:txBody>
          <a:bodyPr spcFirstLastPara="1" wrap="square" lIns="0" tIns="0" rIns="0" bIns="0" anchor="t" anchorCtr="0">
            <a:spAutoFit/>
          </a:bodyPr>
          <a:lstStyle>
            <a:lvl1pPr lvl="0">
              <a:spcBef>
                <a:spcPts val="0"/>
              </a:spcBef>
              <a:spcAft>
                <a:spcPts val="0"/>
              </a:spcAft>
              <a:buSzPts val="2200"/>
              <a:buFont typeface="Kalam"/>
              <a:buNone/>
              <a:defRPr sz="2200">
                <a:latin typeface="Kalam"/>
                <a:ea typeface="Kalam"/>
                <a:cs typeface="Kalam"/>
                <a:sym typeface="Kalam"/>
              </a:defRPr>
            </a:lvl1pPr>
            <a:lvl2pPr lvl="1">
              <a:spcBef>
                <a:spcPts val="1000"/>
              </a:spcBef>
              <a:spcAft>
                <a:spcPts val="0"/>
              </a:spcAft>
              <a:buSzPts val="2100"/>
              <a:buFont typeface="Kalam"/>
              <a:buNone/>
              <a:defRPr>
                <a:latin typeface="Kalam"/>
                <a:ea typeface="Kalam"/>
                <a:cs typeface="Kalam"/>
                <a:sym typeface="Kalam"/>
              </a:defRPr>
            </a:lvl2pPr>
            <a:lvl3pPr lvl="2">
              <a:spcBef>
                <a:spcPts val="1000"/>
              </a:spcBef>
              <a:spcAft>
                <a:spcPts val="0"/>
              </a:spcAft>
              <a:buSzPts val="2000"/>
              <a:buFont typeface="Kalam"/>
              <a:buNone/>
              <a:defRPr>
                <a:latin typeface="Kalam"/>
                <a:ea typeface="Kalam"/>
                <a:cs typeface="Kalam"/>
                <a:sym typeface="Kalam"/>
              </a:defRPr>
            </a:lvl3pPr>
            <a:lvl4pPr lvl="3">
              <a:spcBef>
                <a:spcPts val="800"/>
              </a:spcBef>
              <a:spcAft>
                <a:spcPts val="0"/>
              </a:spcAft>
              <a:buSzPts val="1900"/>
              <a:buFont typeface="Kalam"/>
              <a:buNone/>
              <a:defRPr>
                <a:latin typeface="Kalam"/>
                <a:ea typeface="Kalam"/>
                <a:cs typeface="Kalam"/>
                <a:sym typeface="Kalam"/>
              </a:defRPr>
            </a:lvl4pPr>
            <a:lvl5pPr lvl="4">
              <a:spcBef>
                <a:spcPts val="800"/>
              </a:spcBef>
              <a:spcAft>
                <a:spcPts val="0"/>
              </a:spcAft>
              <a:buSzPts val="1800"/>
              <a:buFont typeface="Kalam"/>
              <a:buNone/>
              <a:defRPr>
                <a:latin typeface="Kalam"/>
                <a:ea typeface="Kalam"/>
                <a:cs typeface="Kalam"/>
                <a:sym typeface="Kalam"/>
              </a:defRPr>
            </a:lvl5pPr>
            <a:lvl6pPr lvl="5">
              <a:spcBef>
                <a:spcPts val="600"/>
              </a:spcBef>
              <a:spcAft>
                <a:spcPts val="0"/>
              </a:spcAft>
              <a:buSzPts val="1800"/>
              <a:buFont typeface="Kalam"/>
              <a:buNone/>
              <a:defRPr>
                <a:latin typeface="Kalam"/>
                <a:ea typeface="Kalam"/>
                <a:cs typeface="Kalam"/>
                <a:sym typeface="Kalam"/>
              </a:defRPr>
            </a:lvl6pPr>
            <a:lvl7pPr lvl="6">
              <a:spcBef>
                <a:spcPts val="600"/>
              </a:spcBef>
              <a:spcAft>
                <a:spcPts val="0"/>
              </a:spcAft>
              <a:buSzPts val="1800"/>
              <a:buFont typeface="Kalam"/>
              <a:buNone/>
              <a:defRPr>
                <a:latin typeface="Kalam"/>
                <a:ea typeface="Kalam"/>
                <a:cs typeface="Kalam"/>
                <a:sym typeface="Kalam"/>
              </a:defRPr>
            </a:lvl7pPr>
            <a:lvl8pPr lvl="7">
              <a:spcBef>
                <a:spcPts val="400"/>
              </a:spcBef>
              <a:spcAft>
                <a:spcPts val="0"/>
              </a:spcAft>
              <a:buSzPts val="1800"/>
              <a:buFont typeface="Kalam"/>
              <a:buNone/>
              <a:defRPr>
                <a:latin typeface="Kalam"/>
                <a:ea typeface="Kalam"/>
                <a:cs typeface="Kalam"/>
                <a:sym typeface="Kalam"/>
              </a:defRPr>
            </a:lvl8pPr>
            <a:lvl9pPr lvl="8">
              <a:spcBef>
                <a:spcPts val="400"/>
              </a:spcBef>
              <a:spcAft>
                <a:spcPts val="200"/>
              </a:spcAft>
              <a:buSzPts val="1800"/>
              <a:buNone/>
              <a:defRPr/>
            </a:lvl9pPr>
          </a:lstStyle>
          <a:p>
            <a:endParaRPr/>
          </a:p>
        </p:txBody>
      </p:sp>
      <p:sp>
        <p:nvSpPr>
          <p:cNvPr id="932" name="Google Shape;932;p113"/>
          <p:cNvSpPr txBox="1">
            <a:spLocks noGrp="1"/>
          </p:cNvSpPr>
          <p:nvPr>
            <p:ph type="subTitle" idx="2"/>
          </p:nvPr>
        </p:nvSpPr>
        <p:spPr>
          <a:xfrm>
            <a:off x="324000" y="1080000"/>
            <a:ext cx="7135200" cy="2505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933" name="Google Shape;933;p113"/>
          <p:cNvSpPr txBox="1"/>
          <p:nvPr/>
        </p:nvSpPr>
        <p:spPr>
          <a:xfrm>
            <a:off x="324000" y="660750"/>
            <a:ext cx="21891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 or false?</a:t>
            </a:r>
            <a:r>
              <a:rPr lang="en-GB" sz="2400">
                <a:solidFill>
                  <a:schemeClr val="dk1"/>
                </a:solidFill>
                <a:latin typeface="ABeeZee"/>
                <a:ea typeface="ABeeZee"/>
                <a:cs typeface="ABeeZee"/>
                <a:sym typeface="ABeeZee"/>
              </a:rPr>
              <a:t> </a:t>
            </a:r>
            <a:endParaRPr sz="2400">
              <a:solidFill>
                <a:schemeClr val="dk1"/>
              </a:solidFill>
              <a:latin typeface="ABeeZee"/>
              <a:ea typeface="ABeeZee"/>
              <a:cs typeface="ABeeZee"/>
              <a:sym typeface="ABeeZee"/>
            </a:endParaRPr>
          </a:p>
        </p:txBody>
      </p:sp>
      <p:sp>
        <p:nvSpPr>
          <p:cNvPr id="934" name="Google Shape;934;p113"/>
          <p:cNvSpPr txBox="1"/>
          <p:nvPr/>
        </p:nvSpPr>
        <p:spPr>
          <a:xfrm>
            <a:off x="2454488"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935" name="Google Shape;935;p113"/>
          <p:cNvSpPr txBox="1"/>
          <p:nvPr/>
        </p:nvSpPr>
        <p:spPr>
          <a:xfrm>
            <a:off x="4848713"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36" name="Google Shape;936;p113"/>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37" name="Google Shape;937;p113"/>
          <p:cNvSpPr txBox="1">
            <a:spLocks noGrp="1"/>
          </p:cNvSpPr>
          <p:nvPr>
            <p:ph type="body" idx="3"/>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1.03 CfU 3 options - purple">
  <p:cSld name="TITLE_AND_TWO_COLUMNS_1_1_7_1">
    <p:bg>
      <p:bgPr>
        <a:solidFill>
          <a:srgbClr val="F3EEFB"/>
        </a:solidFill>
        <a:effectLst/>
      </p:bgPr>
    </p:bg>
    <p:spTree>
      <p:nvGrpSpPr>
        <p:cNvPr id="1" name="Shape 938"/>
        <p:cNvGrpSpPr/>
        <p:nvPr/>
      </p:nvGrpSpPr>
      <p:grpSpPr>
        <a:xfrm>
          <a:off x="0" y="0"/>
          <a:ext cx="0" cy="0"/>
          <a:chOff x="0" y="0"/>
          <a:chExt cx="0" cy="0"/>
        </a:xfrm>
      </p:grpSpPr>
      <p:pic>
        <p:nvPicPr>
          <p:cNvPr id="939" name="Google Shape;939;p114"/>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940" name="Google Shape;940;p11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14"/>
          <p:cNvSpPr txBox="1">
            <a:spLocks noGrp="1"/>
          </p:cNvSpPr>
          <p:nvPr>
            <p:ph type="title"/>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942" name="Google Shape;942;p11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943" name="Google Shape;943;p114"/>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sp>
        <p:nvSpPr>
          <p:cNvPr id="944" name="Google Shape;944;p114"/>
          <p:cNvSpPr txBox="1">
            <a:spLocks noGrp="1"/>
          </p:cNvSpPr>
          <p:nvPr>
            <p:ph type="subTitle" idx="1"/>
          </p:nvPr>
        </p:nvSpPr>
        <p:spPr>
          <a:xfrm>
            <a:off x="1034425" y="1837775"/>
            <a:ext cx="7506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945" name="Google Shape;945;p114"/>
          <p:cNvSpPr txBox="1">
            <a:spLocks noGrp="1"/>
          </p:cNvSpPr>
          <p:nvPr>
            <p:ph type="subTitle" idx="2"/>
          </p:nvPr>
        </p:nvSpPr>
        <p:spPr>
          <a:xfrm>
            <a:off x="1034425" y="2794247"/>
            <a:ext cx="7506600" cy="3891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946" name="Google Shape;946;p114"/>
          <p:cNvSpPr txBox="1">
            <a:spLocks noGrp="1"/>
          </p:cNvSpPr>
          <p:nvPr>
            <p:ph type="subTitle" idx="3"/>
          </p:nvPr>
        </p:nvSpPr>
        <p:spPr>
          <a:xfrm>
            <a:off x="1034425" y="3766965"/>
            <a:ext cx="7464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947" name="Google Shape;947;p114"/>
          <p:cNvGrpSpPr/>
          <p:nvPr/>
        </p:nvGrpSpPr>
        <p:grpSpPr>
          <a:xfrm>
            <a:off x="323653" y="1804438"/>
            <a:ext cx="457200" cy="457200"/>
            <a:chOff x="1020916" y="1442088"/>
            <a:chExt cx="457200" cy="457200"/>
          </a:xfrm>
        </p:grpSpPr>
        <p:pic>
          <p:nvPicPr>
            <p:cNvPr id="948" name="Google Shape;948;p11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949" name="Google Shape;949;p11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950" name="Google Shape;950;p114"/>
          <p:cNvGrpSpPr/>
          <p:nvPr/>
        </p:nvGrpSpPr>
        <p:grpSpPr>
          <a:xfrm>
            <a:off x="323653" y="2766575"/>
            <a:ext cx="457200" cy="457200"/>
            <a:chOff x="1020916" y="1442088"/>
            <a:chExt cx="457200" cy="457200"/>
          </a:xfrm>
        </p:grpSpPr>
        <p:pic>
          <p:nvPicPr>
            <p:cNvPr id="951" name="Google Shape;951;p11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952" name="Google Shape;952;p11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953" name="Google Shape;953;p114"/>
          <p:cNvGrpSpPr/>
          <p:nvPr/>
        </p:nvGrpSpPr>
        <p:grpSpPr>
          <a:xfrm>
            <a:off x="323641" y="3729038"/>
            <a:ext cx="457200" cy="457200"/>
            <a:chOff x="1020916" y="1442088"/>
            <a:chExt cx="457200" cy="457200"/>
          </a:xfrm>
        </p:grpSpPr>
        <p:pic>
          <p:nvPicPr>
            <p:cNvPr id="954" name="Google Shape;954;p11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955" name="Google Shape;955;p11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56" name="Google Shape;956;p114"/>
          <p:cNvSpPr txBox="1">
            <a:spLocks noGrp="1"/>
          </p:cNvSpPr>
          <p:nvPr>
            <p:ph type="title" idx="4"/>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57" name="Google Shape;957;p114"/>
          <p:cNvSpPr txBox="1">
            <a:spLocks noGrp="1"/>
          </p:cNvSpPr>
          <p:nvPr>
            <p:ph type="body" idx="5"/>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2.03 CfU 3 options - jade">
  <p:cSld name="TITLE_AND_TWO_COLUMNS_1_1_7_1_1_1">
    <p:bg>
      <p:bgPr>
        <a:solidFill>
          <a:srgbClr val="E6F2F2"/>
        </a:solidFill>
        <a:effectLst/>
      </p:bgPr>
    </p:bg>
    <p:spTree>
      <p:nvGrpSpPr>
        <p:cNvPr id="1" name="Shape 958"/>
        <p:cNvGrpSpPr/>
        <p:nvPr/>
      </p:nvGrpSpPr>
      <p:grpSpPr>
        <a:xfrm>
          <a:off x="0" y="0"/>
          <a:ext cx="0" cy="0"/>
          <a:chOff x="0" y="0"/>
          <a:chExt cx="0" cy="0"/>
        </a:xfrm>
      </p:grpSpPr>
      <p:pic>
        <p:nvPicPr>
          <p:cNvPr id="959" name="Google Shape;959;p115"/>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960" name="Google Shape;960;p11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61" name="Google Shape;961;p11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962" name="Google Shape;962;p115"/>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Check</a:t>
            </a:r>
            <a:endParaRPr sz="900" b="1">
              <a:solidFill>
                <a:srgbClr val="E6F2F2"/>
              </a:solidFill>
              <a:latin typeface="Lexend"/>
              <a:ea typeface="Lexend"/>
              <a:cs typeface="Lexend"/>
              <a:sym typeface="Lexend"/>
            </a:endParaRPr>
          </a:p>
        </p:txBody>
      </p:sp>
      <p:sp>
        <p:nvSpPr>
          <p:cNvPr id="963" name="Google Shape;963;p115"/>
          <p:cNvSpPr txBox="1">
            <a:spLocks noGrp="1"/>
          </p:cNvSpPr>
          <p:nvPr>
            <p:ph type="subTitle" idx="1"/>
          </p:nvPr>
        </p:nvSpPr>
        <p:spPr>
          <a:xfrm>
            <a:off x="1034425" y="1837775"/>
            <a:ext cx="7506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964" name="Google Shape;964;p115"/>
          <p:cNvSpPr txBox="1">
            <a:spLocks noGrp="1"/>
          </p:cNvSpPr>
          <p:nvPr>
            <p:ph type="subTitle" idx="2"/>
          </p:nvPr>
        </p:nvSpPr>
        <p:spPr>
          <a:xfrm>
            <a:off x="1034425" y="2794247"/>
            <a:ext cx="7506600" cy="3891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965" name="Google Shape;965;p115"/>
          <p:cNvSpPr txBox="1">
            <a:spLocks noGrp="1"/>
          </p:cNvSpPr>
          <p:nvPr>
            <p:ph type="subTitle" idx="3"/>
          </p:nvPr>
        </p:nvSpPr>
        <p:spPr>
          <a:xfrm>
            <a:off x="1034425" y="3766965"/>
            <a:ext cx="7464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966" name="Google Shape;966;p115"/>
          <p:cNvGrpSpPr/>
          <p:nvPr/>
        </p:nvGrpSpPr>
        <p:grpSpPr>
          <a:xfrm>
            <a:off x="323653" y="1804438"/>
            <a:ext cx="457200" cy="457200"/>
            <a:chOff x="1020916" y="1442088"/>
            <a:chExt cx="457200" cy="457200"/>
          </a:xfrm>
        </p:grpSpPr>
        <p:pic>
          <p:nvPicPr>
            <p:cNvPr id="967" name="Google Shape;967;p11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968" name="Google Shape;968;p11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969" name="Google Shape;969;p115"/>
          <p:cNvGrpSpPr/>
          <p:nvPr/>
        </p:nvGrpSpPr>
        <p:grpSpPr>
          <a:xfrm>
            <a:off x="323653" y="2766575"/>
            <a:ext cx="457200" cy="457200"/>
            <a:chOff x="1020916" y="1442088"/>
            <a:chExt cx="457200" cy="457200"/>
          </a:xfrm>
        </p:grpSpPr>
        <p:pic>
          <p:nvPicPr>
            <p:cNvPr id="970" name="Google Shape;970;p11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971" name="Google Shape;971;p11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972" name="Google Shape;972;p115"/>
          <p:cNvGrpSpPr/>
          <p:nvPr/>
        </p:nvGrpSpPr>
        <p:grpSpPr>
          <a:xfrm>
            <a:off x="323641" y="3729038"/>
            <a:ext cx="457200" cy="457200"/>
            <a:chOff x="1020916" y="1442088"/>
            <a:chExt cx="457200" cy="457200"/>
          </a:xfrm>
        </p:grpSpPr>
        <p:pic>
          <p:nvPicPr>
            <p:cNvPr id="973" name="Google Shape;973;p11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974" name="Google Shape;974;p11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75" name="Google Shape;975;p115"/>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76" name="Google Shape;976;p115"/>
          <p:cNvSpPr txBox="1">
            <a:spLocks noGrp="1"/>
          </p:cNvSpPr>
          <p:nvPr>
            <p:ph type="title" idx="4"/>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77" name="Google Shape;977;p115"/>
          <p:cNvSpPr txBox="1">
            <a:spLocks noGrp="1"/>
          </p:cNvSpPr>
          <p:nvPr>
            <p:ph type="body" idx="5"/>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3.03 CfU 3 options - blue">
  <p:cSld name="TITLE_AND_TWO_COLUMNS_1_1_7_2">
    <p:bg>
      <p:bgPr>
        <a:solidFill>
          <a:srgbClr val="EBEDFE"/>
        </a:solidFill>
        <a:effectLst/>
      </p:bgPr>
    </p:bg>
    <p:spTree>
      <p:nvGrpSpPr>
        <p:cNvPr id="1" name="Shape 978"/>
        <p:cNvGrpSpPr/>
        <p:nvPr/>
      </p:nvGrpSpPr>
      <p:grpSpPr>
        <a:xfrm>
          <a:off x="0" y="0"/>
          <a:ext cx="0" cy="0"/>
          <a:chOff x="0" y="0"/>
          <a:chExt cx="0" cy="0"/>
        </a:xfrm>
      </p:grpSpPr>
      <p:pic>
        <p:nvPicPr>
          <p:cNvPr id="979" name="Google Shape;979;p116"/>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980" name="Google Shape;980;p11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81" name="Google Shape;981;p11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982" name="Google Shape;982;p116"/>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sp>
        <p:nvSpPr>
          <p:cNvPr id="983" name="Google Shape;983;p116"/>
          <p:cNvSpPr txBox="1">
            <a:spLocks noGrp="1"/>
          </p:cNvSpPr>
          <p:nvPr>
            <p:ph type="subTitle" idx="1"/>
          </p:nvPr>
        </p:nvSpPr>
        <p:spPr>
          <a:xfrm>
            <a:off x="1034425" y="1837775"/>
            <a:ext cx="7506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984" name="Google Shape;984;p116"/>
          <p:cNvSpPr txBox="1">
            <a:spLocks noGrp="1"/>
          </p:cNvSpPr>
          <p:nvPr>
            <p:ph type="subTitle" idx="2"/>
          </p:nvPr>
        </p:nvSpPr>
        <p:spPr>
          <a:xfrm>
            <a:off x="1034425" y="2794247"/>
            <a:ext cx="7506600" cy="3891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985" name="Google Shape;985;p116"/>
          <p:cNvSpPr txBox="1">
            <a:spLocks noGrp="1"/>
          </p:cNvSpPr>
          <p:nvPr>
            <p:ph type="subTitle" idx="3"/>
          </p:nvPr>
        </p:nvSpPr>
        <p:spPr>
          <a:xfrm>
            <a:off x="1034425" y="3766965"/>
            <a:ext cx="7464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986" name="Google Shape;986;p116"/>
          <p:cNvGrpSpPr/>
          <p:nvPr/>
        </p:nvGrpSpPr>
        <p:grpSpPr>
          <a:xfrm>
            <a:off x="323653" y="1804438"/>
            <a:ext cx="457200" cy="457200"/>
            <a:chOff x="1020916" y="1442088"/>
            <a:chExt cx="457200" cy="457200"/>
          </a:xfrm>
        </p:grpSpPr>
        <p:pic>
          <p:nvPicPr>
            <p:cNvPr id="987" name="Google Shape;987;p116"/>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988" name="Google Shape;988;p11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989" name="Google Shape;989;p116"/>
          <p:cNvGrpSpPr/>
          <p:nvPr/>
        </p:nvGrpSpPr>
        <p:grpSpPr>
          <a:xfrm>
            <a:off x="323653" y="2766575"/>
            <a:ext cx="457200" cy="457200"/>
            <a:chOff x="1020916" y="1442088"/>
            <a:chExt cx="457200" cy="457200"/>
          </a:xfrm>
        </p:grpSpPr>
        <p:pic>
          <p:nvPicPr>
            <p:cNvPr id="990" name="Google Shape;990;p116"/>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991" name="Google Shape;991;p11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992" name="Google Shape;992;p116"/>
          <p:cNvGrpSpPr/>
          <p:nvPr/>
        </p:nvGrpSpPr>
        <p:grpSpPr>
          <a:xfrm>
            <a:off x="323641" y="3729038"/>
            <a:ext cx="457200" cy="457200"/>
            <a:chOff x="1020916" y="1442088"/>
            <a:chExt cx="457200" cy="457200"/>
          </a:xfrm>
        </p:grpSpPr>
        <p:pic>
          <p:nvPicPr>
            <p:cNvPr id="993" name="Google Shape;993;p116"/>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994" name="Google Shape;994;p11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5" name="Google Shape;995;p116"/>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96" name="Google Shape;996;p116"/>
          <p:cNvSpPr txBox="1">
            <a:spLocks noGrp="1"/>
          </p:cNvSpPr>
          <p:nvPr>
            <p:ph type="title" idx="4"/>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97" name="Google Shape;997;p116"/>
          <p:cNvSpPr txBox="1">
            <a:spLocks noGrp="1"/>
          </p:cNvSpPr>
          <p:nvPr>
            <p:ph type="body" idx="5"/>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4.03 CfU 3 options - pink">
  <p:cSld name="TITLE_AND_TWO_COLUMNS_1_1_7_1_1_1_1">
    <p:bg>
      <p:bgPr>
        <a:solidFill>
          <a:srgbClr val="FAEAF6"/>
        </a:solidFill>
        <a:effectLst/>
      </p:bgPr>
    </p:bg>
    <p:spTree>
      <p:nvGrpSpPr>
        <p:cNvPr id="1" name="Shape 998"/>
        <p:cNvGrpSpPr/>
        <p:nvPr/>
      </p:nvGrpSpPr>
      <p:grpSpPr>
        <a:xfrm>
          <a:off x="0" y="0"/>
          <a:ext cx="0" cy="0"/>
          <a:chOff x="0" y="0"/>
          <a:chExt cx="0" cy="0"/>
        </a:xfrm>
      </p:grpSpPr>
      <p:pic>
        <p:nvPicPr>
          <p:cNvPr id="999" name="Google Shape;999;p117"/>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000" name="Google Shape;1000;p11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01" name="Google Shape;1001;p11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002" name="Google Shape;1002;p117"/>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Check</a:t>
            </a:r>
            <a:endParaRPr sz="900" b="1">
              <a:solidFill>
                <a:srgbClr val="FAEAF6"/>
              </a:solidFill>
              <a:latin typeface="Lexend"/>
              <a:ea typeface="Lexend"/>
              <a:cs typeface="Lexend"/>
              <a:sym typeface="Lexend"/>
            </a:endParaRPr>
          </a:p>
        </p:txBody>
      </p:sp>
      <p:sp>
        <p:nvSpPr>
          <p:cNvPr id="1003" name="Google Shape;1003;p117"/>
          <p:cNvSpPr txBox="1">
            <a:spLocks noGrp="1"/>
          </p:cNvSpPr>
          <p:nvPr>
            <p:ph type="subTitle" idx="1"/>
          </p:nvPr>
        </p:nvSpPr>
        <p:spPr>
          <a:xfrm>
            <a:off x="1034425" y="1837775"/>
            <a:ext cx="7506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004" name="Google Shape;1004;p117"/>
          <p:cNvSpPr txBox="1">
            <a:spLocks noGrp="1"/>
          </p:cNvSpPr>
          <p:nvPr>
            <p:ph type="subTitle" idx="2"/>
          </p:nvPr>
        </p:nvSpPr>
        <p:spPr>
          <a:xfrm>
            <a:off x="1034425" y="2794247"/>
            <a:ext cx="7506600" cy="3891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005" name="Google Shape;1005;p117"/>
          <p:cNvSpPr txBox="1">
            <a:spLocks noGrp="1"/>
          </p:cNvSpPr>
          <p:nvPr>
            <p:ph type="subTitle" idx="3"/>
          </p:nvPr>
        </p:nvSpPr>
        <p:spPr>
          <a:xfrm>
            <a:off x="1034425" y="3766965"/>
            <a:ext cx="7464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1006" name="Google Shape;1006;p117"/>
          <p:cNvGrpSpPr/>
          <p:nvPr/>
        </p:nvGrpSpPr>
        <p:grpSpPr>
          <a:xfrm>
            <a:off x="323653" y="1804438"/>
            <a:ext cx="457200" cy="457200"/>
            <a:chOff x="1020916" y="1442088"/>
            <a:chExt cx="457200" cy="457200"/>
          </a:xfrm>
        </p:grpSpPr>
        <p:pic>
          <p:nvPicPr>
            <p:cNvPr id="1007" name="Google Shape;1007;p117"/>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008" name="Google Shape;1008;p11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009" name="Google Shape;1009;p117"/>
          <p:cNvGrpSpPr/>
          <p:nvPr/>
        </p:nvGrpSpPr>
        <p:grpSpPr>
          <a:xfrm>
            <a:off x="323653" y="2766575"/>
            <a:ext cx="457200" cy="457200"/>
            <a:chOff x="1020916" y="1442088"/>
            <a:chExt cx="457200" cy="457200"/>
          </a:xfrm>
        </p:grpSpPr>
        <p:pic>
          <p:nvPicPr>
            <p:cNvPr id="1010" name="Google Shape;1010;p117"/>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011" name="Google Shape;1011;p11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012" name="Google Shape;1012;p117"/>
          <p:cNvGrpSpPr/>
          <p:nvPr/>
        </p:nvGrpSpPr>
        <p:grpSpPr>
          <a:xfrm>
            <a:off x="323641" y="3729038"/>
            <a:ext cx="457200" cy="457200"/>
            <a:chOff x="1020916" y="1442088"/>
            <a:chExt cx="457200" cy="457200"/>
          </a:xfrm>
        </p:grpSpPr>
        <p:pic>
          <p:nvPicPr>
            <p:cNvPr id="1013" name="Google Shape;1013;p117"/>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014" name="Google Shape;1014;p11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1015" name="Google Shape;1015;p117"/>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16" name="Google Shape;1016;p117"/>
          <p:cNvSpPr txBox="1">
            <a:spLocks noGrp="1"/>
          </p:cNvSpPr>
          <p:nvPr>
            <p:ph type="title" idx="4"/>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17" name="Google Shape;1017;p117"/>
          <p:cNvSpPr txBox="1">
            <a:spLocks noGrp="1"/>
          </p:cNvSpPr>
          <p:nvPr>
            <p:ph type="body" idx="5"/>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1.04 CfU 4 options - purple">
  <p:cSld name="TITLE_AND_TWO_COLUMNS_1_1_8_1">
    <p:bg>
      <p:bgPr>
        <a:solidFill>
          <a:srgbClr val="F3EEFB"/>
        </a:solidFill>
        <a:effectLst/>
      </p:bgPr>
    </p:bg>
    <p:spTree>
      <p:nvGrpSpPr>
        <p:cNvPr id="1" name="Shape 1018"/>
        <p:cNvGrpSpPr/>
        <p:nvPr/>
      </p:nvGrpSpPr>
      <p:grpSpPr>
        <a:xfrm>
          <a:off x="0" y="0"/>
          <a:ext cx="0" cy="0"/>
          <a:chOff x="0" y="0"/>
          <a:chExt cx="0" cy="0"/>
        </a:xfrm>
      </p:grpSpPr>
      <p:pic>
        <p:nvPicPr>
          <p:cNvPr id="1019" name="Google Shape;1019;p118"/>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1020" name="Google Shape;1020;p11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21" name="Google Shape;1021;p11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022" name="Google Shape;1022;p118"/>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sp>
        <p:nvSpPr>
          <p:cNvPr id="1023" name="Google Shape;1023;p118"/>
          <p:cNvSpPr txBox="1">
            <a:spLocks noGrp="1"/>
          </p:cNvSpPr>
          <p:nvPr>
            <p:ph type="subTitle" idx="1"/>
          </p:nvPr>
        </p:nvSpPr>
        <p:spPr>
          <a:xfrm>
            <a:off x="1034425" y="1685375"/>
            <a:ext cx="7506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024" name="Google Shape;1024;p118"/>
          <p:cNvSpPr txBox="1">
            <a:spLocks noGrp="1"/>
          </p:cNvSpPr>
          <p:nvPr>
            <p:ph type="subTitle" idx="2"/>
          </p:nvPr>
        </p:nvSpPr>
        <p:spPr>
          <a:xfrm>
            <a:off x="1034425" y="2489447"/>
            <a:ext cx="7506600" cy="3891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025" name="Google Shape;1025;p118"/>
          <p:cNvSpPr txBox="1">
            <a:spLocks noGrp="1"/>
          </p:cNvSpPr>
          <p:nvPr>
            <p:ph type="subTitle" idx="3"/>
          </p:nvPr>
        </p:nvSpPr>
        <p:spPr>
          <a:xfrm>
            <a:off x="1034425" y="3309765"/>
            <a:ext cx="7464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026" name="Google Shape;1026;p118"/>
          <p:cNvSpPr txBox="1">
            <a:spLocks noGrp="1"/>
          </p:cNvSpPr>
          <p:nvPr>
            <p:ph type="subTitle" idx="4"/>
          </p:nvPr>
        </p:nvSpPr>
        <p:spPr>
          <a:xfrm>
            <a:off x="1034425" y="4113837"/>
            <a:ext cx="7506600" cy="3603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1027" name="Google Shape;1027;p118"/>
          <p:cNvGrpSpPr/>
          <p:nvPr/>
        </p:nvGrpSpPr>
        <p:grpSpPr>
          <a:xfrm>
            <a:off x="323653" y="1652038"/>
            <a:ext cx="457200" cy="457200"/>
            <a:chOff x="1020916" y="1442088"/>
            <a:chExt cx="457200" cy="457200"/>
          </a:xfrm>
        </p:grpSpPr>
        <p:pic>
          <p:nvPicPr>
            <p:cNvPr id="1028" name="Google Shape;1028;p118"/>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029" name="Google Shape;1029;p11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030" name="Google Shape;1030;p118"/>
          <p:cNvGrpSpPr/>
          <p:nvPr/>
        </p:nvGrpSpPr>
        <p:grpSpPr>
          <a:xfrm>
            <a:off x="323653" y="2461775"/>
            <a:ext cx="457200" cy="457200"/>
            <a:chOff x="1020916" y="1442088"/>
            <a:chExt cx="457200" cy="457200"/>
          </a:xfrm>
        </p:grpSpPr>
        <p:pic>
          <p:nvPicPr>
            <p:cNvPr id="1031" name="Google Shape;1031;p118"/>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032" name="Google Shape;1032;p11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033" name="Google Shape;1033;p118"/>
          <p:cNvGrpSpPr/>
          <p:nvPr/>
        </p:nvGrpSpPr>
        <p:grpSpPr>
          <a:xfrm>
            <a:off x="323641" y="3271838"/>
            <a:ext cx="457200" cy="457200"/>
            <a:chOff x="1020916" y="1442088"/>
            <a:chExt cx="457200" cy="457200"/>
          </a:xfrm>
        </p:grpSpPr>
        <p:pic>
          <p:nvPicPr>
            <p:cNvPr id="1034" name="Google Shape;1034;p118"/>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035" name="Google Shape;1035;p11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036" name="Google Shape;1036;p118"/>
          <p:cNvGrpSpPr/>
          <p:nvPr/>
        </p:nvGrpSpPr>
        <p:grpSpPr>
          <a:xfrm>
            <a:off x="323641" y="4081763"/>
            <a:ext cx="457200" cy="457200"/>
            <a:chOff x="1020916" y="1442088"/>
            <a:chExt cx="457200" cy="457200"/>
          </a:xfrm>
        </p:grpSpPr>
        <p:pic>
          <p:nvPicPr>
            <p:cNvPr id="1037" name="Google Shape;1037;p118"/>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038" name="Google Shape;1038;p11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1039" name="Google Shape;1039;p118"/>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0" name="Google Shape;1040;p118"/>
          <p:cNvSpPr txBox="1">
            <a:spLocks noGrp="1"/>
          </p:cNvSpPr>
          <p:nvPr>
            <p:ph type="title" idx="5"/>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1" name="Google Shape;1041;p118"/>
          <p:cNvSpPr txBox="1">
            <a:spLocks noGrp="1"/>
          </p:cNvSpPr>
          <p:nvPr>
            <p:ph type="body" idx="6"/>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2.04 CfU 4 options - jade">
  <p:cSld name="TITLE_AND_TWO_COLUMNS_1_1_8_1_1_1">
    <p:bg>
      <p:bgPr>
        <a:solidFill>
          <a:srgbClr val="E6F2F2"/>
        </a:solidFill>
        <a:effectLst/>
      </p:bgPr>
    </p:bg>
    <p:spTree>
      <p:nvGrpSpPr>
        <p:cNvPr id="1" name="Shape 1042"/>
        <p:cNvGrpSpPr/>
        <p:nvPr/>
      </p:nvGrpSpPr>
      <p:grpSpPr>
        <a:xfrm>
          <a:off x="0" y="0"/>
          <a:ext cx="0" cy="0"/>
          <a:chOff x="0" y="0"/>
          <a:chExt cx="0" cy="0"/>
        </a:xfrm>
      </p:grpSpPr>
      <p:pic>
        <p:nvPicPr>
          <p:cNvPr id="1043" name="Google Shape;1043;p119"/>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044" name="Google Shape;1044;p11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45" name="Google Shape;1045;p11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046" name="Google Shape;1046;p119"/>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Check</a:t>
            </a:r>
            <a:endParaRPr sz="900" b="1">
              <a:solidFill>
                <a:srgbClr val="E6F2F2"/>
              </a:solidFill>
              <a:latin typeface="Lexend"/>
              <a:ea typeface="Lexend"/>
              <a:cs typeface="Lexend"/>
              <a:sym typeface="Lexend"/>
            </a:endParaRPr>
          </a:p>
        </p:txBody>
      </p:sp>
      <p:sp>
        <p:nvSpPr>
          <p:cNvPr id="1047" name="Google Shape;1047;p119"/>
          <p:cNvSpPr txBox="1">
            <a:spLocks noGrp="1"/>
          </p:cNvSpPr>
          <p:nvPr>
            <p:ph type="subTitle" idx="1"/>
          </p:nvPr>
        </p:nvSpPr>
        <p:spPr>
          <a:xfrm>
            <a:off x="1034425" y="1685375"/>
            <a:ext cx="7506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048" name="Google Shape;1048;p119"/>
          <p:cNvSpPr txBox="1">
            <a:spLocks noGrp="1"/>
          </p:cNvSpPr>
          <p:nvPr>
            <p:ph type="subTitle" idx="2"/>
          </p:nvPr>
        </p:nvSpPr>
        <p:spPr>
          <a:xfrm>
            <a:off x="1034425" y="2489447"/>
            <a:ext cx="7506600" cy="3891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049" name="Google Shape;1049;p119"/>
          <p:cNvSpPr txBox="1">
            <a:spLocks noGrp="1"/>
          </p:cNvSpPr>
          <p:nvPr>
            <p:ph type="subTitle" idx="3"/>
          </p:nvPr>
        </p:nvSpPr>
        <p:spPr>
          <a:xfrm>
            <a:off x="1034425" y="3309765"/>
            <a:ext cx="7464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050" name="Google Shape;1050;p119"/>
          <p:cNvSpPr txBox="1">
            <a:spLocks noGrp="1"/>
          </p:cNvSpPr>
          <p:nvPr>
            <p:ph type="subTitle" idx="4"/>
          </p:nvPr>
        </p:nvSpPr>
        <p:spPr>
          <a:xfrm>
            <a:off x="1034425" y="4113837"/>
            <a:ext cx="7506600" cy="3603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1051" name="Google Shape;1051;p119"/>
          <p:cNvGrpSpPr/>
          <p:nvPr/>
        </p:nvGrpSpPr>
        <p:grpSpPr>
          <a:xfrm>
            <a:off x="323653" y="1652038"/>
            <a:ext cx="457200" cy="457200"/>
            <a:chOff x="1020916" y="1442088"/>
            <a:chExt cx="457200" cy="457200"/>
          </a:xfrm>
        </p:grpSpPr>
        <p:pic>
          <p:nvPicPr>
            <p:cNvPr id="1052" name="Google Shape;1052;p119"/>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053" name="Google Shape;1053;p11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054" name="Google Shape;1054;p119"/>
          <p:cNvGrpSpPr/>
          <p:nvPr/>
        </p:nvGrpSpPr>
        <p:grpSpPr>
          <a:xfrm>
            <a:off x="323653" y="2461775"/>
            <a:ext cx="457200" cy="457200"/>
            <a:chOff x="1020916" y="1442088"/>
            <a:chExt cx="457200" cy="457200"/>
          </a:xfrm>
        </p:grpSpPr>
        <p:pic>
          <p:nvPicPr>
            <p:cNvPr id="1055" name="Google Shape;1055;p119"/>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056" name="Google Shape;1056;p11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057" name="Google Shape;1057;p119"/>
          <p:cNvGrpSpPr/>
          <p:nvPr/>
        </p:nvGrpSpPr>
        <p:grpSpPr>
          <a:xfrm>
            <a:off x="323641" y="3271838"/>
            <a:ext cx="457200" cy="457200"/>
            <a:chOff x="1020916" y="1442088"/>
            <a:chExt cx="457200" cy="457200"/>
          </a:xfrm>
        </p:grpSpPr>
        <p:pic>
          <p:nvPicPr>
            <p:cNvPr id="1058" name="Google Shape;1058;p119"/>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059" name="Google Shape;1059;p11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060" name="Google Shape;1060;p119"/>
          <p:cNvGrpSpPr/>
          <p:nvPr/>
        </p:nvGrpSpPr>
        <p:grpSpPr>
          <a:xfrm>
            <a:off x="323641" y="4081763"/>
            <a:ext cx="457200" cy="457200"/>
            <a:chOff x="1020916" y="1442088"/>
            <a:chExt cx="457200" cy="457200"/>
          </a:xfrm>
        </p:grpSpPr>
        <p:pic>
          <p:nvPicPr>
            <p:cNvPr id="1061" name="Google Shape;1061;p119"/>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062" name="Google Shape;1062;p11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1063" name="Google Shape;1063;p119"/>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64" name="Google Shape;1064;p119"/>
          <p:cNvSpPr txBox="1">
            <a:spLocks noGrp="1"/>
          </p:cNvSpPr>
          <p:nvPr>
            <p:ph type="title" idx="5"/>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65" name="Google Shape;1065;p119"/>
          <p:cNvSpPr txBox="1">
            <a:spLocks noGrp="1"/>
          </p:cNvSpPr>
          <p:nvPr>
            <p:ph type="body" idx="6"/>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3.04 CfU 4 options - blue">
  <p:cSld name="TITLE_AND_TWO_COLUMNS_1_1_8_2">
    <p:bg>
      <p:bgPr>
        <a:solidFill>
          <a:srgbClr val="EBEDFE"/>
        </a:solidFill>
        <a:effectLst/>
      </p:bgPr>
    </p:bg>
    <p:spTree>
      <p:nvGrpSpPr>
        <p:cNvPr id="1" name="Shape 1066"/>
        <p:cNvGrpSpPr/>
        <p:nvPr/>
      </p:nvGrpSpPr>
      <p:grpSpPr>
        <a:xfrm>
          <a:off x="0" y="0"/>
          <a:ext cx="0" cy="0"/>
          <a:chOff x="0" y="0"/>
          <a:chExt cx="0" cy="0"/>
        </a:xfrm>
      </p:grpSpPr>
      <p:pic>
        <p:nvPicPr>
          <p:cNvPr id="1067" name="Google Shape;1067;p120"/>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068" name="Google Shape;1068;p12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120"/>
          <p:cNvSpPr txBox="1">
            <a:spLocks noGrp="1"/>
          </p:cNvSpPr>
          <p:nvPr>
            <p:ph type="title"/>
          </p:nvPr>
        </p:nvSpPr>
        <p:spPr>
          <a:xfrm>
            <a:off x="324000" y="809988"/>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1070" name="Google Shape;1070;p12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071" name="Google Shape;1071;p120"/>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Check</a:t>
            </a:r>
            <a:endParaRPr sz="900" b="1">
              <a:solidFill>
                <a:srgbClr val="E6F2F2"/>
              </a:solidFill>
              <a:latin typeface="Lexend"/>
              <a:ea typeface="Lexend"/>
              <a:cs typeface="Lexend"/>
              <a:sym typeface="Lexend"/>
            </a:endParaRPr>
          </a:p>
        </p:txBody>
      </p:sp>
      <p:sp>
        <p:nvSpPr>
          <p:cNvPr id="1072" name="Google Shape;1072;p120"/>
          <p:cNvSpPr txBox="1">
            <a:spLocks noGrp="1"/>
          </p:cNvSpPr>
          <p:nvPr>
            <p:ph type="subTitle" idx="1"/>
          </p:nvPr>
        </p:nvSpPr>
        <p:spPr>
          <a:xfrm>
            <a:off x="1034425" y="1685375"/>
            <a:ext cx="7506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073" name="Google Shape;1073;p120"/>
          <p:cNvSpPr txBox="1">
            <a:spLocks noGrp="1"/>
          </p:cNvSpPr>
          <p:nvPr>
            <p:ph type="subTitle" idx="2"/>
          </p:nvPr>
        </p:nvSpPr>
        <p:spPr>
          <a:xfrm>
            <a:off x="1034425" y="2489447"/>
            <a:ext cx="7506600" cy="3891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074" name="Google Shape;1074;p120"/>
          <p:cNvSpPr txBox="1">
            <a:spLocks noGrp="1"/>
          </p:cNvSpPr>
          <p:nvPr>
            <p:ph type="subTitle" idx="3"/>
          </p:nvPr>
        </p:nvSpPr>
        <p:spPr>
          <a:xfrm>
            <a:off x="1034425" y="3309765"/>
            <a:ext cx="7464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075" name="Google Shape;1075;p120"/>
          <p:cNvSpPr txBox="1">
            <a:spLocks noGrp="1"/>
          </p:cNvSpPr>
          <p:nvPr>
            <p:ph type="subTitle" idx="4"/>
          </p:nvPr>
        </p:nvSpPr>
        <p:spPr>
          <a:xfrm>
            <a:off x="1034425" y="4113837"/>
            <a:ext cx="7506600" cy="3603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1076" name="Google Shape;1076;p120"/>
          <p:cNvGrpSpPr/>
          <p:nvPr/>
        </p:nvGrpSpPr>
        <p:grpSpPr>
          <a:xfrm>
            <a:off x="323653" y="1652038"/>
            <a:ext cx="457200" cy="457200"/>
            <a:chOff x="1020916" y="1442088"/>
            <a:chExt cx="457200" cy="457200"/>
          </a:xfrm>
        </p:grpSpPr>
        <p:pic>
          <p:nvPicPr>
            <p:cNvPr id="1077" name="Google Shape;1077;p12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078" name="Google Shape;1078;p12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079" name="Google Shape;1079;p120"/>
          <p:cNvGrpSpPr/>
          <p:nvPr/>
        </p:nvGrpSpPr>
        <p:grpSpPr>
          <a:xfrm>
            <a:off x="323653" y="2461775"/>
            <a:ext cx="457200" cy="457200"/>
            <a:chOff x="1020916" y="1442088"/>
            <a:chExt cx="457200" cy="457200"/>
          </a:xfrm>
        </p:grpSpPr>
        <p:pic>
          <p:nvPicPr>
            <p:cNvPr id="1080" name="Google Shape;1080;p12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081" name="Google Shape;1081;p12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082" name="Google Shape;1082;p120"/>
          <p:cNvGrpSpPr/>
          <p:nvPr/>
        </p:nvGrpSpPr>
        <p:grpSpPr>
          <a:xfrm>
            <a:off x="323641" y="3271838"/>
            <a:ext cx="457200" cy="457200"/>
            <a:chOff x="1020916" y="1442088"/>
            <a:chExt cx="457200" cy="457200"/>
          </a:xfrm>
        </p:grpSpPr>
        <p:pic>
          <p:nvPicPr>
            <p:cNvPr id="1083" name="Google Shape;1083;p12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084" name="Google Shape;1084;p12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085" name="Google Shape;1085;p120"/>
          <p:cNvGrpSpPr/>
          <p:nvPr/>
        </p:nvGrpSpPr>
        <p:grpSpPr>
          <a:xfrm>
            <a:off x="323641" y="4081763"/>
            <a:ext cx="457200" cy="457200"/>
            <a:chOff x="1020916" y="1442088"/>
            <a:chExt cx="457200" cy="457200"/>
          </a:xfrm>
        </p:grpSpPr>
        <p:pic>
          <p:nvPicPr>
            <p:cNvPr id="1086" name="Google Shape;1086;p12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087" name="Google Shape;1087;p12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1088" name="Google Shape;1088;p120"/>
          <p:cNvSpPr txBox="1">
            <a:spLocks noGrp="1"/>
          </p:cNvSpPr>
          <p:nvPr>
            <p:ph type="title" idx="5"/>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89" name="Google Shape;1089;p120"/>
          <p:cNvSpPr txBox="1">
            <a:spLocks noGrp="1"/>
          </p:cNvSpPr>
          <p:nvPr>
            <p:ph type="body" idx="6"/>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4.04 CfU 4 options - pink">
  <p:cSld name="TITLE_AND_TWO_COLUMNS_1_1_8_1_1_1_1">
    <p:bg>
      <p:bgPr>
        <a:solidFill>
          <a:srgbClr val="FAEAF6"/>
        </a:solidFill>
        <a:effectLst/>
      </p:bgPr>
    </p:bg>
    <p:spTree>
      <p:nvGrpSpPr>
        <p:cNvPr id="1" name="Shape 1090"/>
        <p:cNvGrpSpPr/>
        <p:nvPr/>
      </p:nvGrpSpPr>
      <p:grpSpPr>
        <a:xfrm>
          <a:off x="0" y="0"/>
          <a:ext cx="0" cy="0"/>
          <a:chOff x="0" y="0"/>
          <a:chExt cx="0" cy="0"/>
        </a:xfrm>
      </p:grpSpPr>
      <p:pic>
        <p:nvPicPr>
          <p:cNvPr id="1091" name="Google Shape;1091;p121"/>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092" name="Google Shape;1092;p12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121"/>
          <p:cNvSpPr txBox="1">
            <a:spLocks noGrp="1"/>
          </p:cNvSpPr>
          <p:nvPr>
            <p:ph type="title"/>
          </p:nvPr>
        </p:nvSpPr>
        <p:spPr>
          <a:xfrm>
            <a:off x="324000" y="809988"/>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1094" name="Google Shape;1094;p12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095" name="Google Shape;1095;p121"/>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Check</a:t>
            </a:r>
            <a:endParaRPr sz="900" b="1">
              <a:solidFill>
                <a:srgbClr val="FAEAF6"/>
              </a:solidFill>
              <a:latin typeface="Lexend"/>
              <a:ea typeface="Lexend"/>
              <a:cs typeface="Lexend"/>
              <a:sym typeface="Lexend"/>
            </a:endParaRPr>
          </a:p>
        </p:txBody>
      </p:sp>
      <p:sp>
        <p:nvSpPr>
          <p:cNvPr id="1096" name="Google Shape;1096;p121"/>
          <p:cNvSpPr txBox="1">
            <a:spLocks noGrp="1"/>
          </p:cNvSpPr>
          <p:nvPr>
            <p:ph type="subTitle" idx="1"/>
          </p:nvPr>
        </p:nvSpPr>
        <p:spPr>
          <a:xfrm>
            <a:off x="1034425" y="1685375"/>
            <a:ext cx="7506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097" name="Google Shape;1097;p121"/>
          <p:cNvSpPr txBox="1">
            <a:spLocks noGrp="1"/>
          </p:cNvSpPr>
          <p:nvPr>
            <p:ph type="subTitle" idx="2"/>
          </p:nvPr>
        </p:nvSpPr>
        <p:spPr>
          <a:xfrm>
            <a:off x="1034425" y="2489447"/>
            <a:ext cx="7506600" cy="3891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098" name="Google Shape;1098;p121"/>
          <p:cNvSpPr txBox="1">
            <a:spLocks noGrp="1"/>
          </p:cNvSpPr>
          <p:nvPr>
            <p:ph type="subTitle" idx="3"/>
          </p:nvPr>
        </p:nvSpPr>
        <p:spPr>
          <a:xfrm>
            <a:off x="1034425" y="3309765"/>
            <a:ext cx="7464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099" name="Google Shape;1099;p121"/>
          <p:cNvSpPr txBox="1">
            <a:spLocks noGrp="1"/>
          </p:cNvSpPr>
          <p:nvPr>
            <p:ph type="subTitle" idx="4"/>
          </p:nvPr>
        </p:nvSpPr>
        <p:spPr>
          <a:xfrm>
            <a:off x="1034425" y="4113837"/>
            <a:ext cx="7506600" cy="3603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1100" name="Google Shape;1100;p121"/>
          <p:cNvGrpSpPr/>
          <p:nvPr/>
        </p:nvGrpSpPr>
        <p:grpSpPr>
          <a:xfrm>
            <a:off x="323653" y="1652038"/>
            <a:ext cx="457200" cy="457200"/>
            <a:chOff x="1020916" y="1442088"/>
            <a:chExt cx="457200" cy="457200"/>
          </a:xfrm>
        </p:grpSpPr>
        <p:pic>
          <p:nvPicPr>
            <p:cNvPr id="1101" name="Google Shape;1101;p121"/>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102" name="Google Shape;1102;p12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03" name="Google Shape;1103;p121"/>
          <p:cNvGrpSpPr/>
          <p:nvPr/>
        </p:nvGrpSpPr>
        <p:grpSpPr>
          <a:xfrm>
            <a:off x="323653" y="2461775"/>
            <a:ext cx="457200" cy="457200"/>
            <a:chOff x="1020916" y="1442088"/>
            <a:chExt cx="457200" cy="457200"/>
          </a:xfrm>
        </p:grpSpPr>
        <p:pic>
          <p:nvPicPr>
            <p:cNvPr id="1104" name="Google Shape;1104;p121"/>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105" name="Google Shape;1105;p12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06" name="Google Shape;1106;p121"/>
          <p:cNvGrpSpPr/>
          <p:nvPr/>
        </p:nvGrpSpPr>
        <p:grpSpPr>
          <a:xfrm>
            <a:off x="323641" y="3271838"/>
            <a:ext cx="457200" cy="457200"/>
            <a:chOff x="1020916" y="1442088"/>
            <a:chExt cx="457200" cy="457200"/>
          </a:xfrm>
        </p:grpSpPr>
        <p:pic>
          <p:nvPicPr>
            <p:cNvPr id="1107" name="Google Shape;1107;p121"/>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108" name="Google Shape;1108;p12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109" name="Google Shape;1109;p121"/>
          <p:cNvGrpSpPr/>
          <p:nvPr/>
        </p:nvGrpSpPr>
        <p:grpSpPr>
          <a:xfrm>
            <a:off x="323641" y="4081763"/>
            <a:ext cx="457200" cy="457200"/>
            <a:chOff x="1020916" y="1442088"/>
            <a:chExt cx="457200" cy="457200"/>
          </a:xfrm>
        </p:grpSpPr>
        <p:pic>
          <p:nvPicPr>
            <p:cNvPr id="1110" name="Google Shape;1110;p121"/>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111" name="Google Shape;1111;p12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1112" name="Google Shape;1112;p121"/>
          <p:cNvSpPr txBox="1">
            <a:spLocks noGrp="1"/>
          </p:cNvSpPr>
          <p:nvPr>
            <p:ph type="title" idx="5"/>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13" name="Google Shape;1113;p121"/>
          <p:cNvSpPr txBox="1">
            <a:spLocks noGrp="1"/>
          </p:cNvSpPr>
          <p:nvPr>
            <p:ph type="body" idx="6"/>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1.05 CfU 3 image options - purple">
  <p:cSld name="TITLE_AND_TWO_COLUMNS_1_1_7_1_1_2">
    <p:bg>
      <p:bgPr>
        <a:solidFill>
          <a:srgbClr val="F3EEFB"/>
        </a:solidFill>
        <a:effectLst/>
      </p:bgPr>
    </p:bg>
    <p:spTree>
      <p:nvGrpSpPr>
        <p:cNvPr id="1" name="Shape 1114"/>
        <p:cNvGrpSpPr/>
        <p:nvPr/>
      </p:nvGrpSpPr>
      <p:grpSpPr>
        <a:xfrm>
          <a:off x="0" y="0"/>
          <a:ext cx="0" cy="0"/>
          <a:chOff x="0" y="0"/>
          <a:chExt cx="0" cy="0"/>
        </a:xfrm>
      </p:grpSpPr>
      <p:pic>
        <p:nvPicPr>
          <p:cNvPr id="1115" name="Google Shape;1115;p122"/>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1116" name="Google Shape;1116;p12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17" name="Google Shape;1117;p12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118" name="Google Shape;1118;p122"/>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sp>
        <p:nvSpPr>
          <p:cNvPr id="1119" name="Google Shape;1119;p122"/>
          <p:cNvSpPr>
            <a:spLocks noGrp="1"/>
          </p:cNvSpPr>
          <p:nvPr>
            <p:ph type="pic" idx="2"/>
          </p:nvPr>
        </p:nvSpPr>
        <p:spPr>
          <a:xfrm>
            <a:off x="324000" y="1893950"/>
            <a:ext cx="2555400" cy="1939500"/>
          </a:xfrm>
          <a:prstGeom prst="rect">
            <a:avLst/>
          </a:prstGeom>
          <a:noFill/>
          <a:ln>
            <a:noFill/>
          </a:ln>
        </p:spPr>
      </p:sp>
      <p:sp>
        <p:nvSpPr>
          <p:cNvPr id="1120" name="Google Shape;1120;p122"/>
          <p:cNvSpPr>
            <a:spLocks noGrp="1"/>
          </p:cNvSpPr>
          <p:nvPr>
            <p:ph type="pic" idx="3"/>
          </p:nvPr>
        </p:nvSpPr>
        <p:spPr>
          <a:xfrm>
            <a:off x="6256800" y="1893950"/>
            <a:ext cx="2555400" cy="1939500"/>
          </a:xfrm>
          <a:prstGeom prst="rect">
            <a:avLst/>
          </a:prstGeom>
          <a:noFill/>
          <a:ln>
            <a:noFill/>
          </a:ln>
        </p:spPr>
      </p:sp>
      <p:sp>
        <p:nvSpPr>
          <p:cNvPr id="1121" name="Google Shape;1121;p122"/>
          <p:cNvSpPr>
            <a:spLocks noGrp="1"/>
          </p:cNvSpPr>
          <p:nvPr>
            <p:ph type="pic" idx="4"/>
          </p:nvPr>
        </p:nvSpPr>
        <p:spPr>
          <a:xfrm>
            <a:off x="3294300" y="1893950"/>
            <a:ext cx="2555400" cy="1939500"/>
          </a:xfrm>
          <a:prstGeom prst="rect">
            <a:avLst/>
          </a:prstGeom>
          <a:noFill/>
          <a:ln>
            <a:noFill/>
          </a:ln>
        </p:spPr>
      </p:sp>
      <p:grpSp>
        <p:nvGrpSpPr>
          <p:cNvPr id="1122" name="Google Shape;1122;p122"/>
          <p:cNvGrpSpPr/>
          <p:nvPr/>
        </p:nvGrpSpPr>
        <p:grpSpPr>
          <a:xfrm>
            <a:off x="1381028" y="4148538"/>
            <a:ext cx="457200" cy="457200"/>
            <a:chOff x="1020916" y="1442088"/>
            <a:chExt cx="457200" cy="457200"/>
          </a:xfrm>
        </p:grpSpPr>
        <p:pic>
          <p:nvPicPr>
            <p:cNvPr id="1123" name="Google Shape;1123;p12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124" name="Google Shape;1124;p12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25" name="Google Shape;1125;p122"/>
          <p:cNvGrpSpPr/>
          <p:nvPr/>
        </p:nvGrpSpPr>
        <p:grpSpPr>
          <a:xfrm>
            <a:off x="4331066" y="4148550"/>
            <a:ext cx="457200" cy="457200"/>
            <a:chOff x="1020916" y="1442088"/>
            <a:chExt cx="457200" cy="457200"/>
          </a:xfrm>
        </p:grpSpPr>
        <p:pic>
          <p:nvPicPr>
            <p:cNvPr id="1126" name="Google Shape;1126;p12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127" name="Google Shape;1127;p12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28" name="Google Shape;1128;p122"/>
          <p:cNvGrpSpPr/>
          <p:nvPr/>
        </p:nvGrpSpPr>
        <p:grpSpPr>
          <a:xfrm>
            <a:off x="7305791" y="4148538"/>
            <a:ext cx="457200" cy="457200"/>
            <a:chOff x="1020916" y="1442088"/>
            <a:chExt cx="457200" cy="457200"/>
          </a:xfrm>
        </p:grpSpPr>
        <p:pic>
          <p:nvPicPr>
            <p:cNvPr id="1129" name="Google Shape;1129;p12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130" name="Google Shape;1130;p12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1131" name="Google Shape;1131;p122"/>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32" name="Google Shape;1132;p122"/>
          <p:cNvSpPr txBox="1">
            <a:spLocks noGrp="1"/>
          </p:cNvSpPr>
          <p:nvPr>
            <p:ph type="title" idx="5"/>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33" name="Google Shape;1133;p122"/>
          <p:cNvSpPr txBox="1">
            <a:spLocks noGrp="1"/>
          </p:cNvSpPr>
          <p:nvPr>
            <p:ph type="body" idx="1"/>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2.05 CfU 3 image options - jade">
  <p:cSld name="TITLE_AND_TWO_COLUMNS_1_1_7_1_1_1_2">
    <p:bg>
      <p:bgPr>
        <a:solidFill>
          <a:srgbClr val="E6F2F2"/>
        </a:solidFill>
        <a:effectLst/>
      </p:bgPr>
    </p:bg>
    <p:spTree>
      <p:nvGrpSpPr>
        <p:cNvPr id="1" name="Shape 1134"/>
        <p:cNvGrpSpPr/>
        <p:nvPr/>
      </p:nvGrpSpPr>
      <p:grpSpPr>
        <a:xfrm>
          <a:off x="0" y="0"/>
          <a:ext cx="0" cy="0"/>
          <a:chOff x="0" y="0"/>
          <a:chExt cx="0" cy="0"/>
        </a:xfrm>
      </p:grpSpPr>
      <p:pic>
        <p:nvPicPr>
          <p:cNvPr id="1135" name="Google Shape;1135;p123"/>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136" name="Google Shape;1136;p12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37" name="Google Shape;1137;p12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138" name="Google Shape;1138;p123"/>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Check</a:t>
            </a:r>
            <a:endParaRPr sz="900" b="1">
              <a:solidFill>
                <a:srgbClr val="E6F2F2"/>
              </a:solidFill>
              <a:latin typeface="Lexend"/>
              <a:ea typeface="Lexend"/>
              <a:cs typeface="Lexend"/>
              <a:sym typeface="Lexend"/>
            </a:endParaRPr>
          </a:p>
        </p:txBody>
      </p:sp>
      <p:sp>
        <p:nvSpPr>
          <p:cNvPr id="1139" name="Google Shape;1139;p123"/>
          <p:cNvSpPr>
            <a:spLocks noGrp="1"/>
          </p:cNvSpPr>
          <p:nvPr>
            <p:ph type="pic" idx="2"/>
          </p:nvPr>
        </p:nvSpPr>
        <p:spPr>
          <a:xfrm>
            <a:off x="324000" y="1893950"/>
            <a:ext cx="2555400" cy="1939500"/>
          </a:xfrm>
          <a:prstGeom prst="rect">
            <a:avLst/>
          </a:prstGeom>
          <a:noFill/>
          <a:ln>
            <a:noFill/>
          </a:ln>
        </p:spPr>
      </p:sp>
      <p:sp>
        <p:nvSpPr>
          <p:cNvPr id="1140" name="Google Shape;1140;p123"/>
          <p:cNvSpPr>
            <a:spLocks noGrp="1"/>
          </p:cNvSpPr>
          <p:nvPr>
            <p:ph type="pic" idx="3"/>
          </p:nvPr>
        </p:nvSpPr>
        <p:spPr>
          <a:xfrm>
            <a:off x="6256800" y="1893950"/>
            <a:ext cx="2555400" cy="1939500"/>
          </a:xfrm>
          <a:prstGeom prst="rect">
            <a:avLst/>
          </a:prstGeom>
          <a:noFill/>
          <a:ln>
            <a:noFill/>
          </a:ln>
        </p:spPr>
      </p:sp>
      <p:sp>
        <p:nvSpPr>
          <p:cNvPr id="1141" name="Google Shape;1141;p123"/>
          <p:cNvSpPr>
            <a:spLocks noGrp="1"/>
          </p:cNvSpPr>
          <p:nvPr>
            <p:ph type="pic" idx="4"/>
          </p:nvPr>
        </p:nvSpPr>
        <p:spPr>
          <a:xfrm>
            <a:off x="3294300" y="1893950"/>
            <a:ext cx="2555400" cy="1939500"/>
          </a:xfrm>
          <a:prstGeom prst="rect">
            <a:avLst/>
          </a:prstGeom>
          <a:noFill/>
          <a:ln>
            <a:noFill/>
          </a:ln>
        </p:spPr>
      </p:sp>
      <p:grpSp>
        <p:nvGrpSpPr>
          <p:cNvPr id="1142" name="Google Shape;1142;p123"/>
          <p:cNvGrpSpPr/>
          <p:nvPr/>
        </p:nvGrpSpPr>
        <p:grpSpPr>
          <a:xfrm>
            <a:off x="1381028" y="4148538"/>
            <a:ext cx="457200" cy="457200"/>
            <a:chOff x="1020916" y="1442088"/>
            <a:chExt cx="457200" cy="457200"/>
          </a:xfrm>
        </p:grpSpPr>
        <p:pic>
          <p:nvPicPr>
            <p:cNvPr id="1143" name="Google Shape;1143;p12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144" name="Google Shape;1144;p12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45" name="Google Shape;1145;p123"/>
          <p:cNvGrpSpPr/>
          <p:nvPr/>
        </p:nvGrpSpPr>
        <p:grpSpPr>
          <a:xfrm>
            <a:off x="4331066" y="4148550"/>
            <a:ext cx="457200" cy="457200"/>
            <a:chOff x="1020916" y="1442088"/>
            <a:chExt cx="457200" cy="457200"/>
          </a:xfrm>
        </p:grpSpPr>
        <p:pic>
          <p:nvPicPr>
            <p:cNvPr id="1146" name="Google Shape;1146;p12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147" name="Google Shape;1147;p12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48" name="Google Shape;1148;p123"/>
          <p:cNvGrpSpPr/>
          <p:nvPr/>
        </p:nvGrpSpPr>
        <p:grpSpPr>
          <a:xfrm>
            <a:off x="7305791" y="4148538"/>
            <a:ext cx="457200" cy="457200"/>
            <a:chOff x="1020916" y="1442088"/>
            <a:chExt cx="457200" cy="457200"/>
          </a:xfrm>
        </p:grpSpPr>
        <p:pic>
          <p:nvPicPr>
            <p:cNvPr id="1149" name="Google Shape;1149;p12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150" name="Google Shape;1150;p12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1151" name="Google Shape;1151;p123"/>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52" name="Google Shape;1152;p123"/>
          <p:cNvSpPr txBox="1">
            <a:spLocks noGrp="1"/>
          </p:cNvSpPr>
          <p:nvPr>
            <p:ph type="title" idx="5"/>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53" name="Google Shape;1153;p123"/>
          <p:cNvSpPr txBox="1">
            <a:spLocks noGrp="1"/>
          </p:cNvSpPr>
          <p:nvPr>
            <p:ph type="body" idx="1"/>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3.05 CfU 3  image options - blue ">
  <p:cSld name="TITLE_AND_TWO_COLUMNS_1_1_7_2_1">
    <p:bg>
      <p:bgPr>
        <a:solidFill>
          <a:srgbClr val="EBEDFE"/>
        </a:solidFill>
        <a:effectLst/>
      </p:bgPr>
    </p:bg>
    <p:spTree>
      <p:nvGrpSpPr>
        <p:cNvPr id="1" name="Shape 1154"/>
        <p:cNvGrpSpPr/>
        <p:nvPr/>
      </p:nvGrpSpPr>
      <p:grpSpPr>
        <a:xfrm>
          <a:off x="0" y="0"/>
          <a:ext cx="0" cy="0"/>
          <a:chOff x="0" y="0"/>
          <a:chExt cx="0" cy="0"/>
        </a:xfrm>
      </p:grpSpPr>
      <p:pic>
        <p:nvPicPr>
          <p:cNvPr id="1155" name="Google Shape;1155;p124"/>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156" name="Google Shape;1156;p12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57" name="Google Shape;1157;p12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158" name="Google Shape;1158;p124"/>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sp>
        <p:nvSpPr>
          <p:cNvPr id="1159" name="Google Shape;1159;p124"/>
          <p:cNvSpPr>
            <a:spLocks noGrp="1"/>
          </p:cNvSpPr>
          <p:nvPr>
            <p:ph type="pic" idx="2"/>
          </p:nvPr>
        </p:nvSpPr>
        <p:spPr>
          <a:xfrm>
            <a:off x="324000" y="1893950"/>
            <a:ext cx="2555400" cy="1939500"/>
          </a:xfrm>
          <a:prstGeom prst="rect">
            <a:avLst/>
          </a:prstGeom>
          <a:noFill/>
          <a:ln>
            <a:noFill/>
          </a:ln>
        </p:spPr>
      </p:sp>
      <p:sp>
        <p:nvSpPr>
          <p:cNvPr id="1160" name="Google Shape;1160;p124"/>
          <p:cNvSpPr>
            <a:spLocks noGrp="1"/>
          </p:cNvSpPr>
          <p:nvPr>
            <p:ph type="pic" idx="3"/>
          </p:nvPr>
        </p:nvSpPr>
        <p:spPr>
          <a:xfrm>
            <a:off x="6256800" y="1893950"/>
            <a:ext cx="2555400" cy="1939500"/>
          </a:xfrm>
          <a:prstGeom prst="rect">
            <a:avLst/>
          </a:prstGeom>
          <a:noFill/>
          <a:ln>
            <a:noFill/>
          </a:ln>
        </p:spPr>
      </p:sp>
      <p:sp>
        <p:nvSpPr>
          <p:cNvPr id="1161" name="Google Shape;1161;p124"/>
          <p:cNvSpPr>
            <a:spLocks noGrp="1"/>
          </p:cNvSpPr>
          <p:nvPr>
            <p:ph type="pic" idx="4"/>
          </p:nvPr>
        </p:nvSpPr>
        <p:spPr>
          <a:xfrm>
            <a:off x="3294300" y="1893950"/>
            <a:ext cx="2555400" cy="1939500"/>
          </a:xfrm>
          <a:prstGeom prst="rect">
            <a:avLst/>
          </a:prstGeom>
          <a:noFill/>
          <a:ln>
            <a:noFill/>
          </a:ln>
        </p:spPr>
      </p:sp>
      <p:grpSp>
        <p:nvGrpSpPr>
          <p:cNvPr id="1162" name="Google Shape;1162;p124"/>
          <p:cNvGrpSpPr/>
          <p:nvPr/>
        </p:nvGrpSpPr>
        <p:grpSpPr>
          <a:xfrm>
            <a:off x="1381028" y="4148538"/>
            <a:ext cx="457200" cy="457200"/>
            <a:chOff x="1020916" y="1442088"/>
            <a:chExt cx="457200" cy="457200"/>
          </a:xfrm>
        </p:grpSpPr>
        <p:pic>
          <p:nvPicPr>
            <p:cNvPr id="1163" name="Google Shape;1163;p12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164" name="Google Shape;1164;p12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65" name="Google Shape;1165;p124"/>
          <p:cNvGrpSpPr/>
          <p:nvPr/>
        </p:nvGrpSpPr>
        <p:grpSpPr>
          <a:xfrm>
            <a:off x="4331066" y="4148550"/>
            <a:ext cx="457200" cy="457200"/>
            <a:chOff x="1020916" y="1442088"/>
            <a:chExt cx="457200" cy="457200"/>
          </a:xfrm>
        </p:grpSpPr>
        <p:pic>
          <p:nvPicPr>
            <p:cNvPr id="1166" name="Google Shape;1166;p12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167" name="Google Shape;1167;p12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68" name="Google Shape;1168;p124"/>
          <p:cNvGrpSpPr/>
          <p:nvPr/>
        </p:nvGrpSpPr>
        <p:grpSpPr>
          <a:xfrm>
            <a:off x="7305791" y="4148538"/>
            <a:ext cx="457200" cy="457200"/>
            <a:chOff x="1020916" y="1442088"/>
            <a:chExt cx="457200" cy="457200"/>
          </a:xfrm>
        </p:grpSpPr>
        <p:pic>
          <p:nvPicPr>
            <p:cNvPr id="1169" name="Google Shape;1169;p12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170" name="Google Shape;1170;p12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1171" name="Google Shape;1171;p124"/>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72" name="Google Shape;1172;p124"/>
          <p:cNvSpPr txBox="1">
            <a:spLocks noGrp="1"/>
          </p:cNvSpPr>
          <p:nvPr>
            <p:ph type="title" idx="5"/>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73" name="Google Shape;1173;p124"/>
          <p:cNvSpPr txBox="1">
            <a:spLocks noGrp="1"/>
          </p:cNvSpPr>
          <p:nvPr>
            <p:ph type="body" idx="1"/>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4.05 CfU 3 image options - pink">
  <p:cSld name="TITLE_AND_TWO_COLUMNS_1_1_7_1_1_1_1_1">
    <p:bg>
      <p:bgPr>
        <a:solidFill>
          <a:srgbClr val="FAEAF6"/>
        </a:solidFill>
        <a:effectLst/>
      </p:bgPr>
    </p:bg>
    <p:spTree>
      <p:nvGrpSpPr>
        <p:cNvPr id="1" name="Shape 1174"/>
        <p:cNvGrpSpPr/>
        <p:nvPr/>
      </p:nvGrpSpPr>
      <p:grpSpPr>
        <a:xfrm>
          <a:off x="0" y="0"/>
          <a:ext cx="0" cy="0"/>
          <a:chOff x="0" y="0"/>
          <a:chExt cx="0" cy="0"/>
        </a:xfrm>
      </p:grpSpPr>
      <p:pic>
        <p:nvPicPr>
          <p:cNvPr id="1175" name="Google Shape;1175;p125"/>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176" name="Google Shape;1176;p12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77" name="Google Shape;1177;p12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178" name="Google Shape;1178;p125"/>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Check</a:t>
            </a:r>
            <a:endParaRPr sz="900" b="1">
              <a:solidFill>
                <a:srgbClr val="FAEAF6"/>
              </a:solidFill>
              <a:latin typeface="Lexend"/>
              <a:ea typeface="Lexend"/>
              <a:cs typeface="Lexend"/>
              <a:sym typeface="Lexend"/>
            </a:endParaRPr>
          </a:p>
        </p:txBody>
      </p:sp>
      <p:sp>
        <p:nvSpPr>
          <p:cNvPr id="1179" name="Google Shape;1179;p125"/>
          <p:cNvSpPr>
            <a:spLocks noGrp="1"/>
          </p:cNvSpPr>
          <p:nvPr>
            <p:ph type="pic" idx="2"/>
          </p:nvPr>
        </p:nvSpPr>
        <p:spPr>
          <a:xfrm>
            <a:off x="324000" y="1893950"/>
            <a:ext cx="2555400" cy="1939500"/>
          </a:xfrm>
          <a:prstGeom prst="rect">
            <a:avLst/>
          </a:prstGeom>
          <a:noFill/>
          <a:ln>
            <a:noFill/>
          </a:ln>
        </p:spPr>
      </p:sp>
      <p:sp>
        <p:nvSpPr>
          <p:cNvPr id="1180" name="Google Shape;1180;p125"/>
          <p:cNvSpPr>
            <a:spLocks noGrp="1"/>
          </p:cNvSpPr>
          <p:nvPr>
            <p:ph type="pic" idx="3"/>
          </p:nvPr>
        </p:nvSpPr>
        <p:spPr>
          <a:xfrm>
            <a:off x="6256800" y="1893950"/>
            <a:ext cx="2555400" cy="1939500"/>
          </a:xfrm>
          <a:prstGeom prst="rect">
            <a:avLst/>
          </a:prstGeom>
          <a:noFill/>
          <a:ln>
            <a:noFill/>
          </a:ln>
        </p:spPr>
      </p:sp>
      <p:sp>
        <p:nvSpPr>
          <p:cNvPr id="1181" name="Google Shape;1181;p125"/>
          <p:cNvSpPr>
            <a:spLocks noGrp="1"/>
          </p:cNvSpPr>
          <p:nvPr>
            <p:ph type="pic" idx="4"/>
          </p:nvPr>
        </p:nvSpPr>
        <p:spPr>
          <a:xfrm>
            <a:off x="3294300" y="1893950"/>
            <a:ext cx="2555400" cy="1939500"/>
          </a:xfrm>
          <a:prstGeom prst="rect">
            <a:avLst/>
          </a:prstGeom>
          <a:noFill/>
          <a:ln>
            <a:noFill/>
          </a:ln>
        </p:spPr>
      </p:sp>
      <p:grpSp>
        <p:nvGrpSpPr>
          <p:cNvPr id="1182" name="Google Shape;1182;p125"/>
          <p:cNvGrpSpPr/>
          <p:nvPr/>
        </p:nvGrpSpPr>
        <p:grpSpPr>
          <a:xfrm>
            <a:off x="1381028" y="4148538"/>
            <a:ext cx="457200" cy="457200"/>
            <a:chOff x="1020916" y="1442088"/>
            <a:chExt cx="457200" cy="457200"/>
          </a:xfrm>
        </p:grpSpPr>
        <p:pic>
          <p:nvPicPr>
            <p:cNvPr id="1183" name="Google Shape;1183;p12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184" name="Google Shape;1184;p12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85" name="Google Shape;1185;p125"/>
          <p:cNvGrpSpPr/>
          <p:nvPr/>
        </p:nvGrpSpPr>
        <p:grpSpPr>
          <a:xfrm>
            <a:off x="4331066" y="4148550"/>
            <a:ext cx="457200" cy="457200"/>
            <a:chOff x="1020916" y="1442088"/>
            <a:chExt cx="457200" cy="457200"/>
          </a:xfrm>
        </p:grpSpPr>
        <p:pic>
          <p:nvPicPr>
            <p:cNvPr id="1186" name="Google Shape;1186;p12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187" name="Google Shape;1187;p12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88" name="Google Shape;1188;p125"/>
          <p:cNvGrpSpPr/>
          <p:nvPr/>
        </p:nvGrpSpPr>
        <p:grpSpPr>
          <a:xfrm>
            <a:off x="7305791" y="4148538"/>
            <a:ext cx="457200" cy="457200"/>
            <a:chOff x="1020916" y="1442088"/>
            <a:chExt cx="457200" cy="457200"/>
          </a:xfrm>
        </p:grpSpPr>
        <p:pic>
          <p:nvPicPr>
            <p:cNvPr id="1189" name="Google Shape;1189;p12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190" name="Google Shape;1190;p12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1191" name="Google Shape;1191;p125"/>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92" name="Google Shape;1192;p125"/>
          <p:cNvSpPr txBox="1">
            <a:spLocks noGrp="1"/>
          </p:cNvSpPr>
          <p:nvPr>
            <p:ph type="title" idx="5"/>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93" name="Google Shape;1193;p125"/>
          <p:cNvSpPr txBox="1">
            <a:spLocks noGrp="1"/>
          </p:cNvSpPr>
          <p:nvPr>
            <p:ph type="body" idx="1"/>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1.06 CfU blank - purple ">
  <p:cSld name="TITLE_AND_TWO_COLUMNS_1_1_6_2_3">
    <p:bg>
      <p:bgPr>
        <a:solidFill>
          <a:srgbClr val="F3EEFB"/>
        </a:solidFill>
        <a:effectLst/>
      </p:bgPr>
    </p:bg>
    <p:spTree>
      <p:nvGrpSpPr>
        <p:cNvPr id="1" name="Shape 1194"/>
        <p:cNvGrpSpPr/>
        <p:nvPr/>
      </p:nvGrpSpPr>
      <p:grpSpPr>
        <a:xfrm>
          <a:off x="0" y="0"/>
          <a:ext cx="0" cy="0"/>
          <a:chOff x="0" y="0"/>
          <a:chExt cx="0" cy="0"/>
        </a:xfrm>
      </p:grpSpPr>
      <p:pic>
        <p:nvPicPr>
          <p:cNvPr id="1195" name="Google Shape;1195;p126"/>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1196" name="Google Shape;1196;p126"/>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97" name="Google Shape;1197;p12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198" name="Google Shape;1198;p126"/>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sp>
        <p:nvSpPr>
          <p:cNvPr id="1199" name="Google Shape;1199;p126"/>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00" name="Google Shape;1200;p126"/>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201" name="Google Shape;1201;p126"/>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2.06 CfU blank - jade ">
  <p:cSld name="TITLE_AND_TWO_COLUMNS_1_1_6_2_3_1">
    <p:bg>
      <p:bgPr>
        <a:solidFill>
          <a:srgbClr val="E6F2F2"/>
        </a:solidFill>
        <a:effectLst/>
      </p:bgPr>
    </p:bg>
    <p:spTree>
      <p:nvGrpSpPr>
        <p:cNvPr id="1" name="Shape 1202"/>
        <p:cNvGrpSpPr/>
        <p:nvPr/>
      </p:nvGrpSpPr>
      <p:grpSpPr>
        <a:xfrm>
          <a:off x="0" y="0"/>
          <a:ext cx="0" cy="0"/>
          <a:chOff x="0" y="0"/>
          <a:chExt cx="0" cy="0"/>
        </a:xfrm>
      </p:grpSpPr>
      <p:pic>
        <p:nvPicPr>
          <p:cNvPr id="1203" name="Google Shape;1203;p127"/>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204" name="Google Shape;1204;p127"/>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05" name="Google Shape;1205;p12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206" name="Google Shape;1206;p127"/>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Check</a:t>
            </a:r>
            <a:endParaRPr sz="900" b="1">
              <a:solidFill>
                <a:srgbClr val="E6F2F2"/>
              </a:solidFill>
              <a:latin typeface="Lexend"/>
              <a:ea typeface="Lexend"/>
              <a:cs typeface="Lexend"/>
              <a:sym typeface="Lexend"/>
            </a:endParaRPr>
          </a:p>
        </p:txBody>
      </p:sp>
      <p:sp>
        <p:nvSpPr>
          <p:cNvPr id="1207" name="Google Shape;1207;p127"/>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08" name="Google Shape;1208;p127"/>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209" name="Google Shape;1209;p127"/>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3.06 CfU blank - blue ">
  <p:cSld name="TITLE_AND_TWO_COLUMNS_1_1_6_3">
    <p:bg>
      <p:bgPr>
        <a:solidFill>
          <a:srgbClr val="EBEDFE"/>
        </a:solidFill>
        <a:effectLst/>
      </p:bgPr>
    </p:bg>
    <p:spTree>
      <p:nvGrpSpPr>
        <p:cNvPr id="1" name="Shape 1210"/>
        <p:cNvGrpSpPr/>
        <p:nvPr/>
      </p:nvGrpSpPr>
      <p:grpSpPr>
        <a:xfrm>
          <a:off x="0" y="0"/>
          <a:ext cx="0" cy="0"/>
          <a:chOff x="0" y="0"/>
          <a:chExt cx="0" cy="0"/>
        </a:xfrm>
      </p:grpSpPr>
      <p:pic>
        <p:nvPicPr>
          <p:cNvPr id="1211" name="Google Shape;1211;p128"/>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212" name="Google Shape;1212;p128"/>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13" name="Google Shape;1213;p12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214" name="Google Shape;1214;p128"/>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sp>
        <p:nvSpPr>
          <p:cNvPr id="1215" name="Google Shape;1215;p128"/>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16" name="Google Shape;1216;p128"/>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217" name="Google Shape;1217;p128"/>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4.06 CfU blank - pink ">
  <p:cSld name="TITLE_AND_TWO_COLUMNS_1_1_6_2_3_1_1">
    <p:bg>
      <p:bgPr>
        <a:solidFill>
          <a:srgbClr val="FAEAF6"/>
        </a:solidFill>
        <a:effectLst/>
      </p:bgPr>
    </p:bg>
    <p:spTree>
      <p:nvGrpSpPr>
        <p:cNvPr id="1" name="Shape 1218"/>
        <p:cNvGrpSpPr/>
        <p:nvPr/>
      </p:nvGrpSpPr>
      <p:grpSpPr>
        <a:xfrm>
          <a:off x="0" y="0"/>
          <a:ext cx="0" cy="0"/>
          <a:chOff x="0" y="0"/>
          <a:chExt cx="0" cy="0"/>
        </a:xfrm>
      </p:grpSpPr>
      <p:pic>
        <p:nvPicPr>
          <p:cNvPr id="1219" name="Google Shape;1219;p129"/>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220" name="Google Shape;1220;p129"/>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129"/>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pic>
        <p:nvPicPr>
          <p:cNvPr id="1222" name="Google Shape;1222;p12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223" name="Google Shape;1223;p129"/>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Check</a:t>
            </a:r>
            <a:endParaRPr sz="900" b="1">
              <a:solidFill>
                <a:srgbClr val="FAEAF6"/>
              </a:solidFill>
              <a:latin typeface="Lexend"/>
              <a:ea typeface="Lexend"/>
              <a:cs typeface="Lexend"/>
              <a:sym typeface="Lexend"/>
            </a:endParaRPr>
          </a:p>
        </p:txBody>
      </p:sp>
      <p:sp>
        <p:nvSpPr>
          <p:cNvPr id="1224" name="Google Shape;1224;p129"/>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25" name="Google Shape;1225;p129"/>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1.07 Practice - purple ">
  <p:cSld name="TITLE_AND_TWO_COLUMNS_1_1_5_1_3_1_1">
    <p:spTree>
      <p:nvGrpSpPr>
        <p:cNvPr id="1" name="Shape 1226"/>
        <p:cNvGrpSpPr/>
        <p:nvPr/>
      </p:nvGrpSpPr>
      <p:grpSpPr>
        <a:xfrm>
          <a:off x="0" y="0"/>
          <a:ext cx="0" cy="0"/>
          <a:chOff x="0" y="0"/>
          <a:chExt cx="0" cy="0"/>
        </a:xfrm>
      </p:grpSpPr>
      <p:pic>
        <p:nvPicPr>
          <p:cNvPr id="1227" name="Google Shape;1227;p130"/>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1228" name="Google Shape;1228;p130"/>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29" name="Google Shape;1229;p13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17493" y="-11474"/>
            <a:ext cx="499700" cy="499700"/>
          </a:xfrm>
          <a:prstGeom prst="rect">
            <a:avLst/>
          </a:prstGeom>
          <a:noFill/>
          <a:ln>
            <a:noFill/>
          </a:ln>
        </p:spPr>
      </p:pic>
      <p:sp>
        <p:nvSpPr>
          <p:cNvPr id="1230" name="Google Shape;1230;p130"/>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Practice</a:t>
            </a:r>
            <a:endParaRPr sz="900" b="1">
              <a:solidFill>
                <a:srgbClr val="EBEDFE"/>
              </a:solidFill>
              <a:latin typeface="Lexend"/>
              <a:ea typeface="Lexend"/>
              <a:cs typeface="Lexend"/>
              <a:sym typeface="Lexend"/>
            </a:endParaRPr>
          </a:p>
        </p:txBody>
      </p:sp>
      <p:sp>
        <p:nvSpPr>
          <p:cNvPr id="1231" name="Google Shape;1231;p130"/>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A</a:t>
            </a:r>
            <a:endParaRPr sz="2000" b="1">
              <a:solidFill>
                <a:srgbClr val="FFFFFF"/>
              </a:solidFill>
              <a:latin typeface="Lexend"/>
              <a:ea typeface="Lexend"/>
              <a:cs typeface="Lexend"/>
              <a:sym typeface="Lexend"/>
            </a:endParaRPr>
          </a:p>
        </p:txBody>
      </p:sp>
      <p:sp>
        <p:nvSpPr>
          <p:cNvPr id="1232" name="Google Shape;1232;p130"/>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1233" name="Google Shape;1233;p130"/>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234" name="Google Shape;1234;p130"/>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2.07 Practice - jade">
  <p:cSld name="TITLE_AND_TWO_COLUMNS_1_1_5_1_3_1_1_1_1">
    <p:spTree>
      <p:nvGrpSpPr>
        <p:cNvPr id="1" name="Shape 1235"/>
        <p:cNvGrpSpPr/>
        <p:nvPr/>
      </p:nvGrpSpPr>
      <p:grpSpPr>
        <a:xfrm>
          <a:off x="0" y="0"/>
          <a:ext cx="0" cy="0"/>
          <a:chOff x="0" y="0"/>
          <a:chExt cx="0" cy="0"/>
        </a:xfrm>
      </p:grpSpPr>
      <p:pic>
        <p:nvPicPr>
          <p:cNvPr id="1236" name="Google Shape;1236;p131"/>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237" name="Google Shape;1237;p13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131"/>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Practice</a:t>
            </a:r>
            <a:endParaRPr sz="900" b="1">
              <a:solidFill>
                <a:srgbClr val="E6F2F2"/>
              </a:solidFill>
              <a:latin typeface="Lexend"/>
              <a:ea typeface="Lexend"/>
              <a:cs typeface="Lexend"/>
              <a:sym typeface="Lexend"/>
            </a:endParaRPr>
          </a:p>
        </p:txBody>
      </p:sp>
      <p:pic>
        <p:nvPicPr>
          <p:cNvPr id="1239" name="Google Shape;1239;p13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17493" y="-11474"/>
            <a:ext cx="499700" cy="499700"/>
          </a:xfrm>
          <a:prstGeom prst="rect">
            <a:avLst/>
          </a:prstGeom>
          <a:noFill/>
          <a:ln>
            <a:noFill/>
          </a:ln>
        </p:spPr>
      </p:pic>
      <p:sp>
        <p:nvSpPr>
          <p:cNvPr id="1240" name="Google Shape;1240;p131"/>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B</a:t>
            </a:r>
            <a:endParaRPr sz="2000" b="1">
              <a:solidFill>
                <a:srgbClr val="FFFFFF"/>
              </a:solidFill>
              <a:latin typeface="Lexend"/>
              <a:ea typeface="Lexend"/>
              <a:cs typeface="Lexend"/>
              <a:sym typeface="Lexend"/>
            </a:endParaRPr>
          </a:p>
        </p:txBody>
      </p:sp>
      <p:sp>
        <p:nvSpPr>
          <p:cNvPr id="1241" name="Google Shape;1241;p131"/>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1242" name="Google Shape;1242;p131"/>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243" name="Google Shape;1243;p131"/>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3.07 Practice - blue ">
  <p:cSld name="TITLE_AND_TWO_COLUMNS_1_1_5_1_3_1_2">
    <p:spTree>
      <p:nvGrpSpPr>
        <p:cNvPr id="1" name="Shape 1244"/>
        <p:cNvGrpSpPr/>
        <p:nvPr/>
      </p:nvGrpSpPr>
      <p:grpSpPr>
        <a:xfrm>
          <a:off x="0" y="0"/>
          <a:ext cx="0" cy="0"/>
          <a:chOff x="0" y="0"/>
          <a:chExt cx="0" cy="0"/>
        </a:xfrm>
      </p:grpSpPr>
      <p:pic>
        <p:nvPicPr>
          <p:cNvPr id="1245" name="Google Shape;1245;p132"/>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246" name="Google Shape;1246;p13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132"/>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Practice</a:t>
            </a:r>
            <a:endParaRPr sz="900" b="1">
              <a:solidFill>
                <a:srgbClr val="EBEDFE"/>
              </a:solidFill>
              <a:latin typeface="Lexend"/>
              <a:ea typeface="Lexend"/>
              <a:cs typeface="Lexend"/>
              <a:sym typeface="Lexend"/>
            </a:endParaRPr>
          </a:p>
        </p:txBody>
      </p:sp>
      <p:pic>
        <p:nvPicPr>
          <p:cNvPr id="1248" name="Google Shape;1248;p13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17493" y="-11474"/>
            <a:ext cx="499700" cy="499700"/>
          </a:xfrm>
          <a:prstGeom prst="rect">
            <a:avLst/>
          </a:prstGeom>
          <a:noFill/>
          <a:ln>
            <a:noFill/>
          </a:ln>
        </p:spPr>
      </p:pic>
      <p:sp>
        <p:nvSpPr>
          <p:cNvPr id="1249" name="Google Shape;1249;p132"/>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C</a:t>
            </a:r>
            <a:endParaRPr sz="2000" b="1">
              <a:solidFill>
                <a:srgbClr val="FFFFFF"/>
              </a:solidFill>
              <a:latin typeface="Lexend"/>
              <a:ea typeface="Lexend"/>
              <a:cs typeface="Lexend"/>
              <a:sym typeface="Lexend"/>
            </a:endParaRPr>
          </a:p>
        </p:txBody>
      </p:sp>
      <p:sp>
        <p:nvSpPr>
          <p:cNvPr id="1250" name="Google Shape;1250;p132"/>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1251" name="Google Shape;1251;p132"/>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252" name="Google Shape;1252;p132"/>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4.07 Practice - pink">
  <p:cSld name="TITLE_AND_TWO_COLUMNS_1_1_5_1_3_1_1_1_1_1">
    <p:spTree>
      <p:nvGrpSpPr>
        <p:cNvPr id="1" name="Shape 1253"/>
        <p:cNvGrpSpPr/>
        <p:nvPr/>
      </p:nvGrpSpPr>
      <p:grpSpPr>
        <a:xfrm>
          <a:off x="0" y="0"/>
          <a:ext cx="0" cy="0"/>
          <a:chOff x="0" y="0"/>
          <a:chExt cx="0" cy="0"/>
        </a:xfrm>
      </p:grpSpPr>
      <p:pic>
        <p:nvPicPr>
          <p:cNvPr id="1254" name="Google Shape;1254;p133"/>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255" name="Google Shape;1255;p13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133"/>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Practice</a:t>
            </a:r>
            <a:endParaRPr sz="900" b="1">
              <a:solidFill>
                <a:srgbClr val="FAEAF6"/>
              </a:solidFill>
              <a:latin typeface="Lexend"/>
              <a:ea typeface="Lexend"/>
              <a:cs typeface="Lexend"/>
              <a:sym typeface="Lexend"/>
            </a:endParaRPr>
          </a:p>
        </p:txBody>
      </p:sp>
      <p:pic>
        <p:nvPicPr>
          <p:cNvPr id="1257" name="Google Shape;1257;p13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17493" y="-11474"/>
            <a:ext cx="499700" cy="499700"/>
          </a:xfrm>
          <a:prstGeom prst="rect">
            <a:avLst/>
          </a:prstGeom>
          <a:noFill/>
          <a:ln>
            <a:noFill/>
          </a:ln>
        </p:spPr>
      </p:pic>
      <p:sp>
        <p:nvSpPr>
          <p:cNvPr id="1258" name="Google Shape;1258;p133"/>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D</a:t>
            </a:r>
            <a:endParaRPr sz="2000" b="1">
              <a:solidFill>
                <a:srgbClr val="FFFFFF"/>
              </a:solidFill>
              <a:latin typeface="Lexend"/>
              <a:ea typeface="Lexend"/>
              <a:cs typeface="Lexend"/>
              <a:sym typeface="Lexend"/>
            </a:endParaRPr>
          </a:p>
        </p:txBody>
      </p:sp>
      <p:sp>
        <p:nvSpPr>
          <p:cNvPr id="1259" name="Google Shape;1259;p133"/>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1260" name="Google Shape;1260;p133"/>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261" name="Google Shape;1261;p133"/>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1.08 Feedback - purple">
  <p:cSld name="TITLE_AND_TWO_COLUMNS_1_1_5_1_3_1_1_1_2">
    <p:bg>
      <p:bgPr>
        <a:solidFill>
          <a:srgbClr val="F3EEFB"/>
        </a:solidFill>
        <a:effectLst/>
      </p:bgPr>
    </p:bg>
    <p:spTree>
      <p:nvGrpSpPr>
        <p:cNvPr id="1" name="Shape 1262"/>
        <p:cNvGrpSpPr/>
        <p:nvPr/>
      </p:nvGrpSpPr>
      <p:grpSpPr>
        <a:xfrm>
          <a:off x="0" y="0"/>
          <a:ext cx="0" cy="0"/>
          <a:chOff x="0" y="0"/>
          <a:chExt cx="0" cy="0"/>
        </a:xfrm>
      </p:grpSpPr>
      <p:pic>
        <p:nvPicPr>
          <p:cNvPr id="1263" name="Google Shape;1263;p134"/>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1264" name="Google Shape;1264;p13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65" name="Google Shape;1265;p13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266" name="Google Shape;1266;p134"/>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3EEFB"/>
                </a:solidFill>
                <a:latin typeface="Lexend"/>
                <a:ea typeface="Lexend"/>
                <a:cs typeface="Lexend"/>
                <a:sym typeface="Lexend"/>
              </a:rPr>
              <a:t>Feedback</a:t>
            </a:r>
            <a:endParaRPr sz="900" b="1">
              <a:solidFill>
                <a:srgbClr val="F3EEFB"/>
              </a:solidFill>
              <a:latin typeface="Lexend"/>
              <a:ea typeface="Lexend"/>
              <a:cs typeface="Lexend"/>
              <a:sym typeface="Lexend"/>
            </a:endParaRPr>
          </a:p>
        </p:txBody>
      </p:sp>
      <p:sp>
        <p:nvSpPr>
          <p:cNvPr id="1267" name="Google Shape;1267;p134"/>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A</a:t>
            </a:r>
            <a:endParaRPr sz="2000" b="1">
              <a:solidFill>
                <a:srgbClr val="FFFFFF"/>
              </a:solidFill>
              <a:latin typeface="Lexend"/>
              <a:ea typeface="Lexend"/>
              <a:cs typeface="Lexend"/>
              <a:sym typeface="Lexend"/>
            </a:endParaRPr>
          </a:p>
        </p:txBody>
      </p:sp>
      <p:sp>
        <p:nvSpPr>
          <p:cNvPr id="1268" name="Google Shape;1268;p134"/>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1269" name="Google Shape;1269;p134"/>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270" name="Google Shape;1270;p134"/>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2.08 Feedback - jade">
  <p:cSld name="TITLE_AND_TWO_COLUMNS_1_1_5_1_3_1_1_1_1_2">
    <p:bg>
      <p:bgPr>
        <a:solidFill>
          <a:srgbClr val="E6F2F2"/>
        </a:solidFill>
        <a:effectLst/>
      </p:bgPr>
    </p:bg>
    <p:spTree>
      <p:nvGrpSpPr>
        <p:cNvPr id="1" name="Shape 1271"/>
        <p:cNvGrpSpPr/>
        <p:nvPr/>
      </p:nvGrpSpPr>
      <p:grpSpPr>
        <a:xfrm>
          <a:off x="0" y="0"/>
          <a:ext cx="0" cy="0"/>
          <a:chOff x="0" y="0"/>
          <a:chExt cx="0" cy="0"/>
        </a:xfrm>
      </p:grpSpPr>
      <p:pic>
        <p:nvPicPr>
          <p:cNvPr id="1272" name="Google Shape;1272;p135"/>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273" name="Google Shape;1273;p13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135"/>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Feedback</a:t>
            </a:r>
            <a:endParaRPr sz="900" b="1">
              <a:solidFill>
                <a:srgbClr val="E6F2F2"/>
              </a:solidFill>
              <a:latin typeface="Lexend"/>
              <a:ea typeface="Lexend"/>
              <a:cs typeface="Lexend"/>
              <a:sym typeface="Lexend"/>
            </a:endParaRPr>
          </a:p>
        </p:txBody>
      </p:sp>
      <p:pic>
        <p:nvPicPr>
          <p:cNvPr id="1275" name="Google Shape;1275;p13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276" name="Google Shape;1276;p135"/>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B</a:t>
            </a:r>
            <a:endParaRPr sz="2000" b="1">
              <a:solidFill>
                <a:srgbClr val="FFFFFF"/>
              </a:solidFill>
              <a:latin typeface="Lexend"/>
              <a:ea typeface="Lexend"/>
              <a:cs typeface="Lexend"/>
              <a:sym typeface="Lexend"/>
            </a:endParaRPr>
          </a:p>
        </p:txBody>
      </p:sp>
      <p:sp>
        <p:nvSpPr>
          <p:cNvPr id="1277" name="Google Shape;1277;p135"/>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1278" name="Google Shape;1278;p135"/>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279" name="Google Shape;1279;p135"/>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3.08 Feedback - blue">
  <p:cSld name="TITLE_AND_TWO_COLUMNS_1_1_5_1_3_1_2_1">
    <p:bg>
      <p:bgPr>
        <a:solidFill>
          <a:srgbClr val="EBEDFE"/>
        </a:solidFill>
        <a:effectLst/>
      </p:bgPr>
    </p:bg>
    <p:spTree>
      <p:nvGrpSpPr>
        <p:cNvPr id="1" name="Shape 1280"/>
        <p:cNvGrpSpPr/>
        <p:nvPr/>
      </p:nvGrpSpPr>
      <p:grpSpPr>
        <a:xfrm>
          <a:off x="0" y="0"/>
          <a:ext cx="0" cy="0"/>
          <a:chOff x="0" y="0"/>
          <a:chExt cx="0" cy="0"/>
        </a:xfrm>
      </p:grpSpPr>
      <p:pic>
        <p:nvPicPr>
          <p:cNvPr id="1281" name="Google Shape;1281;p136"/>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282" name="Google Shape;1282;p13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136"/>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Feedback</a:t>
            </a:r>
            <a:endParaRPr sz="900" b="1">
              <a:solidFill>
                <a:srgbClr val="E6F2F2"/>
              </a:solidFill>
              <a:latin typeface="Lexend"/>
              <a:ea typeface="Lexend"/>
              <a:cs typeface="Lexend"/>
              <a:sym typeface="Lexend"/>
            </a:endParaRPr>
          </a:p>
        </p:txBody>
      </p:sp>
      <p:pic>
        <p:nvPicPr>
          <p:cNvPr id="1284" name="Google Shape;1284;p13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285" name="Google Shape;1285;p136"/>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C</a:t>
            </a:r>
            <a:endParaRPr sz="2000" b="1">
              <a:solidFill>
                <a:srgbClr val="FFFFFF"/>
              </a:solidFill>
              <a:latin typeface="Lexend"/>
              <a:ea typeface="Lexend"/>
              <a:cs typeface="Lexend"/>
              <a:sym typeface="Lexend"/>
            </a:endParaRPr>
          </a:p>
        </p:txBody>
      </p:sp>
      <p:sp>
        <p:nvSpPr>
          <p:cNvPr id="1286" name="Google Shape;1286;p136"/>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1287" name="Google Shape;1287;p136"/>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288" name="Google Shape;1288;p136"/>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4.08 Feedback - pink">
  <p:cSld name="TITLE_AND_TWO_COLUMNS_1_1_5_1_3_1_1_1_1_1_1">
    <p:bg>
      <p:bgPr>
        <a:solidFill>
          <a:srgbClr val="FAEAF6"/>
        </a:solidFill>
        <a:effectLst/>
      </p:bgPr>
    </p:bg>
    <p:spTree>
      <p:nvGrpSpPr>
        <p:cNvPr id="1" name="Shape 1289"/>
        <p:cNvGrpSpPr/>
        <p:nvPr/>
      </p:nvGrpSpPr>
      <p:grpSpPr>
        <a:xfrm>
          <a:off x="0" y="0"/>
          <a:ext cx="0" cy="0"/>
          <a:chOff x="0" y="0"/>
          <a:chExt cx="0" cy="0"/>
        </a:xfrm>
      </p:grpSpPr>
      <p:pic>
        <p:nvPicPr>
          <p:cNvPr id="1290" name="Google Shape;1290;p137"/>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291" name="Google Shape;1291;p13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137"/>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Feedback</a:t>
            </a:r>
            <a:endParaRPr sz="900" b="1">
              <a:solidFill>
                <a:srgbClr val="FAEAF6"/>
              </a:solidFill>
              <a:latin typeface="Lexend"/>
              <a:ea typeface="Lexend"/>
              <a:cs typeface="Lexend"/>
              <a:sym typeface="Lexend"/>
            </a:endParaRPr>
          </a:p>
        </p:txBody>
      </p:sp>
      <p:pic>
        <p:nvPicPr>
          <p:cNvPr id="1293" name="Google Shape;1293;p13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294" name="Google Shape;1294;p137"/>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chemeClr val="lt1"/>
                </a:solidFill>
                <a:latin typeface="Lexend"/>
                <a:ea typeface="Lexend"/>
                <a:cs typeface="Lexend"/>
                <a:sym typeface="Lexend"/>
              </a:rPr>
              <a:t>Task D</a:t>
            </a:r>
            <a:endParaRPr sz="2000" b="1">
              <a:solidFill>
                <a:schemeClr val="lt1"/>
              </a:solidFill>
              <a:latin typeface="Lexend"/>
              <a:ea typeface="Lexend"/>
              <a:cs typeface="Lexend"/>
              <a:sym typeface="Lexend"/>
            </a:endParaRPr>
          </a:p>
        </p:txBody>
      </p:sp>
      <p:sp>
        <p:nvSpPr>
          <p:cNvPr id="1295" name="Google Shape;1295;p137"/>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1296" name="Google Shape;1296;p137"/>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297" name="Google Shape;1297;p137"/>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9.6 Summary 1">
  <p:cSld name="TITLE_AND_TWO_COLUMNS_1_1_5_1_2_1_1">
    <p:spTree>
      <p:nvGrpSpPr>
        <p:cNvPr id="1" name="Shape 1298"/>
        <p:cNvGrpSpPr/>
        <p:nvPr/>
      </p:nvGrpSpPr>
      <p:grpSpPr>
        <a:xfrm>
          <a:off x="0" y="0"/>
          <a:ext cx="0" cy="0"/>
          <a:chOff x="0" y="0"/>
          <a:chExt cx="0" cy="0"/>
        </a:xfrm>
      </p:grpSpPr>
      <p:grpSp>
        <p:nvGrpSpPr>
          <p:cNvPr id="1299" name="Google Shape;1299;p138"/>
          <p:cNvGrpSpPr/>
          <p:nvPr/>
        </p:nvGrpSpPr>
        <p:grpSpPr>
          <a:xfrm>
            <a:off x="0" y="0"/>
            <a:ext cx="9151202" cy="652534"/>
            <a:chOff x="0" y="0"/>
            <a:chExt cx="9151202" cy="652534"/>
          </a:xfrm>
        </p:grpSpPr>
        <p:sp>
          <p:nvSpPr>
            <p:cNvPr id="1300" name="Google Shape;1300;p138"/>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01" name="Google Shape;1301;p138"/>
            <p:cNvPicPr preferRelativeResize="0"/>
            <p:nvPr/>
          </p:nvPicPr>
          <p:blipFill rotWithShape="1">
            <a:blip r:embed="rId2" cstate="email">
              <a:alphaModFix/>
              <a:extLst>
                <a:ext uri="{28A0092B-C50C-407E-A947-70E740481C1C}">
                  <a14:useLocalDpi xmlns:a14="http://schemas.microsoft.com/office/drawing/2010/main"/>
                </a:ext>
              </a:extLst>
            </a:blip>
            <a:srcRect t="1699" b="1709"/>
            <a:stretch/>
          </p:blipFill>
          <p:spPr>
            <a:xfrm>
              <a:off x="0" y="535825"/>
              <a:ext cx="9151202" cy="116709"/>
            </a:xfrm>
            <a:prstGeom prst="rect">
              <a:avLst/>
            </a:prstGeom>
            <a:noFill/>
            <a:ln>
              <a:noFill/>
            </a:ln>
          </p:spPr>
        </p:pic>
      </p:grpSp>
      <p:sp>
        <p:nvSpPr>
          <p:cNvPr id="1302" name="Google Shape;1302;p138"/>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None/>
            </a:pPr>
            <a:r>
              <a:rPr lang="en-GB" sz="2000" b="1">
                <a:solidFill>
                  <a:schemeClr val="dk1"/>
                </a:solidFill>
                <a:latin typeface="Lexend"/>
                <a:ea typeface="Lexend"/>
                <a:cs typeface="Lexend"/>
                <a:sym typeface="Lexend"/>
              </a:rPr>
              <a:t>Summary</a:t>
            </a:r>
            <a:endParaRPr sz="2000" b="1">
              <a:solidFill>
                <a:schemeClr val="dk1"/>
              </a:solidFill>
              <a:latin typeface="Lexend"/>
              <a:ea typeface="Lexend"/>
              <a:cs typeface="Lexend"/>
              <a:sym typeface="Lexend"/>
            </a:endParaRPr>
          </a:p>
        </p:txBody>
      </p:sp>
      <p:sp>
        <p:nvSpPr>
          <p:cNvPr id="1303" name="Google Shape;1303;p138"/>
          <p:cNvSpPr txBox="1">
            <a:spLocks noGrp="1"/>
          </p:cNvSpPr>
          <p:nvPr>
            <p:ph type="title"/>
          </p:nvPr>
        </p:nvSpPr>
        <p:spPr>
          <a:xfrm>
            <a:off x="1684800" y="119125"/>
            <a:ext cx="5741400" cy="307800"/>
          </a:xfrm>
          <a:prstGeom prst="rect">
            <a:avLst/>
          </a:prstGeom>
        </p:spPr>
        <p:txBody>
          <a:bodyPr spcFirstLastPara="1" wrap="square" lIns="0" tIns="0" rIns="0" bIns="0" anchor="t" anchorCtr="0">
            <a:spAutoFit/>
          </a:bodyPr>
          <a:lstStyle>
            <a:lvl1pPr lvl="0">
              <a:spcBef>
                <a:spcPts val="0"/>
              </a:spcBef>
              <a:spcAft>
                <a:spcPts val="0"/>
              </a:spcAft>
              <a:buSzPts val="2000"/>
              <a:buNone/>
              <a:defRPr sz="2000" b="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04" name="Google Shape;1304;p138"/>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305" name="Google Shape;1305;p138"/>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9.6 Summary 2">
  <p:cSld name="TITLE_AND_TWO_COLUMNS_1_1_5_1_2">
    <p:spTree>
      <p:nvGrpSpPr>
        <p:cNvPr id="1" name="Shape 1306"/>
        <p:cNvGrpSpPr/>
        <p:nvPr/>
      </p:nvGrpSpPr>
      <p:grpSpPr>
        <a:xfrm>
          <a:off x="0" y="0"/>
          <a:ext cx="0" cy="0"/>
          <a:chOff x="0" y="0"/>
          <a:chExt cx="0" cy="0"/>
        </a:xfrm>
      </p:grpSpPr>
      <p:grpSp>
        <p:nvGrpSpPr>
          <p:cNvPr id="1307" name="Google Shape;1307;p139"/>
          <p:cNvGrpSpPr/>
          <p:nvPr/>
        </p:nvGrpSpPr>
        <p:grpSpPr>
          <a:xfrm>
            <a:off x="0" y="0"/>
            <a:ext cx="9151202" cy="886259"/>
            <a:chOff x="0" y="0"/>
            <a:chExt cx="9151202" cy="886259"/>
          </a:xfrm>
        </p:grpSpPr>
        <p:sp>
          <p:nvSpPr>
            <p:cNvPr id="1308" name="Google Shape;1308;p139"/>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09" name="Google Shape;1309;p139"/>
            <p:cNvPicPr preferRelativeResize="0"/>
            <p:nvPr/>
          </p:nvPicPr>
          <p:blipFill rotWithShape="1">
            <a:blip r:embed="rId2" cstate="email">
              <a:alphaModFix/>
              <a:extLst>
                <a:ext uri="{28A0092B-C50C-407E-A947-70E740481C1C}">
                  <a14:useLocalDpi xmlns:a14="http://schemas.microsoft.com/office/drawing/2010/main"/>
                </a:ext>
              </a:extLst>
            </a:blip>
            <a:srcRect t="1699" b="1709"/>
            <a:stretch/>
          </p:blipFill>
          <p:spPr>
            <a:xfrm>
              <a:off x="0" y="769550"/>
              <a:ext cx="9151202" cy="116709"/>
            </a:xfrm>
            <a:prstGeom prst="rect">
              <a:avLst/>
            </a:prstGeom>
            <a:noFill/>
            <a:ln>
              <a:noFill/>
            </a:ln>
          </p:spPr>
        </p:pic>
      </p:grpSp>
      <p:sp>
        <p:nvSpPr>
          <p:cNvPr id="1310" name="Google Shape;1310;p139"/>
          <p:cNvSpPr txBox="1">
            <a:spLocks noGrp="1"/>
          </p:cNvSpPr>
          <p:nvPr>
            <p:ph type="body" idx="1"/>
          </p:nvPr>
        </p:nvSpPr>
        <p:spPr>
          <a:xfrm>
            <a:off x="324000" y="1080000"/>
            <a:ext cx="8113800" cy="37404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311" name="Google Shape;1311;p139"/>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None/>
            </a:pPr>
            <a:r>
              <a:rPr lang="en-GB" sz="2000" b="1">
                <a:solidFill>
                  <a:schemeClr val="dk1"/>
                </a:solidFill>
                <a:latin typeface="Lexend"/>
                <a:ea typeface="Lexend"/>
                <a:cs typeface="Lexend"/>
                <a:sym typeface="Lexend"/>
              </a:rPr>
              <a:t>Summary</a:t>
            </a:r>
            <a:endParaRPr sz="2000" b="1">
              <a:solidFill>
                <a:schemeClr val="dk1"/>
              </a:solidFill>
              <a:latin typeface="Lexend"/>
              <a:ea typeface="Lexend"/>
              <a:cs typeface="Lexend"/>
              <a:sym typeface="Lexend"/>
            </a:endParaRPr>
          </a:p>
        </p:txBody>
      </p:sp>
      <p:sp>
        <p:nvSpPr>
          <p:cNvPr id="1312" name="Google Shape;1312;p139"/>
          <p:cNvSpPr txBox="1">
            <a:spLocks noGrp="1"/>
          </p:cNvSpPr>
          <p:nvPr>
            <p:ph type="title"/>
          </p:nvPr>
        </p:nvSpPr>
        <p:spPr>
          <a:xfrm>
            <a:off x="1684800" y="43825"/>
            <a:ext cx="5741400" cy="382800"/>
          </a:xfrm>
          <a:prstGeom prst="rect">
            <a:avLst/>
          </a:prstGeom>
        </p:spPr>
        <p:txBody>
          <a:bodyPr spcFirstLastPara="1" wrap="square" lIns="0" tIns="0" rIns="0" bIns="0" anchor="b" anchorCtr="0">
            <a:spAutoFit/>
          </a:bodyPr>
          <a:lstStyle>
            <a:lvl1pPr lvl="0">
              <a:lnSpc>
                <a:spcPct val="100000"/>
              </a:lnSpc>
              <a:spcBef>
                <a:spcPts val="0"/>
              </a:spcBef>
              <a:spcAft>
                <a:spcPts val="0"/>
              </a:spcAft>
              <a:buSzPts val="2000"/>
              <a:buFont typeface="Lexend"/>
              <a:buNone/>
              <a:defRPr sz="2000" b="0">
                <a:latin typeface="Lexend"/>
                <a:ea typeface="Lexend"/>
                <a:cs typeface="Lexend"/>
                <a:sym typeface="Lexend"/>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1313" name="Google Shape;1313;p139"/>
          <p:cNvSpPr txBox="1">
            <a:spLocks noGrp="1"/>
          </p:cNvSpPr>
          <p:nvPr>
            <p:ph type="body" idx="2"/>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Z.4 Items to copy-paste">
  <p:cSld name="CUSTOM_104_1_2_1_1">
    <p:spTree>
      <p:nvGrpSpPr>
        <p:cNvPr id="1" name="Shape 1314"/>
        <p:cNvGrpSpPr/>
        <p:nvPr/>
      </p:nvGrpSpPr>
      <p:grpSpPr>
        <a:xfrm>
          <a:off x="0" y="0"/>
          <a:ext cx="0" cy="0"/>
          <a:chOff x="0" y="0"/>
          <a:chExt cx="0" cy="0"/>
        </a:xfrm>
      </p:grpSpPr>
      <p:sp>
        <p:nvSpPr>
          <p:cNvPr id="1315" name="Google Shape;1315;p140"/>
          <p:cNvSpPr/>
          <p:nvPr/>
        </p:nvSpPr>
        <p:spPr>
          <a:xfrm>
            <a:off x="3217188" y="4171902"/>
            <a:ext cx="5214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None/>
            </a:pPr>
            <a:r>
              <a:rPr lang="en-GB" sz="1600">
                <a:solidFill>
                  <a:schemeClr val="dk1"/>
                </a:solidFill>
                <a:latin typeface="Lexend"/>
                <a:ea typeface="Lexend"/>
                <a:cs typeface="Lexend"/>
                <a:sym typeface="Lexend"/>
              </a:rPr>
              <a:t>Tick</a:t>
            </a:r>
            <a:endParaRPr sz="1600" i="0" u="none" strike="noStrike" cap="none">
              <a:solidFill>
                <a:schemeClr val="dk1"/>
              </a:solidFill>
              <a:latin typeface="Lexend"/>
              <a:ea typeface="Lexend"/>
              <a:cs typeface="Lexend"/>
              <a:sym typeface="Lexend"/>
            </a:endParaRPr>
          </a:p>
        </p:txBody>
      </p:sp>
      <p:sp>
        <p:nvSpPr>
          <p:cNvPr id="1316" name="Google Shape;1316;p140"/>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1317" name="Google Shape;1317;p140"/>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1318" name="Google Shape;1318;p140"/>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319" name="Google Shape;1319;p140"/>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1320" name="Google Shape;1320;p140"/>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None/>
            </a:pPr>
            <a:r>
              <a:rPr lang="en-GB" sz="1600">
                <a:solidFill>
                  <a:schemeClr val="dk1"/>
                </a:solidFill>
                <a:latin typeface="Lexend"/>
                <a:ea typeface="Lexend"/>
                <a:cs typeface="Lexend"/>
                <a:sym typeface="Lexend"/>
              </a:rPr>
              <a:t>Audio clip</a:t>
            </a:r>
            <a:endParaRPr sz="1600" i="0" u="none" strike="noStrike" cap="none">
              <a:solidFill>
                <a:schemeClr val="dk1"/>
              </a:solidFill>
              <a:latin typeface="Lexend"/>
              <a:ea typeface="Lexend"/>
              <a:cs typeface="Lexend"/>
              <a:sym typeface="Lexend"/>
            </a:endParaRPr>
          </a:p>
        </p:txBody>
      </p:sp>
      <p:sp>
        <p:nvSpPr>
          <p:cNvPr id="1321" name="Google Shape;1321;p140"/>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None/>
            </a:pPr>
            <a:r>
              <a:rPr lang="en-GB" sz="1600">
                <a:solidFill>
                  <a:schemeClr val="dk1"/>
                </a:solidFill>
                <a:latin typeface="Lexend"/>
                <a:ea typeface="Lexend"/>
                <a:cs typeface="Lexend"/>
                <a:sym typeface="Lexend"/>
              </a:rPr>
              <a:t>Video clip</a:t>
            </a:r>
            <a:endParaRPr sz="1600" i="0" u="none" strike="noStrike" cap="none">
              <a:solidFill>
                <a:schemeClr val="dk1"/>
              </a:solidFill>
              <a:latin typeface="Lexend"/>
              <a:ea typeface="Lexend"/>
              <a:cs typeface="Lexend"/>
              <a:sym typeface="Lexend"/>
            </a:endParaRPr>
          </a:p>
        </p:txBody>
      </p:sp>
      <p:sp>
        <p:nvSpPr>
          <p:cNvPr id="1322" name="Google Shape;1322;p140"/>
          <p:cNvSpPr/>
          <p:nvPr/>
        </p:nvSpPr>
        <p:spPr>
          <a:xfrm>
            <a:off x="4747799" y="4171900"/>
            <a:ext cx="6942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None/>
            </a:pPr>
            <a:r>
              <a:rPr lang="en-GB" sz="1600">
                <a:solidFill>
                  <a:schemeClr val="dk1"/>
                </a:solidFill>
                <a:latin typeface="Lexend"/>
                <a:ea typeface="Lexend"/>
                <a:cs typeface="Lexend"/>
                <a:sym typeface="Lexend"/>
              </a:rPr>
              <a:t>Cross</a:t>
            </a:r>
            <a:endParaRPr sz="1600" i="0" u="none" strike="noStrike" cap="none">
              <a:solidFill>
                <a:schemeClr val="dk1"/>
              </a:solidFill>
              <a:latin typeface="Lexend"/>
              <a:ea typeface="Lexend"/>
              <a:cs typeface="Lexend"/>
              <a:sym typeface="Lexend"/>
            </a:endParaRPr>
          </a:p>
        </p:txBody>
      </p:sp>
      <p:sp>
        <p:nvSpPr>
          <p:cNvPr id="1323" name="Google Shape;1323;p140"/>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Z.5 OGL">
  <p:cSld name="CUSTOM_5_1">
    <p:bg>
      <p:bgPr>
        <a:solidFill>
          <a:srgbClr val="BEF2BD"/>
        </a:solidFill>
        <a:effectLst/>
      </p:bgPr>
    </p:bg>
    <p:spTree>
      <p:nvGrpSpPr>
        <p:cNvPr id="1" name="Shape 1324"/>
        <p:cNvGrpSpPr/>
        <p:nvPr/>
      </p:nvGrpSpPr>
      <p:grpSpPr>
        <a:xfrm>
          <a:off x="0" y="0"/>
          <a:ext cx="0" cy="0"/>
          <a:chOff x="0" y="0"/>
          <a:chExt cx="0" cy="0"/>
        </a:xfrm>
      </p:grpSpPr>
      <p:pic>
        <p:nvPicPr>
          <p:cNvPr id="1325" name="Google Shape;1325;p141"/>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347200" y="1111870"/>
            <a:ext cx="7945600" cy="2919776"/>
          </a:xfrm>
          <a:prstGeom prst="rect">
            <a:avLst/>
          </a:prstGeom>
          <a:noFill/>
          <a:ln>
            <a:noFill/>
          </a:ln>
        </p:spPr>
      </p:pic>
      <p:sp>
        <p:nvSpPr>
          <p:cNvPr id="1326" name="Google Shape;1326;p141"/>
          <p:cNvSpPr txBox="1">
            <a:spLocks noGrp="1"/>
          </p:cNvSpPr>
          <p:nvPr>
            <p:ph type="subTitle" idx="1"/>
          </p:nvPr>
        </p:nvSpPr>
        <p:spPr>
          <a:xfrm>
            <a:off x="661775" y="1266500"/>
            <a:ext cx="7351200" cy="2627100"/>
          </a:xfrm>
          <a:prstGeom prst="rect">
            <a:avLst/>
          </a:prstGeom>
        </p:spPr>
        <p:txBody>
          <a:bodyPr spcFirstLastPara="1" wrap="square" lIns="0" tIns="0" rIns="0" bIns="0" anchor="ctr" anchorCtr="0">
            <a:no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Z.6 Blank">
  <p:cSld name="CUSTOM_6">
    <p:spTree>
      <p:nvGrpSpPr>
        <p:cNvPr id="1" name="Shape 1327"/>
        <p:cNvGrpSpPr/>
        <p:nvPr/>
      </p:nvGrpSpPr>
      <p:grpSpPr>
        <a:xfrm>
          <a:off x="0" y="0"/>
          <a:ext cx="0" cy="0"/>
          <a:chOff x="0" y="0"/>
          <a:chExt cx="0" cy="0"/>
        </a:xfrm>
      </p:grpSpPr>
      <p:sp>
        <p:nvSpPr>
          <p:cNvPr id="1328" name="Google Shape;1328;p142"/>
          <p:cNvSpPr txBox="1">
            <a:spLocks noGrp="1"/>
          </p:cNvSpPr>
          <p:nvPr>
            <p:ph type="title"/>
          </p:nvPr>
        </p:nvSpPr>
        <p:spPr>
          <a:xfrm>
            <a:off x="459000" y="226200"/>
            <a:ext cx="6600600" cy="814500"/>
          </a:xfrm>
          <a:prstGeom prst="rect">
            <a:avLst/>
          </a:prstGeom>
        </p:spPr>
        <p:txBody>
          <a:bodyPr spcFirstLastPara="1" wrap="square" lIns="0" tIns="0" rIns="0" bIns="0" anchor="t" anchorCtr="0">
            <a:sp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9" name="Google Shape;1329;p142"/>
          <p:cNvSpPr txBox="1">
            <a:spLocks noGrp="1"/>
          </p:cNvSpPr>
          <p:nvPr>
            <p:ph type="body" idx="1"/>
          </p:nvPr>
        </p:nvSpPr>
        <p:spPr>
          <a:xfrm>
            <a:off x="324000" y="4748400"/>
            <a:ext cx="8216400" cy="2391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1.07 Practice - purple  1">
  <p:cSld name="TITLE_AND_TWO_COLUMNS_1_1_5_1_3_1_1_1">
    <p:spTree>
      <p:nvGrpSpPr>
        <p:cNvPr id="1" name="Shape 1330"/>
        <p:cNvGrpSpPr/>
        <p:nvPr/>
      </p:nvGrpSpPr>
      <p:grpSpPr>
        <a:xfrm>
          <a:off x="0" y="0"/>
          <a:ext cx="0" cy="0"/>
          <a:chOff x="0" y="0"/>
          <a:chExt cx="0" cy="0"/>
        </a:xfrm>
      </p:grpSpPr>
      <p:pic>
        <p:nvPicPr>
          <p:cNvPr id="1331" name="Google Shape;1331;p143"/>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1332" name="Google Shape;1332;p143"/>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33" name="Google Shape;1333;p14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17493" y="-11474"/>
            <a:ext cx="499700" cy="499700"/>
          </a:xfrm>
          <a:prstGeom prst="rect">
            <a:avLst/>
          </a:prstGeom>
          <a:noFill/>
          <a:ln>
            <a:noFill/>
          </a:ln>
        </p:spPr>
      </p:pic>
      <p:sp>
        <p:nvSpPr>
          <p:cNvPr id="1334" name="Google Shape;1334;p143"/>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Practice</a:t>
            </a:r>
            <a:endParaRPr sz="900" b="1">
              <a:solidFill>
                <a:srgbClr val="EBEDFE"/>
              </a:solidFill>
              <a:latin typeface="Lexend"/>
              <a:ea typeface="Lexend"/>
              <a:cs typeface="Lexend"/>
              <a:sym typeface="Lexend"/>
            </a:endParaRPr>
          </a:p>
        </p:txBody>
      </p:sp>
      <p:sp>
        <p:nvSpPr>
          <p:cNvPr id="1335" name="Google Shape;1335;p143"/>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A</a:t>
            </a:r>
            <a:endParaRPr sz="2000" b="1">
              <a:solidFill>
                <a:srgbClr val="FFFFFF"/>
              </a:solidFill>
              <a:latin typeface="Lexend"/>
              <a:ea typeface="Lexend"/>
              <a:cs typeface="Lexend"/>
              <a:sym typeface="Lexend"/>
            </a:endParaRPr>
          </a:p>
        </p:txBody>
      </p:sp>
      <p:sp>
        <p:nvSpPr>
          <p:cNvPr id="1336" name="Google Shape;1336;p143"/>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1337" name="Google Shape;1337;p143"/>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1.08 Feedback - purple 1">
  <p:cSld name="TITLE_AND_TWO_COLUMNS_1_1_5_1_3_1_1_1_2_1">
    <p:bg>
      <p:bgPr>
        <a:solidFill>
          <a:srgbClr val="F3EEFB"/>
        </a:solidFill>
        <a:effectLst/>
      </p:bgPr>
    </p:bg>
    <p:spTree>
      <p:nvGrpSpPr>
        <p:cNvPr id="1" name="Shape 1338"/>
        <p:cNvGrpSpPr/>
        <p:nvPr/>
      </p:nvGrpSpPr>
      <p:grpSpPr>
        <a:xfrm>
          <a:off x="0" y="0"/>
          <a:ext cx="0" cy="0"/>
          <a:chOff x="0" y="0"/>
          <a:chExt cx="0" cy="0"/>
        </a:xfrm>
      </p:grpSpPr>
      <p:pic>
        <p:nvPicPr>
          <p:cNvPr id="1339" name="Google Shape;1339;p144"/>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1340" name="Google Shape;1340;p14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41" name="Google Shape;1341;p14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342" name="Google Shape;1342;p144"/>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3EEFB"/>
                </a:solidFill>
                <a:latin typeface="Lexend"/>
                <a:ea typeface="Lexend"/>
                <a:cs typeface="Lexend"/>
                <a:sym typeface="Lexend"/>
              </a:rPr>
              <a:t>Feedback</a:t>
            </a:r>
            <a:endParaRPr sz="900" b="1">
              <a:solidFill>
                <a:srgbClr val="F3EEFB"/>
              </a:solidFill>
              <a:latin typeface="Lexend"/>
              <a:ea typeface="Lexend"/>
              <a:cs typeface="Lexend"/>
              <a:sym typeface="Lexend"/>
            </a:endParaRPr>
          </a:p>
        </p:txBody>
      </p:sp>
      <p:sp>
        <p:nvSpPr>
          <p:cNvPr id="1343" name="Google Shape;1343;p144"/>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A</a:t>
            </a:r>
            <a:endParaRPr sz="2000" b="1">
              <a:solidFill>
                <a:srgbClr val="FFFFFF"/>
              </a:solidFill>
              <a:latin typeface="Lexend"/>
              <a:ea typeface="Lexend"/>
              <a:cs typeface="Lexend"/>
              <a:sym typeface="Lexend"/>
            </a:endParaRPr>
          </a:p>
        </p:txBody>
      </p:sp>
      <p:sp>
        <p:nvSpPr>
          <p:cNvPr id="1344" name="Google Shape;1344;p144"/>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1345" name="Google Shape;1345;p144"/>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008 Section Header V3">
  <p:cSld name="Section Header_1_1">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1346"/>
        <p:cNvGrpSpPr/>
        <p:nvPr/>
      </p:nvGrpSpPr>
      <p:grpSpPr>
        <a:xfrm>
          <a:off x="0" y="0"/>
          <a:ext cx="0" cy="0"/>
          <a:chOff x="0" y="0"/>
          <a:chExt cx="0" cy="0"/>
        </a:xfrm>
      </p:grpSpPr>
      <p:pic>
        <p:nvPicPr>
          <p:cNvPr id="1347" name="Google Shape;1347;p145"/>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438350" y="4394100"/>
            <a:ext cx="224150" cy="300775"/>
          </a:xfrm>
          <a:prstGeom prst="rect">
            <a:avLst/>
          </a:prstGeom>
          <a:noFill/>
          <a:ln>
            <a:noFill/>
          </a:ln>
        </p:spPr>
      </p:pic>
      <p:sp>
        <p:nvSpPr>
          <p:cNvPr id="1348" name="Google Shape;1348;p145"/>
          <p:cNvSpPr txBox="1">
            <a:spLocks noGrp="1"/>
          </p:cNvSpPr>
          <p:nvPr>
            <p:ph type="title"/>
          </p:nvPr>
        </p:nvSpPr>
        <p:spPr>
          <a:xfrm>
            <a:off x="527700" y="575450"/>
            <a:ext cx="6056400" cy="38187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400"/>
              <a:buFont typeface="Lexend"/>
              <a:buNone/>
              <a:defRPr sz="3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1.00 Explanation blank - purple  1">
  <p:cSld name="TITLE_AND_TWO_COLUMNS_1_1_6_2_1_4_1">
    <p:spTree>
      <p:nvGrpSpPr>
        <p:cNvPr id="1" name="Shape 1349"/>
        <p:cNvGrpSpPr/>
        <p:nvPr/>
      </p:nvGrpSpPr>
      <p:grpSpPr>
        <a:xfrm>
          <a:off x="0" y="0"/>
          <a:ext cx="0" cy="0"/>
          <a:chOff x="0" y="0"/>
          <a:chExt cx="0" cy="0"/>
        </a:xfrm>
      </p:grpSpPr>
      <p:grpSp>
        <p:nvGrpSpPr>
          <p:cNvPr id="1350" name="Google Shape;1350;p146"/>
          <p:cNvGrpSpPr/>
          <p:nvPr/>
        </p:nvGrpSpPr>
        <p:grpSpPr>
          <a:xfrm>
            <a:off x="-1" y="-2"/>
            <a:ext cx="9151203" cy="649227"/>
            <a:chOff x="-1" y="-2"/>
            <a:chExt cx="9151203" cy="649227"/>
          </a:xfrm>
        </p:grpSpPr>
        <p:pic>
          <p:nvPicPr>
            <p:cNvPr id="1351" name="Google Shape;1351;p146"/>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0"/>
            </a:xfrm>
            <a:prstGeom prst="rect">
              <a:avLst/>
            </a:prstGeom>
            <a:noFill/>
            <a:ln>
              <a:noFill/>
            </a:ln>
          </p:spPr>
        </p:pic>
        <p:sp>
          <p:nvSpPr>
            <p:cNvPr id="1352" name="Google Shape;1352;p146"/>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53" name="Google Shape;1353;p146"/>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pic>
        <p:nvPicPr>
          <p:cNvPr id="1354" name="Google Shape;1354;p14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426950" y="-562"/>
            <a:ext cx="499700" cy="499700"/>
          </a:xfrm>
          <a:prstGeom prst="rect">
            <a:avLst/>
          </a:prstGeom>
          <a:noFill/>
          <a:ln>
            <a:noFill/>
          </a:ln>
        </p:spPr>
      </p:pic>
      <p:sp>
        <p:nvSpPr>
          <p:cNvPr id="1355" name="Google Shape;1355;p146"/>
          <p:cNvSpPr txBox="1"/>
          <p:nvPr/>
        </p:nvSpPr>
        <p:spPr>
          <a:xfrm>
            <a:off x="8209250" y="438760"/>
            <a:ext cx="9351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3EEFB"/>
                </a:solidFill>
                <a:latin typeface="Lexend"/>
                <a:ea typeface="Lexend"/>
                <a:cs typeface="Lexend"/>
                <a:sym typeface="Lexend"/>
              </a:rPr>
              <a:t>Explanation</a:t>
            </a:r>
            <a:endParaRPr sz="900" b="1">
              <a:solidFill>
                <a:srgbClr val="F3EEFB"/>
              </a:solidFill>
              <a:latin typeface="Lexend"/>
              <a:ea typeface="Lexend"/>
              <a:cs typeface="Lexend"/>
              <a:sym typeface="Lexend"/>
            </a:endParaRPr>
          </a:p>
        </p:txBody>
      </p:sp>
      <p:sp>
        <p:nvSpPr>
          <p:cNvPr id="1356" name="Google Shape;1356;p146"/>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030 LESSON text with header 1">
  <p:cSld name="Four Boxed Text_1_1_1">
    <p:bg>
      <p:bgPr>
        <a:solidFill>
          <a:schemeClr val="lt1"/>
        </a:solidFill>
        <a:effectLst/>
      </p:bgPr>
    </p:bg>
    <p:spTree>
      <p:nvGrpSpPr>
        <p:cNvPr id="1" name="Shape 1357"/>
        <p:cNvGrpSpPr/>
        <p:nvPr/>
      </p:nvGrpSpPr>
      <p:grpSpPr>
        <a:xfrm>
          <a:off x="0" y="0"/>
          <a:ext cx="0" cy="0"/>
          <a:chOff x="0" y="0"/>
          <a:chExt cx="0" cy="0"/>
        </a:xfrm>
      </p:grpSpPr>
      <p:sp>
        <p:nvSpPr>
          <p:cNvPr id="1358" name="Google Shape;1358;p147"/>
          <p:cNvSpPr txBox="1">
            <a:spLocks noGrp="1"/>
          </p:cNvSpPr>
          <p:nvPr>
            <p:ph type="title"/>
          </p:nvPr>
        </p:nvSpPr>
        <p:spPr>
          <a:xfrm>
            <a:off x="0" y="0"/>
            <a:ext cx="9144000" cy="885900"/>
          </a:xfrm>
          <a:prstGeom prst="rect">
            <a:avLst/>
          </a:prstGeom>
          <a:solidFill>
            <a:srgbClr val="BEF2BD"/>
          </a:solidFill>
          <a:ln>
            <a:noFill/>
          </a:ln>
        </p:spPr>
        <p:txBody>
          <a:bodyPr spcFirstLastPara="1" wrap="square" lIns="360000" tIns="0" rIns="360000" bIns="0" anchor="ctr" anchorCtr="0">
            <a:norm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59" name="Google Shape;1359;p147"/>
          <p:cNvSpPr txBox="1">
            <a:spLocks noGrp="1"/>
          </p:cNvSpPr>
          <p:nvPr>
            <p:ph type="subTitle" idx="1"/>
          </p:nvPr>
        </p:nvSpPr>
        <p:spPr>
          <a:xfrm>
            <a:off x="573900" y="1106175"/>
            <a:ext cx="8031300" cy="324900"/>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SzPts val="2000"/>
              <a:buNone/>
              <a:defRPr/>
            </a:lvl1pPr>
            <a:lvl2pPr lvl="1" algn="l">
              <a:lnSpc>
                <a:spcPct val="100000"/>
              </a:lnSpc>
              <a:spcBef>
                <a:spcPts val="400"/>
              </a:spcBef>
              <a:spcAft>
                <a:spcPts val="0"/>
              </a:spcAft>
              <a:buSzPts val="1500"/>
              <a:buNone/>
              <a:defRPr/>
            </a:lvl2pPr>
            <a:lvl3pPr lvl="2" algn="l">
              <a:lnSpc>
                <a:spcPct val="100000"/>
              </a:lnSpc>
              <a:spcBef>
                <a:spcPts val="400"/>
              </a:spcBef>
              <a:spcAft>
                <a:spcPts val="0"/>
              </a:spcAft>
              <a:buSzPts val="1500"/>
              <a:buNone/>
              <a:defRPr/>
            </a:lvl3pPr>
            <a:lvl4pPr lvl="3" algn="l">
              <a:lnSpc>
                <a:spcPct val="100000"/>
              </a:lnSpc>
              <a:spcBef>
                <a:spcPts val="400"/>
              </a:spcBef>
              <a:spcAft>
                <a:spcPts val="0"/>
              </a:spcAft>
              <a:buSzPts val="1500"/>
              <a:buNone/>
              <a:defRPr/>
            </a:lvl4pPr>
            <a:lvl5pPr lvl="4" algn="l">
              <a:lnSpc>
                <a:spcPct val="100000"/>
              </a:lnSpc>
              <a:spcBef>
                <a:spcPts val="400"/>
              </a:spcBef>
              <a:spcAft>
                <a:spcPts val="0"/>
              </a:spcAft>
              <a:buSzPts val="1500"/>
              <a:buNone/>
              <a:defRPr/>
            </a:lvl5pPr>
            <a:lvl6pPr lvl="5" algn="l">
              <a:lnSpc>
                <a:spcPct val="90000"/>
              </a:lnSpc>
              <a:spcBef>
                <a:spcPts val="400"/>
              </a:spcBef>
              <a:spcAft>
                <a:spcPts val="0"/>
              </a:spcAft>
              <a:buSzPts val="1500"/>
              <a:buNone/>
              <a:defRPr/>
            </a:lvl6pPr>
            <a:lvl7pPr lvl="6" algn="l">
              <a:lnSpc>
                <a:spcPct val="90000"/>
              </a:lnSpc>
              <a:spcBef>
                <a:spcPts val="400"/>
              </a:spcBef>
              <a:spcAft>
                <a:spcPts val="0"/>
              </a:spcAft>
              <a:buSzPts val="1500"/>
              <a:buNone/>
              <a:defRPr/>
            </a:lvl7pPr>
            <a:lvl8pPr lvl="7" algn="l">
              <a:lnSpc>
                <a:spcPct val="90000"/>
              </a:lnSpc>
              <a:spcBef>
                <a:spcPts val="400"/>
              </a:spcBef>
              <a:spcAft>
                <a:spcPts val="0"/>
              </a:spcAft>
              <a:buSzPts val="1500"/>
              <a:buNone/>
              <a:defRPr/>
            </a:lvl8pPr>
            <a:lvl9pPr lvl="8" algn="l">
              <a:lnSpc>
                <a:spcPct val="90000"/>
              </a:lnSpc>
              <a:spcBef>
                <a:spcPts val="400"/>
              </a:spcBef>
              <a:spcAft>
                <a:spcPts val="0"/>
              </a:spcAft>
              <a:buSzPts val="1500"/>
              <a:buNone/>
              <a:defRPr/>
            </a:lvl9pPr>
          </a:lstStyle>
          <a:p>
            <a:endParaRPr/>
          </a:p>
        </p:txBody>
      </p:sp>
      <p:sp>
        <p:nvSpPr>
          <p:cNvPr id="1360" name="Google Shape;1360;p147"/>
          <p:cNvSpPr txBox="1">
            <a:spLocks noGrp="1"/>
          </p:cNvSpPr>
          <p:nvPr>
            <p:ph type="body" idx="2"/>
          </p:nvPr>
        </p:nvSpPr>
        <p:spPr>
          <a:xfrm>
            <a:off x="573900" y="1675125"/>
            <a:ext cx="8031300" cy="3144600"/>
          </a:xfrm>
          <a:prstGeom prst="rect">
            <a:avLst/>
          </a:prstGeom>
          <a:noFill/>
          <a:ln>
            <a:noFill/>
          </a:ln>
        </p:spPr>
        <p:txBody>
          <a:bodyPr spcFirstLastPara="1" wrap="square" lIns="0" tIns="0" rIns="0" bIns="0" anchor="t" anchorCtr="0">
            <a:normAutofit/>
          </a:bodyPr>
          <a:lstStyle>
            <a:lvl1pPr marL="457200" marR="0" lvl="0" indent="-336550" algn="l">
              <a:lnSpc>
                <a:spcPct val="100000"/>
              </a:lnSpc>
              <a:spcBef>
                <a:spcPts val="0"/>
              </a:spcBef>
              <a:spcAft>
                <a:spcPts val="0"/>
              </a:spcAft>
              <a:buClr>
                <a:srgbClr val="1E1519"/>
              </a:buClr>
              <a:buSzPts val="1700"/>
              <a:buFont typeface="Lexend Light"/>
              <a:buChar char="●"/>
              <a:defRPr sz="1700" i="0" u="none" strike="noStrike" cap="none">
                <a:solidFill>
                  <a:srgbClr val="1E1519"/>
                </a:solidFill>
                <a:latin typeface="Lexend Light"/>
                <a:ea typeface="Lexend Light"/>
                <a:cs typeface="Lexend Light"/>
                <a:sym typeface="Lexend Light"/>
              </a:defRPr>
            </a:lvl1pPr>
            <a:lvl2pPr marL="914400" marR="0" lvl="1" indent="-336550" algn="l">
              <a:lnSpc>
                <a:spcPct val="100000"/>
              </a:lnSpc>
              <a:spcBef>
                <a:spcPts val="400"/>
              </a:spcBef>
              <a:spcAft>
                <a:spcPts val="0"/>
              </a:spcAft>
              <a:buClr>
                <a:srgbClr val="1E1519"/>
              </a:buClr>
              <a:buSzPts val="1700"/>
              <a:buChar char="○"/>
              <a:defRPr sz="1700" i="0" u="none" strike="noStrike" cap="none">
                <a:solidFill>
                  <a:srgbClr val="1E1519"/>
                </a:solidFill>
              </a:defRPr>
            </a:lvl2pPr>
            <a:lvl3pPr marL="1371600" marR="0" lvl="2" indent="-336550" algn="l">
              <a:lnSpc>
                <a:spcPct val="100000"/>
              </a:lnSpc>
              <a:spcBef>
                <a:spcPts val="400"/>
              </a:spcBef>
              <a:spcAft>
                <a:spcPts val="0"/>
              </a:spcAft>
              <a:buClr>
                <a:srgbClr val="1E1519"/>
              </a:buClr>
              <a:buSzPts val="1700"/>
              <a:buChar char="■"/>
              <a:defRPr sz="1700" i="0" u="none" strike="noStrike" cap="none">
                <a:solidFill>
                  <a:srgbClr val="1E1519"/>
                </a:solidFill>
              </a:defRPr>
            </a:lvl3pPr>
            <a:lvl4pPr marL="1828800" marR="0" lvl="3" indent="-336550" algn="l">
              <a:lnSpc>
                <a:spcPct val="100000"/>
              </a:lnSpc>
              <a:spcBef>
                <a:spcPts val="400"/>
              </a:spcBef>
              <a:spcAft>
                <a:spcPts val="0"/>
              </a:spcAft>
              <a:buClr>
                <a:srgbClr val="1E1519"/>
              </a:buClr>
              <a:buSzPts val="1700"/>
              <a:buChar char="●"/>
              <a:defRPr sz="1700" i="0" u="none" strike="noStrike" cap="none">
                <a:solidFill>
                  <a:srgbClr val="1E1519"/>
                </a:solidFill>
              </a:defRPr>
            </a:lvl4pPr>
            <a:lvl5pPr marL="2286000" marR="0" lvl="4" indent="-336550" algn="l">
              <a:lnSpc>
                <a:spcPct val="100000"/>
              </a:lnSpc>
              <a:spcBef>
                <a:spcPts val="400"/>
              </a:spcBef>
              <a:spcAft>
                <a:spcPts val="0"/>
              </a:spcAft>
              <a:buClr>
                <a:srgbClr val="1E1519"/>
              </a:buClr>
              <a:buSzPts val="1700"/>
              <a:buChar char="○"/>
              <a:defRPr sz="1700" i="0" u="none" strike="noStrike" cap="none">
                <a:solidFill>
                  <a:srgbClr val="1E1519"/>
                </a:solidFill>
              </a:defRPr>
            </a:lvl5pPr>
            <a:lvl6pPr marL="2743200" marR="0" lvl="5" indent="-336550" algn="l">
              <a:lnSpc>
                <a:spcPct val="90000"/>
              </a:lnSpc>
              <a:spcBef>
                <a:spcPts val="400"/>
              </a:spcBef>
              <a:spcAft>
                <a:spcPts val="0"/>
              </a:spcAft>
              <a:buClr>
                <a:srgbClr val="1E1519"/>
              </a:buClr>
              <a:buSzPts val="1700"/>
              <a:buChar char="■"/>
              <a:defRPr sz="1700" i="0" u="none" strike="noStrike" cap="none">
                <a:solidFill>
                  <a:srgbClr val="1E1519"/>
                </a:solidFill>
              </a:defRPr>
            </a:lvl6pPr>
            <a:lvl7pPr marL="3200400" marR="0" lvl="6" indent="-336550" algn="l">
              <a:lnSpc>
                <a:spcPct val="90000"/>
              </a:lnSpc>
              <a:spcBef>
                <a:spcPts val="400"/>
              </a:spcBef>
              <a:spcAft>
                <a:spcPts val="0"/>
              </a:spcAft>
              <a:buClr>
                <a:srgbClr val="1E1519"/>
              </a:buClr>
              <a:buSzPts val="1700"/>
              <a:buChar char="●"/>
              <a:defRPr sz="1700" i="0" u="none" strike="noStrike" cap="none">
                <a:solidFill>
                  <a:srgbClr val="1E1519"/>
                </a:solidFill>
              </a:defRPr>
            </a:lvl7pPr>
            <a:lvl8pPr marL="3657600" marR="0" lvl="7" indent="-336550" algn="l">
              <a:lnSpc>
                <a:spcPct val="90000"/>
              </a:lnSpc>
              <a:spcBef>
                <a:spcPts val="400"/>
              </a:spcBef>
              <a:spcAft>
                <a:spcPts val="0"/>
              </a:spcAft>
              <a:buClr>
                <a:srgbClr val="1E1519"/>
              </a:buClr>
              <a:buSzPts val="1700"/>
              <a:buChar char="○"/>
              <a:defRPr sz="1700" i="0" u="none" strike="noStrike" cap="none">
                <a:solidFill>
                  <a:srgbClr val="1E1519"/>
                </a:solidFill>
              </a:defRPr>
            </a:lvl8pPr>
            <a:lvl9pPr marL="4114800" marR="0" lvl="8" indent="-336550" algn="l">
              <a:lnSpc>
                <a:spcPct val="90000"/>
              </a:lnSpc>
              <a:spcBef>
                <a:spcPts val="400"/>
              </a:spcBef>
              <a:spcAft>
                <a:spcPts val="0"/>
              </a:spcAft>
              <a:buClr>
                <a:srgbClr val="1E1519"/>
              </a:buClr>
              <a:buSzPts val="1700"/>
              <a:buChar char="■"/>
              <a:defRPr sz="1700" i="0" u="none" strike="noStrike" cap="none">
                <a:solidFill>
                  <a:srgbClr val="1E1519"/>
                </a:solidFill>
              </a:defRPr>
            </a:lvl9pPr>
          </a:lstStyle>
          <a:p>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2.00 Explanation now next steps 2 - jade">
  <p:cSld name="TITLE_AND_TWO_COLUMNS_1_1_6_2_1_4_1_1_2_2">
    <p:spTree>
      <p:nvGrpSpPr>
        <p:cNvPr id="1" name="Shape 1361"/>
        <p:cNvGrpSpPr/>
        <p:nvPr/>
      </p:nvGrpSpPr>
      <p:grpSpPr>
        <a:xfrm>
          <a:off x="0" y="0"/>
          <a:ext cx="0" cy="0"/>
          <a:chOff x="0" y="0"/>
          <a:chExt cx="0" cy="0"/>
        </a:xfrm>
      </p:grpSpPr>
      <p:grpSp>
        <p:nvGrpSpPr>
          <p:cNvPr id="1362" name="Google Shape;1362;p148"/>
          <p:cNvGrpSpPr/>
          <p:nvPr/>
        </p:nvGrpSpPr>
        <p:grpSpPr>
          <a:xfrm>
            <a:off x="-1" y="-2"/>
            <a:ext cx="9151203" cy="649236"/>
            <a:chOff x="-1" y="-2"/>
            <a:chExt cx="9151203" cy="649236"/>
          </a:xfrm>
        </p:grpSpPr>
        <p:pic>
          <p:nvPicPr>
            <p:cNvPr id="1363" name="Google Shape;1363;p148"/>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364" name="Google Shape;1364;p148"/>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65" name="Google Shape;1365;p14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426950" y="-562"/>
            <a:ext cx="499700" cy="499700"/>
          </a:xfrm>
          <a:prstGeom prst="rect">
            <a:avLst/>
          </a:prstGeom>
          <a:noFill/>
          <a:ln>
            <a:noFill/>
          </a:ln>
        </p:spPr>
      </p:pic>
      <p:sp>
        <p:nvSpPr>
          <p:cNvPr id="1366" name="Google Shape;1366;p148"/>
          <p:cNvSpPr txBox="1"/>
          <p:nvPr/>
        </p:nvSpPr>
        <p:spPr>
          <a:xfrm>
            <a:off x="8209250" y="438760"/>
            <a:ext cx="9351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3EEFB"/>
                </a:solidFill>
                <a:latin typeface="Lexend"/>
                <a:ea typeface="Lexend"/>
                <a:cs typeface="Lexend"/>
                <a:sym typeface="Lexend"/>
              </a:rPr>
              <a:t>Explanation</a:t>
            </a:r>
            <a:endParaRPr sz="900" b="1">
              <a:solidFill>
                <a:srgbClr val="F3EEFB"/>
              </a:solidFill>
              <a:latin typeface="Lexend"/>
              <a:ea typeface="Lexend"/>
              <a:cs typeface="Lexend"/>
              <a:sym typeface="Lexend"/>
            </a:endParaRPr>
          </a:p>
        </p:txBody>
      </p:sp>
      <p:sp>
        <p:nvSpPr>
          <p:cNvPr id="1367" name="Google Shape;1367;p148"/>
          <p:cNvSpPr>
            <a:spLocks noGrp="1"/>
          </p:cNvSpPr>
          <p:nvPr>
            <p:ph type="pic" idx="2"/>
          </p:nvPr>
        </p:nvSpPr>
        <p:spPr>
          <a:xfrm>
            <a:off x="324000" y="809950"/>
            <a:ext cx="3996000" cy="2317200"/>
          </a:xfrm>
          <a:prstGeom prst="rect">
            <a:avLst/>
          </a:prstGeom>
          <a:no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sp>
      <p:sp>
        <p:nvSpPr>
          <p:cNvPr id="1368" name="Google Shape;1368;p148"/>
          <p:cNvSpPr>
            <a:spLocks noGrp="1"/>
          </p:cNvSpPr>
          <p:nvPr>
            <p:ph type="pic" idx="3"/>
          </p:nvPr>
        </p:nvSpPr>
        <p:spPr>
          <a:xfrm>
            <a:off x="4819800" y="809950"/>
            <a:ext cx="3996000" cy="2317200"/>
          </a:xfrm>
          <a:prstGeom prst="rect">
            <a:avLst/>
          </a:prstGeom>
          <a:no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sp>
      <p:sp>
        <p:nvSpPr>
          <p:cNvPr id="1369" name="Google Shape;1369;p148"/>
          <p:cNvSpPr txBox="1">
            <a:spLocks noGrp="1"/>
          </p:cNvSpPr>
          <p:nvPr>
            <p:ph type="body" idx="1"/>
          </p:nvPr>
        </p:nvSpPr>
        <p:spPr>
          <a:xfrm>
            <a:off x="324000" y="3240000"/>
            <a:ext cx="3607200" cy="1580400"/>
          </a:xfrm>
          <a:prstGeom prst="rect">
            <a:avLst/>
          </a:prstGeom>
        </p:spPr>
        <p:txBody>
          <a:bodyPr spcFirstLastPara="1" wrap="square" lIns="0" tIns="0" rIns="0" bIns="0" anchor="t" anchorCtr="0">
            <a:spAutoFit/>
          </a:bodyPr>
          <a:lstStyle>
            <a:lvl1pPr marL="457200" lvl="0" indent="-342900">
              <a:lnSpc>
                <a:spcPct val="115000"/>
              </a:lnSpc>
              <a:spcBef>
                <a:spcPts val="0"/>
              </a:spcBef>
              <a:spcAft>
                <a:spcPts val="0"/>
              </a:spcAft>
              <a:buSzPts val="1800"/>
              <a:buFont typeface="Lexend"/>
              <a:buChar char="●"/>
              <a:defRPr sz="1800">
                <a:latin typeface="Lexend"/>
                <a:ea typeface="Lexend"/>
                <a:cs typeface="Lexend"/>
                <a:sym typeface="Lexend"/>
              </a:defRPr>
            </a:lvl1pPr>
            <a:lvl2pPr marL="914400" lvl="1" indent="-342900">
              <a:spcBef>
                <a:spcPts val="1000"/>
              </a:spcBef>
              <a:spcAft>
                <a:spcPts val="0"/>
              </a:spcAft>
              <a:buSzPts val="1800"/>
              <a:buFont typeface="Lexend"/>
              <a:buChar char="–"/>
              <a:defRPr sz="1800">
                <a:latin typeface="Lexend"/>
                <a:ea typeface="Lexend"/>
                <a:cs typeface="Lexend"/>
                <a:sym typeface="Lexend"/>
              </a:defRPr>
            </a:lvl2pPr>
            <a:lvl3pPr marL="1371600" lvl="2" indent="-342900">
              <a:spcBef>
                <a:spcPts val="1000"/>
              </a:spcBef>
              <a:spcAft>
                <a:spcPts val="0"/>
              </a:spcAft>
              <a:buSzPts val="1800"/>
              <a:buFont typeface="Lexend"/>
              <a:buChar char="–"/>
              <a:defRPr sz="1800">
                <a:latin typeface="Lexend"/>
                <a:ea typeface="Lexend"/>
                <a:cs typeface="Lexend"/>
                <a:sym typeface="Lexend"/>
              </a:defRPr>
            </a:lvl3pPr>
            <a:lvl4pPr marL="1828800" lvl="3" indent="-342900">
              <a:spcBef>
                <a:spcPts val="800"/>
              </a:spcBef>
              <a:spcAft>
                <a:spcPts val="0"/>
              </a:spcAft>
              <a:buSzPts val="1800"/>
              <a:buFont typeface="Lexend"/>
              <a:buChar char="–"/>
              <a:defRPr sz="18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370" name="Google Shape;1370;p148"/>
          <p:cNvSpPr txBox="1">
            <a:spLocks noGrp="1"/>
          </p:cNvSpPr>
          <p:nvPr>
            <p:ph type="body" idx="4"/>
          </p:nvPr>
        </p:nvSpPr>
        <p:spPr>
          <a:xfrm>
            <a:off x="4819800" y="3240000"/>
            <a:ext cx="3607200" cy="1580400"/>
          </a:xfrm>
          <a:prstGeom prst="rect">
            <a:avLst/>
          </a:prstGeom>
        </p:spPr>
        <p:txBody>
          <a:bodyPr spcFirstLastPara="1" wrap="square" lIns="0" tIns="0" rIns="0" bIns="0" anchor="t" anchorCtr="0">
            <a:spAutoFit/>
          </a:bodyPr>
          <a:lstStyle>
            <a:lvl1pPr marL="457200" lvl="0" indent="-342900">
              <a:lnSpc>
                <a:spcPct val="115000"/>
              </a:lnSpc>
              <a:spcBef>
                <a:spcPts val="0"/>
              </a:spcBef>
              <a:spcAft>
                <a:spcPts val="0"/>
              </a:spcAft>
              <a:buSzPts val="1800"/>
              <a:buFont typeface="Lexend"/>
              <a:buChar char="●"/>
              <a:defRPr sz="1800">
                <a:latin typeface="Lexend"/>
                <a:ea typeface="Lexend"/>
                <a:cs typeface="Lexend"/>
                <a:sym typeface="Lexend"/>
              </a:defRPr>
            </a:lvl1pPr>
            <a:lvl2pPr marL="914400" lvl="1" indent="-342900">
              <a:spcBef>
                <a:spcPts val="1000"/>
              </a:spcBef>
              <a:spcAft>
                <a:spcPts val="0"/>
              </a:spcAft>
              <a:buSzPts val="1800"/>
              <a:buFont typeface="Lexend"/>
              <a:buChar char="–"/>
              <a:defRPr sz="1800">
                <a:latin typeface="Lexend"/>
                <a:ea typeface="Lexend"/>
                <a:cs typeface="Lexend"/>
                <a:sym typeface="Lexend"/>
              </a:defRPr>
            </a:lvl2pPr>
            <a:lvl3pPr marL="1371600" lvl="2" indent="-342900">
              <a:spcBef>
                <a:spcPts val="1000"/>
              </a:spcBef>
              <a:spcAft>
                <a:spcPts val="0"/>
              </a:spcAft>
              <a:buSzPts val="1800"/>
              <a:buFont typeface="Lexend"/>
              <a:buChar char="–"/>
              <a:defRPr sz="1800">
                <a:latin typeface="Lexend"/>
                <a:ea typeface="Lexend"/>
                <a:cs typeface="Lexend"/>
                <a:sym typeface="Lexend"/>
              </a:defRPr>
            </a:lvl3pPr>
            <a:lvl4pPr marL="1828800" lvl="3" indent="-342900">
              <a:spcBef>
                <a:spcPts val="800"/>
              </a:spcBef>
              <a:spcAft>
                <a:spcPts val="0"/>
              </a:spcAft>
              <a:buSzPts val="1800"/>
              <a:buFont typeface="Lexend"/>
              <a:buChar char="–"/>
              <a:defRPr sz="18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371" name="Google Shape;1371;p148"/>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72" name="Google Shape;1372;p148"/>
          <p:cNvSpPr txBox="1">
            <a:spLocks noGrp="1"/>
          </p:cNvSpPr>
          <p:nvPr>
            <p:ph type="body" idx="5"/>
          </p:nvPr>
        </p:nvSpPr>
        <p:spPr>
          <a:xfrm>
            <a:off x="324000" y="4748400"/>
            <a:ext cx="8149500" cy="2835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9.3 Lesson outline (2) 1">
  <p:cSld name="CUSTOM_3_3">
    <p:spTree>
      <p:nvGrpSpPr>
        <p:cNvPr id="1" name="Shape 1373"/>
        <p:cNvGrpSpPr/>
        <p:nvPr/>
      </p:nvGrpSpPr>
      <p:grpSpPr>
        <a:xfrm>
          <a:off x="0" y="0"/>
          <a:ext cx="0" cy="0"/>
          <a:chOff x="0" y="0"/>
          <a:chExt cx="0" cy="0"/>
        </a:xfrm>
      </p:grpSpPr>
      <p:pic>
        <p:nvPicPr>
          <p:cNvPr id="1374" name="Google Shape;1374;p149"/>
          <p:cNvPicPr preferRelativeResize="0"/>
          <p:nvPr/>
        </p:nvPicPr>
        <p:blipFill rotWithShape="1">
          <a:blip r:embed="rId2" cstate="email">
            <a:alphaModFix/>
            <a:extLst>
              <a:ext uri="{28A0092B-C50C-407E-A947-70E740481C1C}">
                <a14:useLocalDpi xmlns:a14="http://schemas.microsoft.com/office/drawing/2010/main"/>
              </a:ext>
            </a:extLst>
          </a:blip>
          <a:srcRect t="3678" b="3669"/>
          <a:stretch/>
        </p:blipFill>
        <p:spPr>
          <a:xfrm>
            <a:off x="863550" y="2926472"/>
            <a:ext cx="7439126" cy="572078"/>
          </a:xfrm>
          <a:prstGeom prst="rect">
            <a:avLst/>
          </a:prstGeom>
          <a:noFill/>
          <a:ln>
            <a:noFill/>
          </a:ln>
        </p:spPr>
      </p:pic>
      <p:pic>
        <p:nvPicPr>
          <p:cNvPr id="1375" name="Google Shape;1375;p149"/>
          <p:cNvPicPr preferRelativeResize="0"/>
          <p:nvPr/>
        </p:nvPicPr>
        <p:blipFill rotWithShape="1">
          <a:blip r:embed="rId3" cstate="email">
            <a:alphaModFix/>
            <a:extLst>
              <a:ext uri="{28A0092B-C50C-407E-A947-70E740481C1C}">
                <a14:useLocalDpi xmlns:a14="http://schemas.microsoft.com/office/drawing/2010/main"/>
              </a:ext>
            </a:extLst>
          </a:blip>
          <a:srcRect t="3678" b="3669"/>
          <a:stretch/>
        </p:blipFill>
        <p:spPr>
          <a:xfrm>
            <a:off x="863550" y="1989425"/>
            <a:ext cx="7439126" cy="572078"/>
          </a:xfrm>
          <a:prstGeom prst="rect">
            <a:avLst/>
          </a:prstGeom>
          <a:noFill/>
          <a:ln>
            <a:noFill/>
          </a:ln>
        </p:spPr>
      </p:pic>
      <p:pic>
        <p:nvPicPr>
          <p:cNvPr id="1376" name="Google Shape;1376;p149"/>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63550" y="1954586"/>
            <a:ext cx="145900" cy="645874"/>
          </a:xfrm>
          <a:prstGeom prst="rect">
            <a:avLst/>
          </a:prstGeom>
          <a:noFill/>
          <a:ln>
            <a:noFill/>
          </a:ln>
        </p:spPr>
      </p:pic>
      <p:cxnSp>
        <p:nvCxnSpPr>
          <p:cNvPr id="1377" name="Google Shape;1377;p149"/>
          <p:cNvCxnSpPr>
            <a:endCxn id="1378"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1379" name="Google Shape;1379;p149"/>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363482" y="1993619"/>
            <a:ext cx="563185" cy="572092"/>
          </a:xfrm>
          <a:prstGeom prst="rect">
            <a:avLst/>
          </a:prstGeom>
          <a:noFill/>
          <a:ln>
            <a:noFill/>
          </a:ln>
        </p:spPr>
      </p:pic>
      <p:sp>
        <p:nvSpPr>
          <p:cNvPr id="1380" name="Google Shape;1380;p149"/>
          <p:cNvSpPr txBox="1">
            <a:spLocks noGrp="1"/>
          </p:cNvSpPr>
          <p:nvPr>
            <p:ph type="title"/>
          </p:nvPr>
        </p:nvSpPr>
        <p:spPr>
          <a:xfrm>
            <a:off x="1225225" y="2133562"/>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pic>
        <p:nvPicPr>
          <p:cNvPr id="1378" name="Google Shape;1378;p149"/>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363340" y="2925705"/>
            <a:ext cx="563446" cy="572077"/>
          </a:xfrm>
          <a:prstGeom prst="rect">
            <a:avLst/>
          </a:prstGeom>
          <a:noFill/>
          <a:ln>
            <a:noFill/>
          </a:ln>
        </p:spPr>
      </p:pic>
      <p:grpSp>
        <p:nvGrpSpPr>
          <p:cNvPr id="1381" name="Google Shape;1381;p149"/>
          <p:cNvGrpSpPr/>
          <p:nvPr/>
        </p:nvGrpSpPr>
        <p:grpSpPr>
          <a:xfrm>
            <a:off x="-12" y="0"/>
            <a:ext cx="9151202" cy="598359"/>
            <a:chOff x="-12" y="0"/>
            <a:chExt cx="9151202" cy="598359"/>
          </a:xfrm>
        </p:grpSpPr>
        <p:sp>
          <p:nvSpPr>
            <p:cNvPr id="1382" name="Google Shape;1382;p14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83" name="Google Shape;1383;p149"/>
            <p:cNvPicPr preferRelativeResize="0"/>
            <p:nvPr/>
          </p:nvPicPr>
          <p:blipFill rotWithShape="1">
            <a:blip r:embed="rId7" cstate="email">
              <a:alphaModFix/>
              <a:extLst>
                <a:ext uri="{28A0092B-C50C-407E-A947-70E740481C1C}">
                  <a14:useLocalDpi xmlns:a14="http://schemas.microsoft.com/office/drawing/2010/main"/>
                </a:ext>
              </a:extLst>
            </a:blip>
            <a:srcRect t="1699" b="1709"/>
            <a:stretch/>
          </p:blipFill>
          <p:spPr>
            <a:xfrm>
              <a:off x="-12" y="481650"/>
              <a:ext cx="9151202" cy="116709"/>
            </a:xfrm>
            <a:prstGeom prst="rect">
              <a:avLst/>
            </a:prstGeom>
            <a:noFill/>
            <a:ln>
              <a:noFill/>
            </a:ln>
          </p:spPr>
        </p:pic>
      </p:grpSp>
      <p:sp>
        <p:nvSpPr>
          <p:cNvPr id="1384" name="Google Shape;1384;p149"/>
          <p:cNvSpPr txBox="1"/>
          <p:nvPr/>
        </p:nvSpPr>
        <p:spPr>
          <a:xfrm>
            <a:off x="324000" y="112500"/>
            <a:ext cx="2304900" cy="307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000" b="1">
                <a:solidFill>
                  <a:schemeClr val="dk1"/>
                </a:solidFill>
                <a:latin typeface="Lexend"/>
                <a:ea typeface="Lexend"/>
                <a:cs typeface="Lexend"/>
                <a:sym typeface="Lexend"/>
              </a:rPr>
              <a:t>Lesson outline</a:t>
            </a:r>
            <a:endParaRPr sz="2000" b="1">
              <a:solidFill>
                <a:schemeClr val="dk1"/>
              </a:solidFill>
              <a:latin typeface="Lexend"/>
              <a:ea typeface="Lexend"/>
              <a:cs typeface="Lexend"/>
              <a:sym typeface="Lexend"/>
            </a:endParaRPr>
          </a:p>
        </p:txBody>
      </p:sp>
      <p:sp>
        <p:nvSpPr>
          <p:cNvPr id="1385" name="Google Shape;1385;p149"/>
          <p:cNvSpPr txBox="1">
            <a:spLocks noGrp="1"/>
          </p:cNvSpPr>
          <p:nvPr>
            <p:ph type="title" idx="2"/>
          </p:nvPr>
        </p:nvSpPr>
        <p:spPr>
          <a:xfrm>
            <a:off x="324000" y="810000"/>
            <a:ext cx="7135200" cy="307800"/>
          </a:xfrm>
          <a:prstGeom prst="rect">
            <a:avLst/>
          </a:prstGeom>
        </p:spPr>
        <p:txBody>
          <a:bodyPr spcFirstLastPara="1" wrap="square" lIns="0" tIns="0" rIns="0" bIns="0" anchor="ctr" anchorCtr="0">
            <a:noAutofit/>
          </a:bodyPr>
          <a:lstStyle>
            <a:lvl1pPr lvl="0">
              <a:spcBef>
                <a:spcPts val="0"/>
              </a:spcBef>
              <a:spcAft>
                <a:spcPts val="0"/>
              </a:spcAft>
              <a:buSzPts val="2200"/>
              <a:buFont typeface="Lexend"/>
              <a:buNone/>
              <a:defRPr b="0">
                <a:latin typeface="Lexend"/>
                <a:ea typeface="Lexend"/>
                <a:cs typeface="Lexend"/>
                <a:sym typeface="Lexend"/>
              </a:defRPr>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a:endParaRPr/>
          </a:p>
        </p:txBody>
      </p:sp>
      <p:sp>
        <p:nvSpPr>
          <p:cNvPr id="1386" name="Google Shape;1386;p149"/>
          <p:cNvSpPr txBox="1">
            <a:spLocks noGrp="1"/>
          </p:cNvSpPr>
          <p:nvPr>
            <p:ph type="title" idx="3"/>
          </p:nvPr>
        </p:nvSpPr>
        <p:spPr>
          <a:xfrm>
            <a:off x="1225225" y="3069850"/>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1.00 Explanation mind map 2 - purple">
  <p:cSld name="TITLE_AND_TWO_COLUMNS_1_1_6_2_1_4_1_1">
    <p:spTree>
      <p:nvGrpSpPr>
        <p:cNvPr id="1" name="Shape 1387"/>
        <p:cNvGrpSpPr/>
        <p:nvPr/>
      </p:nvGrpSpPr>
      <p:grpSpPr>
        <a:xfrm>
          <a:off x="0" y="0"/>
          <a:ext cx="0" cy="0"/>
          <a:chOff x="0" y="0"/>
          <a:chExt cx="0" cy="0"/>
        </a:xfrm>
      </p:grpSpPr>
      <p:sp>
        <p:nvSpPr>
          <p:cNvPr id="1388" name="Google Shape;1388;p150"/>
          <p:cNvSpPr txBox="1">
            <a:spLocks noGrp="1"/>
          </p:cNvSpPr>
          <p:nvPr>
            <p:ph type="body" idx="1"/>
          </p:nvPr>
        </p:nvSpPr>
        <p:spPr>
          <a:xfrm>
            <a:off x="3570150" y="1386350"/>
            <a:ext cx="2003700" cy="315900"/>
          </a:xfrm>
          <a:prstGeom prst="rect">
            <a:avLst/>
          </a:prstGeom>
        </p:spPr>
        <p:txBody>
          <a:bodyPr spcFirstLastPara="1" wrap="square" lIns="0" tIns="0" rIns="0" bIns="0" anchor="t" anchorCtr="0">
            <a:spAutoFit/>
          </a:bodyPr>
          <a:lstStyle>
            <a:lvl1pPr marL="457200" lvl="0" indent="-355600">
              <a:lnSpc>
                <a:spcPct val="115000"/>
              </a:lnSpc>
              <a:spcBef>
                <a:spcPts val="0"/>
              </a:spcBef>
              <a:spcAft>
                <a:spcPts val="0"/>
              </a:spcAft>
              <a:buSzPts val="2000"/>
              <a:buFont typeface="Lexend"/>
              <a:buChar char="●"/>
              <a:defRPr sz="2000">
                <a:latin typeface="Lexend"/>
                <a:ea typeface="Lexend"/>
                <a:cs typeface="Lexend"/>
                <a:sym typeface="Lexend"/>
              </a:defRPr>
            </a:lvl1pPr>
            <a:lvl2pPr marL="914400" lvl="1" indent="-355600">
              <a:spcBef>
                <a:spcPts val="1000"/>
              </a:spcBef>
              <a:spcAft>
                <a:spcPts val="0"/>
              </a:spcAft>
              <a:buSzPts val="2000"/>
              <a:buFont typeface="Lexend"/>
              <a:buChar char="–"/>
              <a:defRPr sz="20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55600">
              <a:spcBef>
                <a:spcPts val="800"/>
              </a:spcBef>
              <a:spcAft>
                <a:spcPts val="0"/>
              </a:spcAft>
              <a:buSzPts val="2000"/>
              <a:buFont typeface="Lexend"/>
              <a:buChar char="–"/>
              <a:defRPr sz="2000">
                <a:latin typeface="Lexend"/>
                <a:ea typeface="Lexend"/>
                <a:cs typeface="Lexend"/>
                <a:sym typeface="Lexend"/>
              </a:defRPr>
            </a:lvl4pPr>
            <a:lvl5pPr marL="2286000" lvl="4" indent="-355600">
              <a:spcBef>
                <a:spcPts val="800"/>
              </a:spcBef>
              <a:spcAft>
                <a:spcPts val="0"/>
              </a:spcAft>
              <a:buSzPts val="2000"/>
              <a:buFont typeface="Lexend"/>
              <a:buChar char="–"/>
              <a:defRPr sz="2000">
                <a:latin typeface="Lexend"/>
                <a:ea typeface="Lexend"/>
                <a:cs typeface="Lexend"/>
                <a:sym typeface="Lexend"/>
              </a:defRPr>
            </a:lvl5pPr>
            <a:lvl6pPr marL="2743200" lvl="5" indent="-355600">
              <a:spcBef>
                <a:spcPts val="600"/>
              </a:spcBef>
              <a:spcAft>
                <a:spcPts val="0"/>
              </a:spcAft>
              <a:buSzPts val="2000"/>
              <a:buFont typeface="Lexend"/>
              <a:buChar char="–"/>
              <a:defRPr sz="2000">
                <a:latin typeface="Lexend"/>
                <a:ea typeface="Lexend"/>
                <a:cs typeface="Lexend"/>
                <a:sym typeface="Lexend"/>
              </a:defRPr>
            </a:lvl6pPr>
            <a:lvl7pPr marL="3200400" lvl="6" indent="-355600">
              <a:spcBef>
                <a:spcPts val="600"/>
              </a:spcBef>
              <a:spcAft>
                <a:spcPts val="0"/>
              </a:spcAft>
              <a:buSzPts val="2000"/>
              <a:buFont typeface="Lexend"/>
              <a:buChar char="–"/>
              <a:defRPr sz="2000">
                <a:latin typeface="Lexend"/>
                <a:ea typeface="Lexend"/>
                <a:cs typeface="Lexend"/>
                <a:sym typeface="Lexend"/>
              </a:defRPr>
            </a:lvl7pPr>
            <a:lvl8pPr marL="3657600" lvl="7" indent="-355600">
              <a:spcBef>
                <a:spcPts val="400"/>
              </a:spcBef>
              <a:spcAft>
                <a:spcPts val="0"/>
              </a:spcAft>
              <a:buSzPts val="2000"/>
              <a:buFont typeface="Lexend"/>
              <a:buChar char="–"/>
              <a:defRPr sz="2000">
                <a:latin typeface="Lexend"/>
                <a:ea typeface="Lexend"/>
                <a:cs typeface="Lexend"/>
                <a:sym typeface="Lexend"/>
              </a:defRPr>
            </a:lvl8pPr>
            <a:lvl9pPr marL="4114800" lvl="8" indent="-355600">
              <a:spcBef>
                <a:spcPts val="400"/>
              </a:spcBef>
              <a:spcAft>
                <a:spcPts val="200"/>
              </a:spcAft>
              <a:buSzPts val="2000"/>
              <a:buFont typeface="Lexend"/>
              <a:buChar char="–"/>
              <a:defRPr sz="2000">
                <a:latin typeface="Lexend"/>
                <a:ea typeface="Lexend"/>
                <a:cs typeface="Lexend"/>
                <a:sym typeface="Lexend"/>
              </a:defRPr>
            </a:lvl9pPr>
          </a:lstStyle>
          <a:p>
            <a:endParaRPr/>
          </a:p>
        </p:txBody>
      </p:sp>
      <p:pic>
        <p:nvPicPr>
          <p:cNvPr id="1389" name="Google Shape;1389;p150"/>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0"/>
          </a:xfrm>
          <a:prstGeom prst="rect">
            <a:avLst/>
          </a:prstGeom>
          <a:noFill/>
          <a:ln>
            <a:noFill/>
          </a:ln>
        </p:spPr>
      </p:pic>
      <p:sp>
        <p:nvSpPr>
          <p:cNvPr id="1390" name="Google Shape;1390;p150"/>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150"/>
          <p:cNvSpPr txBox="1">
            <a:spLocks noGrp="1"/>
          </p:cNvSpPr>
          <p:nvPr>
            <p:ph type="body" idx="2"/>
          </p:nvPr>
        </p:nvSpPr>
        <p:spPr>
          <a:xfrm>
            <a:off x="324000" y="759300"/>
            <a:ext cx="8237700" cy="4449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pic>
        <p:nvPicPr>
          <p:cNvPr id="1392" name="Google Shape;1392;p15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426950" y="-562"/>
            <a:ext cx="499700" cy="499700"/>
          </a:xfrm>
          <a:prstGeom prst="rect">
            <a:avLst/>
          </a:prstGeom>
          <a:noFill/>
          <a:ln>
            <a:noFill/>
          </a:ln>
        </p:spPr>
      </p:pic>
      <p:sp>
        <p:nvSpPr>
          <p:cNvPr id="1393" name="Google Shape;1393;p150"/>
          <p:cNvSpPr txBox="1"/>
          <p:nvPr/>
        </p:nvSpPr>
        <p:spPr>
          <a:xfrm>
            <a:off x="8209250" y="438760"/>
            <a:ext cx="9351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3EEFB"/>
                </a:solidFill>
                <a:latin typeface="Lexend"/>
                <a:ea typeface="Lexend"/>
                <a:cs typeface="Lexend"/>
                <a:sym typeface="Lexend"/>
              </a:rPr>
              <a:t>Explanation</a:t>
            </a:r>
            <a:endParaRPr sz="900" b="1">
              <a:solidFill>
                <a:srgbClr val="F3EEFB"/>
              </a:solidFill>
              <a:latin typeface="Lexend"/>
              <a:ea typeface="Lexend"/>
              <a:cs typeface="Lexend"/>
              <a:sym typeface="Lexend"/>
            </a:endParaRPr>
          </a:p>
        </p:txBody>
      </p:sp>
      <p:sp>
        <p:nvSpPr>
          <p:cNvPr id="1394" name="Google Shape;1394;p150"/>
          <p:cNvSpPr txBox="1">
            <a:spLocks noGrp="1"/>
          </p:cNvSpPr>
          <p:nvPr>
            <p:ph type="body" idx="3"/>
          </p:nvPr>
        </p:nvSpPr>
        <p:spPr>
          <a:xfrm>
            <a:off x="324000" y="2362100"/>
            <a:ext cx="2003700" cy="315900"/>
          </a:xfrm>
          <a:prstGeom prst="rect">
            <a:avLst/>
          </a:prstGeom>
        </p:spPr>
        <p:txBody>
          <a:bodyPr spcFirstLastPara="1" wrap="square" lIns="0" tIns="0" rIns="0" bIns="0" anchor="t" anchorCtr="0">
            <a:spAutoFit/>
          </a:bodyPr>
          <a:lstStyle>
            <a:lvl1pPr marL="457200" lvl="0" indent="-355600">
              <a:lnSpc>
                <a:spcPct val="115000"/>
              </a:lnSpc>
              <a:spcBef>
                <a:spcPts val="0"/>
              </a:spcBef>
              <a:spcAft>
                <a:spcPts val="0"/>
              </a:spcAft>
              <a:buSzPts val="2000"/>
              <a:buFont typeface="Lexend"/>
              <a:buChar char="●"/>
              <a:defRPr sz="2000">
                <a:latin typeface="Lexend"/>
                <a:ea typeface="Lexend"/>
                <a:cs typeface="Lexend"/>
                <a:sym typeface="Lexend"/>
              </a:defRPr>
            </a:lvl1pPr>
            <a:lvl2pPr marL="914400" lvl="1" indent="-355600">
              <a:spcBef>
                <a:spcPts val="1000"/>
              </a:spcBef>
              <a:spcAft>
                <a:spcPts val="0"/>
              </a:spcAft>
              <a:buSzPts val="2000"/>
              <a:buFont typeface="Lexend"/>
              <a:buChar char="–"/>
              <a:defRPr sz="20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55600">
              <a:spcBef>
                <a:spcPts val="800"/>
              </a:spcBef>
              <a:spcAft>
                <a:spcPts val="0"/>
              </a:spcAft>
              <a:buSzPts val="2000"/>
              <a:buFont typeface="Lexend"/>
              <a:buChar char="–"/>
              <a:defRPr sz="2000">
                <a:latin typeface="Lexend"/>
                <a:ea typeface="Lexend"/>
                <a:cs typeface="Lexend"/>
                <a:sym typeface="Lexend"/>
              </a:defRPr>
            </a:lvl4pPr>
            <a:lvl5pPr marL="2286000" lvl="4" indent="-355600">
              <a:spcBef>
                <a:spcPts val="800"/>
              </a:spcBef>
              <a:spcAft>
                <a:spcPts val="0"/>
              </a:spcAft>
              <a:buSzPts val="2000"/>
              <a:buFont typeface="Lexend"/>
              <a:buChar char="–"/>
              <a:defRPr sz="2000">
                <a:latin typeface="Lexend"/>
                <a:ea typeface="Lexend"/>
                <a:cs typeface="Lexend"/>
                <a:sym typeface="Lexend"/>
              </a:defRPr>
            </a:lvl5pPr>
            <a:lvl6pPr marL="2743200" lvl="5" indent="-355600">
              <a:spcBef>
                <a:spcPts val="600"/>
              </a:spcBef>
              <a:spcAft>
                <a:spcPts val="0"/>
              </a:spcAft>
              <a:buSzPts val="2000"/>
              <a:buFont typeface="Lexend"/>
              <a:buChar char="–"/>
              <a:defRPr sz="2000">
                <a:latin typeface="Lexend"/>
                <a:ea typeface="Lexend"/>
                <a:cs typeface="Lexend"/>
                <a:sym typeface="Lexend"/>
              </a:defRPr>
            </a:lvl6pPr>
            <a:lvl7pPr marL="3200400" lvl="6" indent="-355600">
              <a:spcBef>
                <a:spcPts val="600"/>
              </a:spcBef>
              <a:spcAft>
                <a:spcPts val="0"/>
              </a:spcAft>
              <a:buSzPts val="2000"/>
              <a:buFont typeface="Lexend"/>
              <a:buChar char="–"/>
              <a:defRPr sz="2000">
                <a:latin typeface="Lexend"/>
                <a:ea typeface="Lexend"/>
                <a:cs typeface="Lexend"/>
                <a:sym typeface="Lexend"/>
              </a:defRPr>
            </a:lvl7pPr>
            <a:lvl8pPr marL="3657600" lvl="7" indent="-355600">
              <a:spcBef>
                <a:spcPts val="400"/>
              </a:spcBef>
              <a:spcAft>
                <a:spcPts val="0"/>
              </a:spcAft>
              <a:buSzPts val="2000"/>
              <a:buFont typeface="Lexend"/>
              <a:buChar char="–"/>
              <a:defRPr sz="2000">
                <a:latin typeface="Lexend"/>
                <a:ea typeface="Lexend"/>
                <a:cs typeface="Lexend"/>
                <a:sym typeface="Lexend"/>
              </a:defRPr>
            </a:lvl8pPr>
            <a:lvl9pPr marL="4114800" lvl="8" indent="-355600">
              <a:spcBef>
                <a:spcPts val="400"/>
              </a:spcBef>
              <a:spcAft>
                <a:spcPts val="200"/>
              </a:spcAft>
              <a:buSzPts val="2000"/>
              <a:buFont typeface="Lexend"/>
              <a:buChar char="–"/>
              <a:defRPr sz="2000">
                <a:latin typeface="Lexend"/>
                <a:ea typeface="Lexend"/>
                <a:cs typeface="Lexend"/>
                <a:sym typeface="Lexend"/>
              </a:defRPr>
            </a:lvl9pPr>
          </a:lstStyle>
          <a:p>
            <a:endParaRPr/>
          </a:p>
        </p:txBody>
      </p:sp>
      <p:sp>
        <p:nvSpPr>
          <p:cNvPr id="1395" name="Google Shape;1395;p150"/>
          <p:cNvSpPr txBox="1">
            <a:spLocks noGrp="1"/>
          </p:cNvSpPr>
          <p:nvPr>
            <p:ph type="body" idx="4"/>
          </p:nvPr>
        </p:nvSpPr>
        <p:spPr>
          <a:xfrm>
            <a:off x="3573750" y="3636650"/>
            <a:ext cx="2003700" cy="315900"/>
          </a:xfrm>
          <a:prstGeom prst="rect">
            <a:avLst/>
          </a:prstGeom>
        </p:spPr>
        <p:txBody>
          <a:bodyPr spcFirstLastPara="1" wrap="square" lIns="0" tIns="0" rIns="0" bIns="0" anchor="t" anchorCtr="0">
            <a:spAutoFit/>
          </a:bodyPr>
          <a:lstStyle>
            <a:lvl1pPr marL="457200" lvl="0" indent="-355600">
              <a:lnSpc>
                <a:spcPct val="115000"/>
              </a:lnSpc>
              <a:spcBef>
                <a:spcPts val="0"/>
              </a:spcBef>
              <a:spcAft>
                <a:spcPts val="0"/>
              </a:spcAft>
              <a:buSzPts val="2000"/>
              <a:buFont typeface="Lexend"/>
              <a:buChar char="●"/>
              <a:defRPr sz="2000">
                <a:latin typeface="Lexend"/>
                <a:ea typeface="Lexend"/>
                <a:cs typeface="Lexend"/>
                <a:sym typeface="Lexend"/>
              </a:defRPr>
            </a:lvl1pPr>
            <a:lvl2pPr marL="914400" lvl="1" indent="-355600">
              <a:spcBef>
                <a:spcPts val="1000"/>
              </a:spcBef>
              <a:spcAft>
                <a:spcPts val="0"/>
              </a:spcAft>
              <a:buSzPts val="2000"/>
              <a:buFont typeface="Lexend"/>
              <a:buChar char="–"/>
              <a:defRPr sz="20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55600">
              <a:spcBef>
                <a:spcPts val="800"/>
              </a:spcBef>
              <a:spcAft>
                <a:spcPts val="0"/>
              </a:spcAft>
              <a:buSzPts val="2000"/>
              <a:buFont typeface="Lexend"/>
              <a:buChar char="–"/>
              <a:defRPr sz="2000">
                <a:latin typeface="Lexend"/>
                <a:ea typeface="Lexend"/>
                <a:cs typeface="Lexend"/>
                <a:sym typeface="Lexend"/>
              </a:defRPr>
            </a:lvl4pPr>
            <a:lvl5pPr marL="2286000" lvl="4" indent="-355600">
              <a:spcBef>
                <a:spcPts val="800"/>
              </a:spcBef>
              <a:spcAft>
                <a:spcPts val="0"/>
              </a:spcAft>
              <a:buSzPts val="2000"/>
              <a:buFont typeface="Lexend"/>
              <a:buChar char="–"/>
              <a:defRPr sz="2000">
                <a:latin typeface="Lexend"/>
                <a:ea typeface="Lexend"/>
                <a:cs typeface="Lexend"/>
                <a:sym typeface="Lexend"/>
              </a:defRPr>
            </a:lvl5pPr>
            <a:lvl6pPr marL="2743200" lvl="5" indent="-355600">
              <a:spcBef>
                <a:spcPts val="600"/>
              </a:spcBef>
              <a:spcAft>
                <a:spcPts val="0"/>
              </a:spcAft>
              <a:buSzPts val="2000"/>
              <a:buFont typeface="Lexend"/>
              <a:buChar char="–"/>
              <a:defRPr sz="2000">
                <a:latin typeface="Lexend"/>
                <a:ea typeface="Lexend"/>
                <a:cs typeface="Lexend"/>
                <a:sym typeface="Lexend"/>
              </a:defRPr>
            </a:lvl6pPr>
            <a:lvl7pPr marL="3200400" lvl="6" indent="-355600">
              <a:spcBef>
                <a:spcPts val="600"/>
              </a:spcBef>
              <a:spcAft>
                <a:spcPts val="0"/>
              </a:spcAft>
              <a:buSzPts val="2000"/>
              <a:buFont typeface="Lexend"/>
              <a:buChar char="–"/>
              <a:defRPr sz="2000">
                <a:latin typeface="Lexend"/>
                <a:ea typeface="Lexend"/>
                <a:cs typeface="Lexend"/>
                <a:sym typeface="Lexend"/>
              </a:defRPr>
            </a:lvl7pPr>
            <a:lvl8pPr marL="3657600" lvl="7" indent="-355600">
              <a:spcBef>
                <a:spcPts val="400"/>
              </a:spcBef>
              <a:spcAft>
                <a:spcPts val="0"/>
              </a:spcAft>
              <a:buSzPts val="2000"/>
              <a:buFont typeface="Lexend"/>
              <a:buChar char="–"/>
              <a:defRPr sz="2000">
                <a:latin typeface="Lexend"/>
                <a:ea typeface="Lexend"/>
                <a:cs typeface="Lexend"/>
                <a:sym typeface="Lexend"/>
              </a:defRPr>
            </a:lvl8pPr>
            <a:lvl9pPr marL="4114800" lvl="8" indent="-355600">
              <a:spcBef>
                <a:spcPts val="400"/>
              </a:spcBef>
              <a:spcAft>
                <a:spcPts val="200"/>
              </a:spcAft>
              <a:buSzPts val="2000"/>
              <a:buFont typeface="Lexend"/>
              <a:buChar char="–"/>
              <a:defRPr sz="2000">
                <a:latin typeface="Lexend"/>
                <a:ea typeface="Lexend"/>
                <a:cs typeface="Lexend"/>
                <a:sym typeface="Lexend"/>
              </a:defRPr>
            </a:lvl9pPr>
          </a:lstStyle>
          <a:p>
            <a:endParaRPr/>
          </a:p>
        </p:txBody>
      </p:sp>
      <p:sp>
        <p:nvSpPr>
          <p:cNvPr id="1396" name="Google Shape;1396;p150"/>
          <p:cNvSpPr txBox="1">
            <a:spLocks noGrp="1"/>
          </p:cNvSpPr>
          <p:nvPr>
            <p:ph type="body" idx="5"/>
          </p:nvPr>
        </p:nvSpPr>
        <p:spPr>
          <a:xfrm>
            <a:off x="6816300" y="2354775"/>
            <a:ext cx="2003700" cy="315900"/>
          </a:xfrm>
          <a:prstGeom prst="rect">
            <a:avLst/>
          </a:prstGeom>
        </p:spPr>
        <p:txBody>
          <a:bodyPr spcFirstLastPara="1" wrap="square" lIns="0" tIns="0" rIns="0" bIns="0" anchor="t" anchorCtr="0">
            <a:spAutoFit/>
          </a:bodyPr>
          <a:lstStyle>
            <a:lvl1pPr marL="457200" lvl="0" indent="-355600">
              <a:lnSpc>
                <a:spcPct val="115000"/>
              </a:lnSpc>
              <a:spcBef>
                <a:spcPts val="0"/>
              </a:spcBef>
              <a:spcAft>
                <a:spcPts val="0"/>
              </a:spcAft>
              <a:buSzPts val="2000"/>
              <a:buFont typeface="Lexend"/>
              <a:buChar char="●"/>
              <a:defRPr sz="2000">
                <a:latin typeface="Lexend"/>
                <a:ea typeface="Lexend"/>
                <a:cs typeface="Lexend"/>
                <a:sym typeface="Lexend"/>
              </a:defRPr>
            </a:lvl1pPr>
            <a:lvl2pPr marL="914400" lvl="1" indent="-355600">
              <a:spcBef>
                <a:spcPts val="1000"/>
              </a:spcBef>
              <a:spcAft>
                <a:spcPts val="0"/>
              </a:spcAft>
              <a:buSzPts val="2000"/>
              <a:buFont typeface="Lexend"/>
              <a:buChar char="–"/>
              <a:defRPr sz="20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55600">
              <a:spcBef>
                <a:spcPts val="800"/>
              </a:spcBef>
              <a:spcAft>
                <a:spcPts val="0"/>
              </a:spcAft>
              <a:buSzPts val="2000"/>
              <a:buFont typeface="Lexend"/>
              <a:buChar char="–"/>
              <a:defRPr sz="2000">
                <a:latin typeface="Lexend"/>
                <a:ea typeface="Lexend"/>
                <a:cs typeface="Lexend"/>
                <a:sym typeface="Lexend"/>
              </a:defRPr>
            </a:lvl4pPr>
            <a:lvl5pPr marL="2286000" lvl="4" indent="-355600">
              <a:spcBef>
                <a:spcPts val="800"/>
              </a:spcBef>
              <a:spcAft>
                <a:spcPts val="0"/>
              </a:spcAft>
              <a:buSzPts val="2000"/>
              <a:buFont typeface="Lexend"/>
              <a:buChar char="–"/>
              <a:defRPr sz="2000">
                <a:latin typeface="Lexend"/>
                <a:ea typeface="Lexend"/>
                <a:cs typeface="Lexend"/>
                <a:sym typeface="Lexend"/>
              </a:defRPr>
            </a:lvl5pPr>
            <a:lvl6pPr marL="2743200" lvl="5" indent="-355600">
              <a:spcBef>
                <a:spcPts val="600"/>
              </a:spcBef>
              <a:spcAft>
                <a:spcPts val="0"/>
              </a:spcAft>
              <a:buSzPts val="2000"/>
              <a:buFont typeface="Lexend"/>
              <a:buChar char="–"/>
              <a:defRPr sz="2000">
                <a:latin typeface="Lexend"/>
                <a:ea typeface="Lexend"/>
                <a:cs typeface="Lexend"/>
                <a:sym typeface="Lexend"/>
              </a:defRPr>
            </a:lvl6pPr>
            <a:lvl7pPr marL="3200400" lvl="6" indent="-355600">
              <a:spcBef>
                <a:spcPts val="600"/>
              </a:spcBef>
              <a:spcAft>
                <a:spcPts val="0"/>
              </a:spcAft>
              <a:buSzPts val="2000"/>
              <a:buFont typeface="Lexend"/>
              <a:buChar char="–"/>
              <a:defRPr sz="2000">
                <a:latin typeface="Lexend"/>
                <a:ea typeface="Lexend"/>
                <a:cs typeface="Lexend"/>
                <a:sym typeface="Lexend"/>
              </a:defRPr>
            </a:lvl7pPr>
            <a:lvl8pPr marL="3657600" lvl="7" indent="-355600">
              <a:spcBef>
                <a:spcPts val="400"/>
              </a:spcBef>
              <a:spcAft>
                <a:spcPts val="0"/>
              </a:spcAft>
              <a:buSzPts val="2000"/>
              <a:buFont typeface="Lexend"/>
              <a:buChar char="–"/>
              <a:defRPr sz="2000">
                <a:latin typeface="Lexend"/>
                <a:ea typeface="Lexend"/>
                <a:cs typeface="Lexend"/>
                <a:sym typeface="Lexend"/>
              </a:defRPr>
            </a:lvl8pPr>
            <a:lvl9pPr marL="4114800" lvl="8" indent="-355600">
              <a:spcBef>
                <a:spcPts val="400"/>
              </a:spcBef>
              <a:spcAft>
                <a:spcPts val="200"/>
              </a:spcAft>
              <a:buSzPts val="2000"/>
              <a:buFont typeface="Lexend"/>
              <a:buChar char="–"/>
              <a:defRPr sz="2000">
                <a:latin typeface="Lexend"/>
                <a:ea typeface="Lexend"/>
                <a:cs typeface="Lexend"/>
                <a:sym typeface="Lexend"/>
              </a:defRPr>
            </a:lvl9pPr>
          </a:lstStyle>
          <a:p>
            <a:endParaRPr/>
          </a:p>
        </p:txBody>
      </p:sp>
      <p:sp>
        <p:nvSpPr>
          <p:cNvPr id="1397" name="Google Shape;1397;p150"/>
          <p:cNvSpPr txBox="1">
            <a:spLocks noGrp="1"/>
          </p:cNvSpPr>
          <p:nvPr>
            <p:ph type="subTitle" idx="6"/>
          </p:nvPr>
        </p:nvSpPr>
        <p:spPr>
          <a:xfrm>
            <a:off x="3340800" y="2153725"/>
            <a:ext cx="2462400" cy="7620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398" name="Google Shape;1398;p150"/>
          <p:cNvSpPr txBox="1">
            <a:spLocks noGrp="1"/>
          </p:cNvSpPr>
          <p:nvPr>
            <p:ph type="body" idx="7"/>
          </p:nvPr>
        </p:nvSpPr>
        <p:spPr>
          <a:xfrm>
            <a:off x="5978100" y="3650175"/>
            <a:ext cx="2003700" cy="315900"/>
          </a:xfrm>
          <a:prstGeom prst="rect">
            <a:avLst/>
          </a:prstGeom>
        </p:spPr>
        <p:txBody>
          <a:bodyPr spcFirstLastPara="1" wrap="square" lIns="0" tIns="0" rIns="0" bIns="0" anchor="t" anchorCtr="0">
            <a:spAutoFit/>
          </a:bodyPr>
          <a:lstStyle>
            <a:lvl1pPr marL="457200" lvl="0" indent="-355600">
              <a:lnSpc>
                <a:spcPct val="115000"/>
              </a:lnSpc>
              <a:spcBef>
                <a:spcPts val="0"/>
              </a:spcBef>
              <a:spcAft>
                <a:spcPts val="0"/>
              </a:spcAft>
              <a:buSzPts val="2000"/>
              <a:buFont typeface="Lexend"/>
              <a:buChar char="●"/>
              <a:defRPr sz="2000">
                <a:latin typeface="Lexend"/>
                <a:ea typeface="Lexend"/>
                <a:cs typeface="Lexend"/>
                <a:sym typeface="Lexend"/>
              </a:defRPr>
            </a:lvl1pPr>
            <a:lvl2pPr marL="914400" lvl="1" indent="-355600">
              <a:spcBef>
                <a:spcPts val="1000"/>
              </a:spcBef>
              <a:spcAft>
                <a:spcPts val="0"/>
              </a:spcAft>
              <a:buSzPts val="2000"/>
              <a:buFont typeface="Lexend"/>
              <a:buChar char="–"/>
              <a:defRPr sz="20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55600">
              <a:spcBef>
                <a:spcPts val="800"/>
              </a:spcBef>
              <a:spcAft>
                <a:spcPts val="0"/>
              </a:spcAft>
              <a:buSzPts val="2000"/>
              <a:buFont typeface="Lexend"/>
              <a:buChar char="–"/>
              <a:defRPr sz="2000">
                <a:latin typeface="Lexend"/>
                <a:ea typeface="Lexend"/>
                <a:cs typeface="Lexend"/>
                <a:sym typeface="Lexend"/>
              </a:defRPr>
            </a:lvl4pPr>
            <a:lvl5pPr marL="2286000" lvl="4" indent="-355600">
              <a:spcBef>
                <a:spcPts val="800"/>
              </a:spcBef>
              <a:spcAft>
                <a:spcPts val="0"/>
              </a:spcAft>
              <a:buSzPts val="2000"/>
              <a:buFont typeface="Lexend"/>
              <a:buChar char="–"/>
              <a:defRPr sz="2000">
                <a:latin typeface="Lexend"/>
                <a:ea typeface="Lexend"/>
                <a:cs typeface="Lexend"/>
                <a:sym typeface="Lexend"/>
              </a:defRPr>
            </a:lvl5pPr>
            <a:lvl6pPr marL="2743200" lvl="5" indent="-355600">
              <a:spcBef>
                <a:spcPts val="600"/>
              </a:spcBef>
              <a:spcAft>
                <a:spcPts val="0"/>
              </a:spcAft>
              <a:buSzPts val="2000"/>
              <a:buFont typeface="Lexend"/>
              <a:buChar char="–"/>
              <a:defRPr sz="2000">
                <a:latin typeface="Lexend"/>
                <a:ea typeface="Lexend"/>
                <a:cs typeface="Lexend"/>
                <a:sym typeface="Lexend"/>
              </a:defRPr>
            </a:lvl6pPr>
            <a:lvl7pPr marL="3200400" lvl="6" indent="-355600">
              <a:spcBef>
                <a:spcPts val="600"/>
              </a:spcBef>
              <a:spcAft>
                <a:spcPts val="0"/>
              </a:spcAft>
              <a:buSzPts val="2000"/>
              <a:buFont typeface="Lexend"/>
              <a:buChar char="–"/>
              <a:defRPr sz="2000">
                <a:latin typeface="Lexend"/>
                <a:ea typeface="Lexend"/>
                <a:cs typeface="Lexend"/>
                <a:sym typeface="Lexend"/>
              </a:defRPr>
            </a:lvl7pPr>
            <a:lvl8pPr marL="3657600" lvl="7" indent="-355600">
              <a:spcBef>
                <a:spcPts val="400"/>
              </a:spcBef>
              <a:spcAft>
                <a:spcPts val="0"/>
              </a:spcAft>
              <a:buSzPts val="2000"/>
              <a:buFont typeface="Lexend"/>
              <a:buChar char="–"/>
              <a:defRPr sz="2000">
                <a:latin typeface="Lexend"/>
                <a:ea typeface="Lexend"/>
                <a:cs typeface="Lexend"/>
                <a:sym typeface="Lexend"/>
              </a:defRPr>
            </a:lvl8pPr>
            <a:lvl9pPr marL="4114800" lvl="8" indent="-355600">
              <a:spcBef>
                <a:spcPts val="400"/>
              </a:spcBef>
              <a:spcAft>
                <a:spcPts val="200"/>
              </a:spcAft>
              <a:buSzPts val="2000"/>
              <a:buFont typeface="Lexend"/>
              <a:buChar char="–"/>
              <a:defRPr sz="2000">
                <a:latin typeface="Lexend"/>
                <a:ea typeface="Lexend"/>
                <a:cs typeface="Lexend"/>
                <a:sym typeface="Lexend"/>
              </a:defRPr>
            </a:lvl9pPr>
          </a:lstStyle>
          <a:p>
            <a:endParaRPr/>
          </a:p>
        </p:txBody>
      </p:sp>
      <p:sp>
        <p:nvSpPr>
          <p:cNvPr id="1399" name="Google Shape;1399;p150"/>
          <p:cNvSpPr txBox="1">
            <a:spLocks noGrp="1"/>
          </p:cNvSpPr>
          <p:nvPr>
            <p:ph type="body" idx="8"/>
          </p:nvPr>
        </p:nvSpPr>
        <p:spPr>
          <a:xfrm>
            <a:off x="1162200" y="3657500"/>
            <a:ext cx="2003700" cy="315900"/>
          </a:xfrm>
          <a:prstGeom prst="rect">
            <a:avLst/>
          </a:prstGeom>
        </p:spPr>
        <p:txBody>
          <a:bodyPr spcFirstLastPara="1" wrap="square" lIns="0" tIns="0" rIns="0" bIns="0" anchor="t" anchorCtr="0">
            <a:spAutoFit/>
          </a:bodyPr>
          <a:lstStyle>
            <a:lvl1pPr marL="457200" lvl="0" indent="-355600">
              <a:lnSpc>
                <a:spcPct val="115000"/>
              </a:lnSpc>
              <a:spcBef>
                <a:spcPts val="0"/>
              </a:spcBef>
              <a:spcAft>
                <a:spcPts val="0"/>
              </a:spcAft>
              <a:buSzPts val="2000"/>
              <a:buFont typeface="Lexend"/>
              <a:buChar char="●"/>
              <a:defRPr sz="2000">
                <a:latin typeface="Lexend"/>
                <a:ea typeface="Lexend"/>
                <a:cs typeface="Lexend"/>
                <a:sym typeface="Lexend"/>
              </a:defRPr>
            </a:lvl1pPr>
            <a:lvl2pPr marL="914400" lvl="1" indent="-355600">
              <a:spcBef>
                <a:spcPts val="1000"/>
              </a:spcBef>
              <a:spcAft>
                <a:spcPts val="0"/>
              </a:spcAft>
              <a:buSzPts val="2000"/>
              <a:buFont typeface="Lexend"/>
              <a:buChar char="–"/>
              <a:defRPr sz="20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55600">
              <a:spcBef>
                <a:spcPts val="800"/>
              </a:spcBef>
              <a:spcAft>
                <a:spcPts val="0"/>
              </a:spcAft>
              <a:buSzPts val="2000"/>
              <a:buFont typeface="Lexend"/>
              <a:buChar char="–"/>
              <a:defRPr sz="2000">
                <a:latin typeface="Lexend"/>
                <a:ea typeface="Lexend"/>
                <a:cs typeface="Lexend"/>
                <a:sym typeface="Lexend"/>
              </a:defRPr>
            </a:lvl4pPr>
            <a:lvl5pPr marL="2286000" lvl="4" indent="-355600">
              <a:spcBef>
                <a:spcPts val="800"/>
              </a:spcBef>
              <a:spcAft>
                <a:spcPts val="0"/>
              </a:spcAft>
              <a:buSzPts val="2000"/>
              <a:buFont typeface="Lexend"/>
              <a:buChar char="–"/>
              <a:defRPr sz="2000">
                <a:latin typeface="Lexend"/>
                <a:ea typeface="Lexend"/>
                <a:cs typeface="Lexend"/>
                <a:sym typeface="Lexend"/>
              </a:defRPr>
            </a:lvl5pPr>
            <a:lvl6pPr marL="2743200" lvl="5" indent="-355600">
              <a:spcBef>
                <a:spcPts val="600"/>
              </a:spcBef>
              <a:spcAft>
                <a:spcPts val="0"/>
              </a:spcAft>
              <a:buSzPts val="2000"/>
              <a:buFont typeface="Lexend"/>
              <a:buChar char="–"/>
              <a:defRPr sz="2000">
                <a:latin typeface="Lexend"/>
                <a:ea typeface="Lexend"/>
                <a:cs typeface="Lexend"/>
                <a:sym typeface="Lexend"/>
              </a:defRPr>
            </a:lvl6pPr>
            <a:lvl7pPr marL="3200400" lvl="6" indent="-355600">
              <a:spcBef>
                <a:spcPts val="600"/>
              </a:spcBef>
              <a:spcAft>
                <a:spcPts val="0"/>
              </a:spcAft>
              <a:buSzPts val="2000"/>
              <a:buFont typeface="Lexend"/>
              <a:buChar char="–"/>
              <a:defRPr sz="2000">
                <a:latin typeface="Lexend"/>
                <a:ea typeface="Lexend"/>
                <a:cs typeface="Lexend"/>
                <a:sym typeface="Lexend"/>
              </a:defRPr>
            </a:lvl7pPr>
            <a:lvl8pPr marL="3657600" lvl="7" indent="-355600">
              <a:spcBef>
                <a:spcPts val="400"/>
              </a:spcBef>
              <a:spcAft>
                <a:spcPts val="0"/>
              </a:spcAft>
              <a:buSzPts val="2000"/>
              <a:buFont typeface="Lexend"/>
              <a:buChar char="–"/>
              <a:defRPr sz="2000">
                <a:latin typeface="Lexend"/>
                <a:ea typeface="Lexend"/>
                <a:cs typeface="Lexend"/>
                <a:sym typeface="Lexend"/>
              </a:defRPr>
            </a:lvl8pPr>
            <a:lvl9pPr marL="4114800" lvl="8" indent="-355600">
              <a:spcBef>
                <a:spcPts val="400"/>
              </a:spcBef>
              <a:spcAft>
                <a:spcPts val="200"/>
              </a:spcAft>
              <a:buSzPts val="2000"/>
              <a:buFont typeface="Lexend"/>
              <a:buChar char="–"/>
              <a:defRPr sz="2000">
                <a:latin typeface="Lexend"/>
                <a:ea typeface="Lexend"/>
                <a:cs typeface="Lexend"/>
                <a:sym typeface="Lexend"/>
              </a:defRPr>
            </a:lvl9pPr>
          </a:lstStyle>
          <a:p>
            <a:endParaRPr/>
          </a:p>
        </p:txBody>
      </p:sp>
      <p:sp>
        <p:nvSpPr>
          <p:cNvPr id="1400" name="Google Shape;1400;p150"/>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01" name="Google Shape;1401;p150"/>
          <p:cNvSpPr txBox="1">
            <a:spLocks noGrp="1"/>
          </p:cNvSpPr>
          <p:nvPr>
            <p:ph type="body" idx="9"/>
          </p:nvPr>
        </p:nvSpPr>
        <p:spPr>
          <a:xfrm>
            <a:off x="324000" y="4748400"/>
            <a:ext cx="8149500" cy="2835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1.08 Feedback - purple 2">
  <p:cSld name="TITLE_AND_TWO_COLUMNS_1_1_5_1_3_1_1_1_3">
    <p:bg>
      <p:bgPr>
        <a:solidFill>
          <a:srgbClr val="F3EEFB"/>
        </a:solidFill>
        <a:effectLst/>
      </p:bgPr>
    </p:bg>
    <p:spTree>
      <p:nvGrpSpPr>
        <p:cNvPr id="1" name="Shape 1402"/>
        <p:cNvGrpSpPr/>
        <p:nvPr/>
      </p:nvGrpSpPr>
      <p:grpSpPr>
        <a:xfrm>
          <a:off x="0" y="0"/>
          <a:ext cx="0" cy="0"/>
          <a:chOff x="0" y="0"/>
          <a:chExt cx="0" cy="0"/>
        </a:xfrm>
      </p:grpSpPr>
      <p:pic>
        <p:nvPicPr>
          <p:cNvPr id="1403" name="Google Shape;1403;p151"/>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1404" name="Google Shape;1404;p151"/>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05" name="Google Shape;1405;p15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406" name="Google Shape;1406;p151"/>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3EEFB"/>
                </a:solidFill>
                <a:latin typeface="Lexend"/>
                <a:ea typeface="Lexend"/>
                <a:cs typeface="Lexend"/>
                <a:sym typeface="Lexend"/>
              </a:rPr>
              <a:t>Feedback</a:t>
            </a:r>
            <a:endParaRPr sz="900" b="1">
              <a:solidFill>
                <a:srgbClr val="F3EEFB"/>
              </a:solidFill>
              <a:latin typeface="Lexend"/>
              <a:ea typeface="Lexend"/>
              <a:cs typeface="Lexend"/>
              <a:sym typeface="Lexend"/>
            </a:endParaRPr>
          </a:p>
        </p:txBody>
      </p:sp>
      <p:sp>
        <p:nvSpPr>
          <p:cNvPr id="1407" name="Google Shape;1407;p151"/>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A</a:t>
            </a:r>
            <a:endParaRPr sz="2000" b="1">
              <a:solidFill>
                <a:srgbClr val="FFFFFF"/>
              </a:solidFill>
              <a:latin typeface="Lexend"/>
              <a:ea typeface="Lexend"/>
              <a:cs typeface="Lexend"/>
              <a:sym typeface="Lexend"/>
            </a:endParaRPr>
          </a:p>
        </p:txBody>
      </p:sp>
      <p:sp>
        <p:nvSpPr>
          <p:cNvPr id="1408" name="Google Shape;1408;p151"/>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1409" name="Google Shape;1409;p151"/>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410" name="Google Shape;1410;p151"/>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matchingName="Z.0 Title slide - Art and design">
  <p:cSld name="Title Slide 2_1">
    <p:bg>
      <p:bgPr>
        <a:solidFill>
          <a:srgbClr val="BEF2BD"/>
        </a:solidFill>
        <a:effectLst/>
      </p:bgPr>
    </p:bg>
    <p:spTree>
      <p:nvGrpSpPr>
        <p:cNvPr id="1" name="Shape 1415"/>
        <p:cNvGrpSpPr/>
        <p:nvPr/>
      </p:nvGrpSpPr>
      <p:grpSpPr>
        <a:xfrm>
          <a:off x="0" y="0"/>
          <a:ext cx="0" cy="0"/>
          <a:chOff x="0" y="0"/>
          <a:chExt cx="0" cy="0"/>
        </a:xfrm>
      </p:grpSpPr>
      <p:pic>
        <p:nvPicPr>
          <p:cNvPr id="1416" name="Google Shape;1416;p153"/>
          <p:cNvPicPr preferRelativeResize="0"/>
          <p:nvPr/>
        </p:nvPicPr>
        <p:blipFill rotWithShape="1">
          <a:blip r:embed="rId2" cstate="email">
            <a:alphaModFix/>
            <a:extLst>
              <a:ext uri="{28A0092B-C50C-407E-A947-70E740481C1C}">
                <a14:useLocalDpi xmlns:a14="http://schemas.microsoft.com/office/drawing/2010/main"/>
              </a:ext>
            </a:extLst>
          </a:blip>
          <a:srcRect l="6209" r="6209"/>
          <a:stretch/>
        </p:blipFill>
        <p:spPr>
          <a:xfrm>
            <a:off x="324000" y="4008600"/>
            <a:ext cx="1705150" cy="128000"/>
          </a:xfrm>
          <a:prstGeom prst="rect">
            <a:avLst/>
          </a:prstGeom>
          <a:noFill/>
          <a:ln>
            <a:noFill/>
          </a:ln>
        </p:spPr>
      </p:pic>
      <p:sp>
        <p:nvSpPr>
          <p:cNvPr id="1417" name="Google Shape;1417;p153"/>
          <p:cNvSpPr txBox="1">
            <a:spLocks noGrp="1"/>
          </p:cNvSpPr>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3800"/>
              <a:buFont typeface="Lexend"/>
              <a:buNone/>
              <a:defRPr sz="38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18" name="Google Shape;1418;p153"/>
          <p:cNvSpPr txBox="1"/>
          <p:nvPr/>
        </p:nvSpPr>
        <p:spPr>
          <a:xfrm>
            <a:off x="323850" y="3781525"/>
            <a:ext cx="23445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Art and design</a:t>
            </a:r>
            <a:endParaRPr sz="1700" b="1">
              <a:solidFill>
                <a:schemeClr val="dk1"/>
              </a:solidFill>
              <a:latin typeface="Lexend"/>
              <a:ea typeface="Lexend"/>
              <a:cs typeface="Lexend"/>
              <a:sym typeface="Lexend"/>
            </a:endParaRPr>
          </a:p>
        </p:txBody>
      </p:sp>
      <p:sp>
        <p:nvSpPr>
          <p:cNvPr id="1419" name="Google Shape;1419;p153"/>
          <p:cNvSpPr txBox="1"/>
          <p:nvPr/>
        </p:nvSpPr>
        <p:spPr>
          <a:xfrm>
            <a:off x="323850" y="4327975"/>
            <a:ext cx="6657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420" name="Google Shape;1420;p153"/>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800"/>
              <a:buFont typeface="Lexend"/>
              <a:buNone/>
              <a:defRPr sz="1800">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grpSp>
        <p:nvGrpSpPr>
          <p:cNvPr id="1421" name="Google Shape;1421;p153"/>
          <p:cNvGrpSpPr/>
          <p:nvPr/>
        </p:nvGrpSpPr>
        <p:grpSpPr>
          <a:xfrm>
            <a:off x="6156975" y="0"/>
            <a:ext cx="2987025" cy="3854074"/>
            <a:chOff x="6156975" y="0"/>
            <a:chExt cx="2987025" cy="3854074"/>
          </a:xfrm>
        </p:grpSpPr>
        <p:pic>
          <p:nvPicPr>
            <p:cNvPr id="1422" name="Google Shape;1422;p15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423" name="Google Shape;1423;p153"/>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pic>
        <p:nvPicPr>
          <p:cNvPr id="1424" name="Google Shape;1424;p15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rot="-360030">
            <a:off x="6753315" y="1132068"/>
            <a:ext cx="2063340" cy="1643031"/>
          </a:xfrm>
          <a:prstGeom prst="rect">
            <a:avLst/>
          </a:prstGeom>
          <a:noFill/>
          <a:ln>
            <a:noFill/>
          </a:ln>
        </p:spPr>
      </p:pic>
      <p:pic>
        <p:nvPicPr>
          <p:cNvPr id="1425" name="Google Shape;1425;p153"/>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867">
          <p15:clr>
            <a:srgbClr val="E46962"/>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matchingName="Z.0 Title slide - Biology">
  <p:cSld name="Title Slide 2_1_1_1_1_1_1_1">
    <p:bg>
      <p:bgPr>
        <a:solidFill>
          <a:srgbClr val="BEF2BD"/>
        </a:solidFill>
        <a:effectLst/>
      </p:bgPr>
    </p:bg>
    <p:spTree>
      <p:nvGrpSpPr>
        <p:cNvPr id="1" name="Shape 1426"/>
        <p:cNvGrpSpPr/>
        <p:nvPr/>
      </p:nvGrpSpPr>
      <p:grpSpPr>
        <a:xfrm>
          <a:off x="0" y="0"/>
          <a:ext cx="0" cy="0"/>
          <a:chOff x="0" y="0"/>
          <a:chExt cx="0" cy="0"/>
        </a:xfrm>
      </p:grpSpPr>
      <p:pic>
        <p:nvPicPr>
          <p:cNvPr id="1427" name="Google Shape;1427;p15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859400" cy="127996"/>
          </a:xfrm>
          <a:prstGeom prst="rect">
            <a:avLst/>
          </a:prstGeom>
          <a:noFill/>
          <a:ln>
            <a:noFill/>
          </a:ln>
        </p:spPr>
      </p:pic>
      <p:pic>
        <p:nvPicPr>
          <p:cNvPr id="1428" name="Google Shape;1428;p15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429" name="Google Shape;1429;p154"/>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30" name="Google Shape;1430;p154"/>
          <p:cNvSpPr txBox="1"/>
          <p:nvPr/>
        </p:nvSpPr>
        <p:spPr>
          <a:xfrm>
            <a:off x="323850" y="3781525"/>
            <a:ext cx="20694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Biology</a:t>
            </a:r>
            <a:endParaRPr sz="1700" b="1">
              <a:solidFill>
                <a:schemeClr val="dk1"/>
              </a:solidFill>
              <a:latin typeface="Lexend"/>
              <a:ea typeface="Lexend"/>
              <a:cs typeface="Lexend"/>
              <a:sym typeface="Lexend"/>
            </a:endParaRPr>
          </a:p>
        </p:txBody>
      </p:sp>
      <p:pic>
        <p:nvPicPr>
          <p:cNvPr id="1431" name="Google Shape;1431;p154"/>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sp>
        <p:nvSpPr>
          <p:cNvPr id="1432" name="Google Shape;1432;p154"/>
          <p:cNvSpPr txBox="1"/>
          <p:nvPr/>
        </p:nvSpPr>
        <p:spPr>
          <a:xfrm>
            <a:off x="323850" y="4327975"/>
            <a:ext cx="5874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433" name="Google Shape;1433;p154"/>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matchingName="Z.0 Title slide - Chemistry">
  <p:cSld name="Title Slide 2_1_1_1_1_1_1_1_1_1">
    <p:bg>
      <p:bgPr>
        <a:solidFill>
          <a:srgbClr val="BEF2BD"/>
        </a:solidFill>
        <a:effectLst/>
      </p:bgPr>
    </p:bg>
    <p:spTree>
      <p:nvGrpSpPr>
        <p:cNvPr id="1" name="Shape 1434"/>
        <p:cNvGrpSpPr/>
        <p:nvPr/>
      </p:nvGrpSpPr>
      <p:grpSpPr>
        <a:xfrm>
          <a:off x="0" y="0"/>
          <a:ext cx="0" cy="0"/>
          <a:chOff x="0" y="0"/>
          <a:chExt cx="0" cy="0"/>
        </a:xfrm>
      </p:grpSpPr>
      <p:pic>
        <p:nvPicPr>
          <p:cNvPr id="1435" name="Google Shape;1435;p15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1117400" cy="128000"/>
          </a:xfrm>
          <a:prstGeom prst="rect">
            <a:avLst/>
          </a:prstGeom>
          <a:noFill/>
          <a:ln>
            <a:noFill/>
          </a:ln>
        </p:spPr>
      </p:pic>
      <p:sp>
        <p:nvSpPr>
          <p:cNvPr id="1436" name="Google Shape;1436;p155"/>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37" name="Google Shape;1437;p155"/>
          <p:cNvSpPr txBox="1"/>
          <p:nvPr/>
        </p:nvSpPr>
        <p:spPr>
          <a:xfrm>
            <a:off x="323850" y="3781525"/>
            <a:ext cx="24486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Chemistry</a:t>
            </a:r>
            <a:endParaRPr sz="1700" b="1">
              <a:solidFill>
                <a:schemeClr val="dk1"/>
              </a:solidFill>
              <a:latin typeface="Lexend"/>
              <a:ea typeface="Lexend"/>
              <a:cs typeface="Lexend"/>
              <a:sym typeface="Lexend"/>
            </a:endParaRPr>
          </a:p>
        </p:txBody>
      </p:sp>
      <p:pic>
        <p:nvPicPr>
          <p:cNvPr id="1438" name="Google Shape;1438;p15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pic>
        <p:nvPicPr>
          <p:cNvPr id="1439" name="Google Shape;1439;p155"/>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440" name="Google Shape;1440;p155"/>
          <p:cNvSpPr txBox="1"/>
          <p:nvPr/>
        </p:nvSpPr>
        <p:spPr>
          <a:xfrm>
            <a:off x="323850" y="4327975"/>
            <a:ext cx="6951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441" name="Google Shape;1441;p155"/>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matchingName="Z.0 Title slide - Citizenship">
  <p:cSld name="Title Slide 2_1_1_1_1_1_1_1_1_1_1_5">
    <p:bg>
      <p:bgPr>
        <a:solidFill>
          <a:srgbClr val="BEF2BD"/>
        </a:solidFill>
        <a:effectLst/>
      </p:bgPr>
    </p:bg>
    <p:spTree>
      <p:nvGrpSpPr>
        <p:cNvPr id="1" name="Shape 1442"/>
        <p:cNvGrpSpPr/>
        <p:nvPr/>
      </p:nvGrpSpPr>
      <p:grpSpPr>
        <a:xfrm>
          <a:off x="0" y="0"/>
          <a:ext cx="0" cy="0"/>
          <a:chOff x="0" y="0"/>
          <a:chExt cx="0" cy="0"/>
        </a:xfrm>
      </p:grpSpPr>
      <p:pic>
        <p:nvPicPr>
          <p:cNvPr id="1443" name="Google Shape;1443;p15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1245800" cy="128000"/>
          </a:xfrm>
          <a:prstGeom prst="rect">
            <a:avLst/>
          </a:prstGeom>
          <a:noFill/>
          <a:ln>
            <a:noFill/>
          </a:ln>
        </p:spPr>
      </p:pic>
      <p:sp>
        <p:nvSpPr>
          <p:cNvPr id="1444" name="Google Shape;1444;p156"/>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45" name="Google Shape;1445;p156"/>
          <p:cNvSpPr txBox="1"/>
          <p:nvPr/>
        </p:nvSpPr>
        <p:spPr>
          <a:xfrm>
            <a:off x="323850" y="3781525"/>
            <a:ext cx="24561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Citizenship</a:t>
            </a:r>
            <a:endParaRPr sz="1700" b="1">
              <a:solidFill>
                <a:schemeClr val="dk1"/>
              </a:solidFill>
              <a:latin typeface="Lexend"/>
              <a:ea typeface="Lexend"/>
              <a:cs typeface="Lexend"/>
              <a:sym typeface="Lexend"/>
            </a:endParaRPr>
          </a:p>
        </p:txBody>
      </p:sp>
      <p:pic>
        <p:nvPicPr>
          <p:cNvPr id="1446" name="Google Shape;1446;p15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1447" name="Google Shape;1447;p156"/>
          <p:cNvGrpSpPr/>
          <p:nvPr/>
        </p:nvGrpSpPr>
        <p:grpSpPr>
          <a:xfrm>
            <a:off x="6156975" y="0"/>
            <a:ext cx="2987025" cy="3854074"/>
            <a:chOff x="6156975" y="0"/>
            <a:chExt cx="2987025" cy="3854074"/>
          </a:xfrm>
        </p:grpSpPr>
        <p:pic>
          <p:nvPicPr>
            <p:cNvPr id="1448" name="Google Shape;1448;p156"/>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449" name="Google Shape;1449;p156"/>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pic>
        <p:nvPicPr>
          <p:cNvPr id="1450" name="Google Shape;1450;p156"/>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60025">
            <a:off x="6945328" y="787504"/>
            <a:ext cx="1710318" cy="2052380"/>
          </a:xfrm>
          <a:prstGeom prst="rect">
            <a:avLst/>
          </a:prstGeom>
          <a:noFill/>
          <a:ln>
            <a:noFill/>
          </a:ln>
        </p:spPr>
      </p:pic>
      <p:sp>
        <p:nvSpPr>
          <p:cNvPr id="1451" name="Google Shape;1451;p156"/>
          <p:cNvSpPr txBox="1"/>
          <p:nvPr/>
        </p:nvSpPr>
        <p:spPr>
          <a:xfrm>
            <a:off x="323850" y="4327975"/>
            <a:ext cx="6972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452" name="Google Shape;1452;p156"/>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matchingName="Z.0 Title slide - Computing">
  <p:cSld name="Title Slide 2_1_1_1_1_1_1_1_1_1_1_3">
    <p:bg>
      <p:bgPr>
        <a:solidFill>
          <a:srgbClr val="BEF2BD"/>
        </a:solidFill>
        <a:effectLst/>
      </p:bgPr>
    </p:bg>
    <p:spTree>
      <p:nvGrpSpPr>
        <p:cNvPr id="1" name="Shape 1453"/>
        <p:cNvGrpSpPr/>
        <p:nvPr/>
      </p:nvGrpSpPr>
      <p:grpSpPr>
        <a:xfrm>
          <a:off x="0" y="0"/>
          <a:ext cx="0" cy="0"/>
          <a:chOff x="0" y="0"/>
          <a:chExt cx="0" cy="0"/>
        </a:xfrm>
      </p:grpSpPr>
      <p:pic>
        <p:nvPicPr>
          <p:cNvPr id="1454" name="Google Shape;1454;p15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1258950" cy="128000"/>
          </a:xfrm>
          <a:prstGeom prst="rect">
            <a:avLst/>
          </a:prstGeom>
          <a:noFill/>
          <a:ln>
            <a:noFill/>
          </a:ln>
        </p:spPr>
      </p:pic>
      <p:sp>
        <p:nvSpPr>
          <p:cNvPr id="1455" name="Google Shape;1455;p157"/>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56" name="Google Shape;1456;p157"/>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Computing</a:t>
            </a:r>
            <a:endParaRPr sz="1700" b="1">
              <a:solidFill>
                <a:schemeClr val="dk1"/>
              </a:solidFill>
              <a:latin typeface="Lexend"/>
              <a:ea typeface="Lexend"/>
              <a:cs typeface="Lexend"/>
              <a:sym typeface="Lexend"/>
            </a:endParaRPr>
          </a:p>
        </p:txBody>
      </p:sp>
      <p:pic>
        <p:nvPicPr>
          <p:cNvPr id="1457" name="Google Shape;1457;p15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1458" name="Google Shape;1458;p157"/>
          <p:cNvGrpSpPr/>
          <p:nvPr/>
        </p:nvGrpSpPr>
        <p:grpSpPr>
          <a:xfrm>
            <a:off x="6156975" y="0"/>
            <a:ext cx="2987025" cy="3854074"/>
            <a:chOff x="6156975" y="0"/>
            <a:chExt cx="2987025" cy="3854074"/>
          </a:xfrm>
        </p:grpSpPr>
        <p:pic>
          <p:nvPicPr>
            <p:cNvPr id="1459" name="Google Shape;1459;p157"/>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460" name="Google Shape;1460;p157"/>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sp>
        <p:nvSpPr>
          <p:cNvPr id="1461" name="Google Shape;1461;p157"/>
          <p:cNvSpPr txBox="1"/>
          <p:nvPr/>
        </p:nvSpPr>
        <p:spPr>
          <a:xfrm>
            <a:off x="323850" y="4327975"/>
            <a:ext cx="6426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462" name="Google Shape;1462;p157"/>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pic>
        <p:nvPicPr>
          <p:cNvPr id="1463" name="Google Shape;1463;p157"/>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90000">
            <a:off x="6567499" y="723791"/>
            <a:ext cx="2520000" cy="2520000"/>
          </a:xfrm>
          <a:prstGeom prst="rect">
            <a:avLst/>
          </a:prstGeom>
          <a:noFill/>
          <a:ln>
            <a:noFill/>
          </a:ln>
        </p:spPr>
      </p:pic>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matchingName="Z.0 Title slide - Cooking and nutrition">
  <p:cSld name="Title Slide 2_1_1_1_1_1_1_1_1_1_1_3_1">
    <p:bg>
      <p:bgPr>
        <a:solidFill>
          <a:srgbClr val="BEF2BD"/>
        </a:solidFill>
        <a:effectLst/>
      </p:bgPr>
    </p:bg>
    <p:spTree>
      <p:nvGrpSpPr>
        <p:cNvPr id="1" name="Shape 1464"/>
        <p:cNvGrpSpPr/>
        <p:nvPr/>
      </p:nvGrpSpPr>
      <p:grpSpPr>
        <a:xfrm>
          <a:off x="0" y="0"/>
          <a:ext cx="0" cy="0"/>
          <a:chOff x="0" y="0"/>
          <a:chExt cx="0" cy="0"/>
        </a:xfrm>
      </p:grpSpPr>
      <p:pic>
        <p:nvPicPr>
          <p:cNvPr id="1465" name="Google Shape;1465;p158"/>
          <p:cNvPicPr preferRelativeResize="0"/>
          <p:nvPr/>
        </p:nvPicPr>
        <p:blipFill rotWithShape="1">
          <a:blip r:embed="rId2" cstate="email">
            <a:alphaModFix/>
            <a:extLst>
              <a:ext uri="{28A0092B-C50C-407E-A947-70E740481C1C}">
                <a14:useLocalDpi xmlns:a14="http://schemas.microsoft.com/office/drawing/2010/main"/>
              </a:ext>
            </a:extLst>
          </a:blip>
          <a:srcRect l="6209" r="6209"/>
          <a:stretch/>
        </p:blipFill>
        <p:spPr>
          <a:xfrm>
            <a:off x="324000" y="4008600"/>
            <a:ext cx="2563200" cy="128000"/>
          </a:xfrm>
          <a:prstGeom prst="rect">
            <a:avLst/>
          </a:prstGeom>
          <a:noFill/>
          <a:ln>
            <a:noFill/>
          </a:ln>
        </p:spPr>
      </p:pic>
      <p:sp>
        <p:nvSpPr>
          <p:cNvPr id="1466" name="Google Shape;1466;p158"/>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67" name="Google Shape;1467;p158"/>
          <p:cNvSpPr txBox="1"/>
          <p:nvPr/>
        </p:nvSpPr>
        <p:spPr>
          <a:xfrm>
            <a:off x="323850" y="3781525"/>
            <a:ext cx="38907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Cooking and nutrition</a:t>
            </a:r>
            <a:endParaRPr sz="1700" b="1">
              <a:solidFill>
                <a:schemeClr val="dk1"/>
              </a:solidFill>
              <a:latin typeface="Lexend"/>
              <a:ea typeface="Lexend"/>
              <a:cs typeface="Lexend"/>
              <a:sym typeface="Lexend"/>
            </a:endParaRPr>
          </a:p>
        </p:txBody>
      </p:sp>
      <p:pic>
        <p:nvPicPr>
          <p:cNvPr id="1468" name="Google Shape;1468;p15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1469" name="Google Shape;1469;p158"/>
          <p:cNvGrpSpPr/>
          <p:nvPr/>
        </p:nvGrpSpPr>
        <p:grpSpPr>
          <a:xfrm>
            <a:off x="6156975" y="0"/>
            <a:ext cx="2987025" cy="3854074"/>
            <a:chOff x="6156975" y="0"/>
            <a:chExt cx="2987025" cy="3854074"/>
          </a:xfrm>
        </p:grpSpPr>
        <p:pic>
          <p:nvPicPr>
            <p:cNvPr id="1470" name="Google Shape;1470;p15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471" name="Google Shape;1471;p158"/>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sp>
        <p:nvSpPr>
          <p:cNvPr id="1472" name="Google Shape;1472;p158"/>
          <p:cNvSpPr txBox="1"/>
          <p:nvPr/>
        </p:nvSpPr>
        <p:spPr>
          <a:xfrm>
            <a:off x="323850" y="4327975"/>
            <a:ext cx="5865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473" name="Google Shape;1473;p158"/>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pic>
        <p:nvPicPr>
          <p:cNvPr id="1474" name="Google Shape;1474;p158"/>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59995">
            <a:off x="6646318" y="1007366"/>
            <a:ext cx="2202009" cy="1796647"/>
          </a:xfrm>
          <a:prstGeom prst="rect">
            <a:avLst/>
          </a:prstGeom>
          <a:noFill/>
          <a:ln>
            <a:noFill/>
          </a:ln>
        </p:spPr>
      </p:pic>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matchingName="Z.0 Title slide - Design and technology">
  <p:cSld name="Title Slide 2_1_1_1_1_1_1_1_1_1_1_2">
    <p:bg>
      <p:bgPr>
        <a:solidFill>
          <a:srgbClr val="BEF2BD"/>
        </a:solidFill>
        <a:effectLst/>
      </p:bgPr>
    </p:bg>
    <p:spTree>
      <p:nvGrpSpPr>
        <p:cNvPr id="1" name="Shape 1475"/>
        <p:cNvGrpSpPr/>
        <p:nvPr/>
      </p:nvGrpSpPr>
      <p:grpSpPr>
        <a:xfrm>
          <a:off x="0" y="0"/>
          <a:ext cx="0" cy="0"/>
          <a:chOff x="0" y="0"/>
          <a:chExt cx="0" cy="0"/>
        </a:xfrm>
      </p:grpSpPr>
      <p:pic>
        <p:nvPicPr>
          <p:cNvPr id="1476" name="Google Shape;1476;p159"/>
          <p:cNvPicPr preferRelativeResize="0"/>
          <p:nvPr/>
        </p:nvPicPr>
        <p:blipFill rotWithShape="1">
          <a:blip r:embed="rId2" cstate="email">
            <a:alphaModFix/>
            <a:extLst>
              <a:ext uri="{28A0092B-C50C-407E-A947-70E740481C1C}">
                <a14:useLocalDpi xmlns:a14="http://schemas.microsoft.com/office/drawing/2010/main"/>
              </a:ext>
            </a:extLst>
          </a:blip>
          <a:srcRect l="6209" r="6209"/>
          <a:stretch/>
        </p:blipFill>
        <p:spPr>
          <a:xfrm>
            <a:off x="324000" y="4008600"/>
            <a:ext cx="2705850" cy="128000"/>
          </a:xfrm>
          <a:prstGeom prst="rect">
            <a:avLst/>
          </a:prstGeom>
          <a:noFill/>
          <a:ln>
            <a:noFill/>
          </a:ln>
        </p:spPr>
      </p:pic>
      <p:sp>
        <p:nvSpPr>
          <p:cNvPr id="1477" name="Google Shape;1477;p159"/>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78" name="Google Shape;1478;p159"/>
          <p:cNvSpPr txBox="1"/>
          <p:nvPr/>
        </p:nvSpPr>
        <p:spPr>
          <a:xfrm>
            <a:off x="323850" y="3781525"/>
            <a:ext cx="3897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Design and technology</a:t>
            </a:r>
            <a:endParaRPr sz="1700" b="1">
              <a:solidFill>
                <a:schemeClr val="dk1"/>
              </a:solidFill>
              <a:latin typeface="Lexend"/>
              <a:ea typeface="Lexend"/>
              <a:cs typeface="Lexend"/>
              <a:sym typeface="Lexend"/>
            </a:endParaRPr>
          </a:p>
        </p:txBody>
      </p:sp>
      <p:pic>
        <p:nvPicPr>
          <p:cNvPr id="1479" name="Google Shape;1479;p15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1480" name="Google Shape;1480;p159"/>
          <p:cNvGrpSpPr/>
          <p:nvPr/>
        </p:nvGrpSpPr>
        <p:grpSpPr>
          <a:xfrm>
            <a:off x="6156975" y="0"/>
            <a:ext cx="2987025" cy="3854074"/>
            <a:chOff x="6156975" y="0"/>
            <a:chExt cx="2987025" cy="3854074"/>
          </a:xfrm>
        </p:grpSpPr>
        <p:pic>
          <p:nvPicPr>
            <p:cNvPr id="1481" name="Google Shape;1481;p159"/>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482" name="Google Shape;1482;p159"/>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pic>
        <p:nvPicPr>
          <p:cNvPr id="1483" name="Google Shape;1483;p159"/>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62791">
            <a:off x="6884379" y="985388"/>
            <a:ext cx="1846116" cy="1852594"/>
          </a:xfrm>
          <a:prstGeom prst="rect">
            <a:avLst/>
          </a:prstGeom>
          <a:noFill/>
          <a:ln>
            <a:noFill/>
          </a:ln>
        </p:spPr>
      </p:pic>
      <p:sp>
        <p:nvSpPr>
          <p:cNvPr id="1484" name="Google Shape;1484;p159"/>
          <p:cNvSpPr txBox="1"/>
          <p:nvPr/>
        </p:nvSpPr>
        <p:spPr>
          <a:xfrm>
            <a:off x="323850" y="4327975"/>
            <a:ext cx="7611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485" name="Google Shape;1485;p159"/>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matchingName="Z.0 Title slide - English">
  <p:cSld name="Title Slide 2_1_2">
    <p:bg>
      <p:bgPr>
        <a:solidFill>
          <a:srgbClr val="BEF2BD"/>
        </a:solidFill>
        <a:effectLst/>
      </p:bgPr>
    </p:bg>
    <p:spTree>
      <p:nvGrpSpPr>
        <p:cNvPr id="1" name="Shape 1486"/>
        <p:cNvGrpSpPr/>
        <p:nvPr/>
      </p:nvGrpSpPr>
      <p:grpSpPr>
        <a:xfrm>
          <a:off x="0" y="0"/>
          <a:ext cx="0" cy="0"/>
          <a:chOff x="0" y="0"/>
          <a:chExt cx="0" cy="0"/>
        </a:xfrm>
      </p:grpSpPr>
      <p:pic>
        <p:nvPicPr>
          <p:cNvPr id="1487" name="Google Shape;1487;p16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859400" cy="127996"/>
          </a:xfrm>
          <a:prstGeom prst="rect">
            <a:avLst/>
          </a:prstGeom>
          <a:noFill/>
          <a:ln>
            <a:noFill/>
          </a:ln>
        </p:spPr>
      </p:pic>
      <p:sp>
        <p:nvSpPr>
          <p:cNvPr id="1488" name="Google Shape;1488;p160"/>
          <p:cNvSpPr txBox="1"/>
          <p:nvPr/>
        </p:nvSpPr>
        <p:spPr>
          <a:xfrm>
            <a:off x="323850" y="3781525"/>
            <a:ext cx="2418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English</a:t>
            </a:r>
            <a:endParaRPr sz="1700" b="1">
              <a:solidFill>
                <a:schemeClr val="dk1"/>
              </a:solidFill>
              <a:latin typeface="Lexend"/>
              <a:ea typeface="Lexend"/>
              <a:cs typeface="Lexend"/>
              <a:sym typeface="Lexend"/>
            </a:endParaRPr>
          </a:p>
        </p:txBody>
      </p:sp>
      <p:sp>
        <p:nvSpPr>
          <p:cNvPr id="1489" name="Google Shape;1489;p160"/>
          <p:cNvSpPr txBox="1">
            <a:spLocks noGrp="1"/>
          </p:cNvSpPr>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1490" name="Google Shape;1490;p16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pic>
        <p:nvPicPr>
          <p:cNvPr id="1491" name="Google Shape;1491;p16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6156975" y="0"/>
            <a:ext cx="2987025" cy="3854074"/>
          </a:xfrm>
          <a:prstGeom prst="rect">
            <a:avLst/>
          </a:prstGeom>
          <a:noFill/>
          <a:ln>
            <a:noFill/>
          </a:ln>
        </p:spPr>
      </p:pic>
      <p:sp>
        <p:nvSpPr>
          <p:cNvPr id="1492" name="Google Shape;1492;p160"/>
          <p:cNvSpPr txBox="1"/>
          <p:nvPr/>
        </p:nvSpPr>
        <p:spPr>
          <a:xfrm>
            <a:off x="323850" y="4327975"/>
            <a:ext cx="6867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493" name="Google Shape;1493;p160"/>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extLst>
    <p:ext uri="{DCECCB84-F9BA-43D5-87BE-67443E8EF086}">
      <p15:sldGuideLst xmlns:p15="http://schemas.microsoft.com/office/powerpoint/2012/main">
        <p15:guide id="1" orient="horz" pos="2867">
          <p15:clr>
            <a:srgbClr val="E46962"/>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matchingName="Z.0 Title slide - French">
  <p:cSld name="Title Slide 2_1_1_1_1_1_1_1_1_1_1_1">
    <p:bg>
      <p:bgPr>
        <a:solidFill>
          <a:srgbClr val="BEF2BD"/>
        </a:solidFill>
        <a:effectLst/>
      </p:bgPr>
    </p:bg>
    <p:spTree>
      <p:nvGrpSpPr>
        <p:cNvPr id="1" name="Shape 1494"/>
        <p:cNvGrpSpPr/>
        <p:nvPr/>
      </p:nvGrpSpPr>
      <p:grpSpPr>
        <a:xfrm>
          <a:off x="0" y="0"/>
          <a:ext cx="0" cy="0"/>
          <a:chOff x="0" y="0"/>
          <a:chExt cx="0" cy="0"/>
        </a:xfrm>
      </p:grpSpPr>
      <p:pic>
        <p:nvPicPr>
          <p:cNvPr id="1495" name="Google Shape;1495;p16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772225" cy="128000"/>
          </a:xfrm>
          <a:prstGeom prst="rect">
            <a:avLst/>
          </a:prstGeom>
          <a:noFill/>
          <a:ln>
            <a:noFill/>
          </a:ln>
        </p:spPr>
      </p:pic>
      <p:sp>
        <p:nvSpPr>
          <p:cNvPr id="1496" name="Google Shape;1496;p161"/>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97" name="Google Shape;1497;p161"/>
          <p:cNvSpPr txBox="1"/>
          <p:nvPr/>
        </p:nvSpPr>
        <p:spPr>
          <a:xfrm>
            <a:off x="323850" y="3781525"/>
            <a:ext cx="22701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French</a:t>
            </a:r>
            <a:endParaRPr sz="1700" b="1">
              <a:solidFill>
                <a:schemeClr val="dk1"/>
              </a:solidFill>
              <a:latin typeface="Lexend"/>
              <a:ea typeface="Lexend"/>
              <a:cs typeface="Lexend"/>
              <a:sym typeface="Lexend"/>
            </a:endParaRPr>
          </a:p>
        </p:txBody>
      </p:sp>
      <p:pic>
        <p:nvPicPr>
          <p:cNvPr id="1498" name="Google Shape;1498;p16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1499" name="Google Shape;1499;p161"/>
          <p:cNvGrpSpPr/>
          <p:nvPr/>
        </p:nvGrpSpPr>
        <p:grpSpPr>
          <a:xfrm>
            <a:off x="6156975" y="0"/>
            <a:ext cx="2987025" cy="3854074"/>
            <a:chOff x="6156975" y="0"/>
            <a:chExt cx="2987025" cy="3854074"/>
          </a:xfrm>
        </p:grpSpPr>
        <p:pic>
          <p:nvPicPr>
            <p:cNvPr id="1500" name="Google Shape;1500;p16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501" name="Google Shape;1501;p161"/>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sp>
        <p:nvSpPr>
          <p:cNvPr id="1502" name="Google Shape;1502;p161"/>
          <p:cNvSpPr txBox="1"/>
          <p:nvPr/>
        </p:nvSpPr>
        <p:spPr>
          <a:xfrm>
            <a:off x="323850" y="4327975"/>
            <a:ext cx="6444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503" name="Google Shape;1503;p161"/>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pic>
        <p:nvPicPr>
          <p:cNvPr id="1504" name="Google Shape;1504;p161"/>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90000">
            <a:off x="6630452" y="814570"/>
            <a:ext cx="2340000" cy="2340000"/>
          </a:xfrm>
          <a:prstGeom prst="rect">
            <a:avLst/>
          </a:prstGeom>
          <a:noFill/>
          <a:ln>
            <a:noFill/>
          </a:ln>
        </p:spPr>
      </p:pic>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matchingName="Z.0 Title slide - Geography">
  <p:cSld name="Title Slide 2_1_1_1">
    <p:bg>
      <p:bgPr>
        <a:solidFill>
          <a:srgbClr val="BEF2BD"/>
        </a:solidFill>
        <a:effectLst/>
      </p:bgPr>
    </p:bg>
    <p:spTree>
      <p:nvGrpSpPr>
        <p:cNvPr id="1" name="Shape 1505"/>
        <p:cNvGrpSpPr/>
        <p:nvPr/>
      </p:nvGrpSpPr>
      <p:grpSpPr>
        <a:xfrm>
          <a:off x="0" y="0"/>
          <a:ext cx="0" cy="0"/>
          <a:chOff x="0" y="0"/>
          <a:chExt cx="0" cy="0"/>
        </a:xfrm>
      </p:grpSpPr>
      <p:pic>
        <p:nvPicPr>
          <p:cNvPr id="1506" name="Google Shape;1506;p16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1259825" cy="128000"/>
          </a:xfrm>
          <a:prstGeom prst="rect">
            <a:avLst/>
          </a:prstGeom>
          <a:noFill/>
          <a:ln>
            <a:noFill/>
          </a:ln>
        </p:spPr>
      </p:pic>
      <p:pic>
        <p:nvPicPr>
          <p:cNvPr id="1507" name="Google Shape;1507;p16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508" name="Google Shape;1508;p162"/>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09" name="Google Shape;1509;p162"/>
          <p:cNvSpPr txBox="1"/>
          <p:nvPr/>
        </p:nvSpPr>
        <p:spPr>
          <a:xfrm>
            <a:off x="323850" y="3781525"/>
            <a:ext cx="25632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Geography</a:t>
            </a:r>
            <a:endParaRPr sz="1700" b="1">
              <a:solidFill>
                <a:schemeClr val="dk1"/>
              </a:solidFill>
              <a:latin typeface="Lexend"/>
              <a:ea typeface="Lexend"/>
              <a:cs typeface="Lexend"/>
              <a:sym typeface="Lexend"/>
            </a:endParaRPr>
          </a:p>
        </p:txBody>
      </p:sp>
      <p:pic>
        <p:nvPicPr>
          <p:cNvPr id="1510" name="Google Shape;1510;p16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sp>
        <p:nvSpPr>
          <p:cNvPr id="1511" name="Google Shape;1511;p162"/>
          <p:cNvSpPr txBox="1"/>
          <p:nvPr/>
        </p:nvSpPr>
        <p:spPr>
          <a:xfrm>
            <a:off x="323850" y="4327975"/>
            <a:ext cx="7278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512" name="Google Shape;1512;p162"/>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matchingName="Z.0 Title slide - German">
  <p:cSld name="Title Slide 2_1_1_1_1_1_1_1_1_1_1_1_1">
    <p:bg>
      <p:bgPr>
        <a:solidFill>
          <a:srgbClr val="BEF2BD"/>
        </a:solidFill>
        <a:effectLst/>
      </p:bgPr>
    </p:bg>
    <p:spTree>
      <p:nvGrpSpPr>
        <p:cNvPr id="1" name="Shape 1513"/>
        <p:cNvGrpSpPr/>
        <p:nvPr/>
      </p:nvGrpSpPr>
      <p:grpSpPr>
        <a:xfrm>
          <a:off x="0" y="0"/>
          <a:ext cx="0" cy="0"/>
          <a:chOff x="0" y="0"/>
          <a:chExt cx="0" cy="0"/>
        </a:xfrm>
      </p:grpSpPr>
      <p:pic>
        <p:nvPicPr>
          <p:cNvPr id="1514" name="Google Shape;1514;p16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916925" cy="128000"/>
          </a:xfrm>
          <a:prstGeom prst="rect">
            <a:avLst/>
          </a:prstGeom>
          <a:noFill/>
          <a:ln>
            <a:noFill/>
          </a:ln>
        </p:spPr>
      </p:pic>
      <p:sp>
        <p:nvSpPr>
          <p:cNvPr id="1515" name="Google Shape;1515;p163"/>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16" name="Google Shape;1516;p163"/>
          <p:cNvSpPr txBox="1"/>
          <p:nvPr/>
        </p:nvSpPr>
        <p:spPr>
          <a:xfrm>
            <a:off x="323850" y="3781525"/>
            <a:ext cx="23445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German</a:t>
            </a:r>
            <a:endParaRPr sz="1700" b="1">
              <a:solidFill>
                <a:schemeClr val="dk1"/>
              </a:solidFill>
              <a:latin typeface="Lexend"/>
              <a:ea typeface="Lexend"/>
              <a:cs typeface="Lexend"/>
              <a:sym typeface="Lexend"/>
            </a:endParaRPr>
          </a:p>
        </p:txBody>
      </p:sp>
      <p:pic>
        <p:nvPicPr>
          <p:cNvPr id="1517" name="Google Shape;1517;p16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1518" name="Google Shape;1518;p163"/>
          <p:cNvGrpSpPr/>
          <p:nvPr/>
        </p:nvGrpSpPr>
        <p:grpSpPr>
          <a:xfrm>
            <a:off x="6156975" y="0"/>
            <a:ext cx="2987025" cy="3854074"/>
            <a:chOff x="6156975" y="0"/>
            <a:chExt cx="2987025" cy="3854074"/>
          </a:xfrm>
        </p:grpSpPr>
        <p:pic>
          <p:nvPicPr>
            <p:cNvPr id="1519" name="Google Shape;1519;p163"/>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520" name="Google Shape;1520;p163"/>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sp>
        <p:nvSpPr>
          <p:cNvPr id="1521" name="Google Shape;1521;p163"/>
          <p:cNvSpPr txBox="1"/>
          <p:nvPr/>
        </p:nvSpPr>
        <p:spPr>
          <a:xfrm>
            <a:off x="323850" y="4327975"/>
            <a:ext cx="6657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522" name="Google Shape;1522;p163"/>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pic>
        <p:nvPicPr>
          <p:cNvPr id="1523" name="Google Shape;1523;p163"/>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89998">
            <a:off x="6679063" y="775065"/>
            <a:ext cx="2340000" cy="2340000"/>
          </a:xfrm>
          <a:prstGeom prst="rect">
            <a:avLst/>
          </a:prstGeom>
          <a:noFill/>
          <a:ln>
            <a:noFill/>
          </a:ln>
        </p:spPr>
      </p:pic>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matchingName="Z.0 Title slide - History">
  <p:cSld name="Title Slide 2_1_1_1_1_2">
    <p:bg>
      <p:bgPr>
        <a:solidFill>
          <a:srgbClr val="BEF2BD"/>
        </a:solidFill>
        <a:effectLst/>
      </p:bgPr>
    </p:bg>
    <p:spTree>
      <p:nvGrpSpPr>
        <p:cNvPr id="1" name="Shape 1524"/>
        <p:cNvGrpSpPr/>
        <p:nvPr/>
      </p:nvGrpSpPr>
      <p:grpSpPr>
        <a:xfrm>
          <a:off x="0" y="0"/>
          <a:ext cx="0" cy="0"/>
          <a:chOff x="0" y="0"/>
          <a:chExt cx="0" cy="0"/>
        </a:xfrm>
      </p:grpSpPr>
      <p:pic>
        <p:nvPicPr>
          <p:cNvPr id="1525" name="Google Shape;1525;p16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859400" cy="127996"/>
          </a:xfrm>
          <a:prstGeom prst="rect">
            <a:avLst/>
          </a:prstGeom>
          <a:noFill/>
          <a:ln>
            <a:noFill/>
          </a:ln>
        </p:spPr>
      </p:pic>
      <p:sp>
        <p:nvSpPr>
          <p:cNvPr id="1526" name="Google Shape;1526;p164"/>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27" name="Google Shape;1527;p164"/>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History</a:t>
            </a:r>
            <a:endParaRPr sz="1700" b="1">
              <a:solidFill>
                <a:schemeClr val="dk1"/>
              </a:solidFill>
              <a:latin typeface="Lexend"/>
              <a:ea typeface="Lexend"/>
              <a:cs typeface="Lexend"/>
              <a:sym typeface="Lexend"/>
            </a:endParaRPr>
          </a:p>
        </p:txBody>
      </p:sp>
      <p:pic>
        <p:nvPicPr>
          <p:cNvPr id="1528" name="Google Shape;1528;p16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1529" name="Google Shape;1529;p164"/>
          <p:cNvGrpSpPr/>
          <p:nvPr/>
        </p:nvGrpSpPr>
        <p:grpSpPr>
          <a:xfrm>
            <a:off x="6156975" y="0"/>
            <a:ext cx="2987025" cy="3854074"/>
            <a:chOff x="6156975" y="0"/>
            <a:chExt cx="2987025" cy="3854074"/>
          </a:xfrm>
        </p:grpSpPr>
        <p:pic>
          <p:nvPicPr>
            <p:cNvPr id="1530" name="Google Shape;1530;p164"/>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531" name="Google Shape;1531;p164"/>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32" name="Google Shape;1532;p164"/>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78432">
              <a:off x="7001357" y="1317070"/>
              <a:ext cx="1677682" cy="1143462"/>
            </a:xfrm>
            <a:prstGeom prst="rect">
              <a:avLst/>
            </a:prstGeom>
            <a:noFill/>
            <a:ln>
              <a:noFill/>
            </a:ln>
          </p:spPr>
        </p:pic>
      </p:grpSp>
      <p:sp>
        <p:nvSpPr>
          <p:cNvPr id="1533" name="Google Shape;1533;p164"/>
          <p:cNvSpPr txBox="1"/>
          <p:nvPr/>
        </p:nvSpPr>
        <p:spPr>
          <a:xfrm>
            <a:off x="323850" y="4327975"/>
            <a:ext cx="7317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534" name="Google Shape;1534;p164"/>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matchingName="Z.0 Title slide - Maths">
  <p:cSld name="Title Slide 2_1_1_2">
    <p:bg>
      <p:bgPr>
        <a:solidFill>
          <a:srgbClr val="BEF2BD"/>
        </a:solidFill>
        <a:effectLst/>
      </p:bgPr>
    </p:bg>
    <p:spTree>
      <p:nvGrpSpPr>
        <p:cNvPr id="1" name="Shape 1535"/>
        <p:cNvGrpSpPr/>
        <p:nvPr/>
      </p:nvGrpSpPr>
      <p:grpSpPr>
        <a:xfrm>
          <a:off x="0" y="0"/>
          <a:ext cx="0" cy="0"/>
          <a:chOff x="0" y="0"/>
          <a:chExt cx="0" cy="0"/>
        </a:xfrm>
      </p:grpSpPr>
      <p:pic>
        <p:nvPicPr>
          <p:cNvPr id="1536" name="Google Shape;1536;p16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537" name="Google Shape;1537;p165"/>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38" name="Google Shape;1538;p16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Maths</a:t>
            </a:r>
            <a:endParaRPr sz="1700" b="1">
              <a:solidFill>
                <a:schemeClr val="dk1"/>
              </a:solidFill>
              <a:latin typeface="Lexend"/>
              <a:ea typeface="Lexend"/>
              <a:cs typeface="Lexend"/>
              <a:sym typeface="Lexend"/>
            </a:endParaRPr>
          </a:p>
        </p:txBody>
      </p:sp>
      <p:pic>
        <p:nvPicPr>
          <p:cNvPr id="1539" name="Google Shape;1539;p16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pic>
        <p:nvPicPr>
          <p:cNvPr id="1540" name="Google Shape;1540;p165"/>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24000" y="4008600"/>
            <a:ext cx="707200" cy="128000"/>
          </a:xfrm>
          <a:prstGeom prst="rect">
            <a:avLst/>
          </a:prstGeom>
          <a:noFill/>
          <a:ln>
            <a:noFill/>
          </a:ln>
        </p:spPr>
      </p:pic>
      <p:sp>
        <p:nvSpPr>
          <p:cNvPr id="1541" name="Google Shape;1541;p165"/>
          <p:cNvSpPr txBox="1"/>
          <p:nvPr/>
        </p:nvSpPr>
        <p:spPr>
          <a:xfrm>
            <a:off x="323850" y="4327975"/>
            <a:ext cx="6426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542" name="Google Shape;1542;p165"/>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matchingName="Z.0 Title slide - Music">
  <p:cSld name="Title Slide 2_1_1_1_1_1">
    <p:bg>
      <p:bgPr>
        <a:solidFill>
          <a:srgbClr val="BEF2BD"/>
        </a:solidFill>
        <a:effectLst/>
      </p:bgPr>
    </p:bg>
    <p:spTree>
      <p:nvGrpSpPr>
        <p:cNvPr id="1" name="Shape 1543"/>
        <p:cNvGrpSpPr/>
        <p:nvPr/>
      </p:nvGrpSpPr>
      <p:grpSpPr>
        <a:xfrm>
          <a:off x="0" y="0"/>
          <a:ext cx="0" cy="0"/>
          <a:chOff x="0" y="0"/>
          <a:chExt cx="0" cy="0"/>
        </a:xfrm>
      </p:grpSpPr>
      <p:pic>
        <p:nvPicPr>
          <p:cNvPr id="1544" name="Google Shape;1544;p16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545" name="Google Shape;1545;p166"/>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46" name="Google Shape;1546;p16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Music</a:t>
            </a:r>
            <a:endParaRPr sz="1700" b="1">
              <a:solidFill>
                <a:schemeClr val="dk1"/>
              </a:solidFill>
              <a:latin typeface="Lexend"/>
              <a:ea typeface="Lexend"/>
              <a:cs typeface="Lexend"/>
              <a:sym typeface="Lexend"/>
            </a:endParaRPr>
          </a:p>
        </p:txBody>
      </p:sp>
      <p:pic>
        <p:nvPicPr>
          <p:cNvPr id="1547" name="Google Shape;1547;p16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pic>
        <p:nvPicPr>
          <p:cNvPr id="1548" name="Google Shape;1548;p166"/>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24000" y="4008600"/>
            <a:ext cx="661625" cy="128000"/>
          </a:xfrm>
          <a:prstGeom prst="rect">
            <a:avLst/>
          </a:prstGeom>
          <a:noFill/>
          <a:ln>
            <a:noFill/>
          </a:ln>
        </p:spPr>
      </p:pic>
      <p:sp>
        <p:nvSpPr>
          <p:cNvPr id="1549" name="Google Shape;1549;p166"/>
          <p:cNvSpPr txBox="1"/>
          <p:nvPr/>
        </p:nvSpPr>
        <p:spPr>
          <a:xfrm>
            <a:off x="323850" y="4327975"/>
            <a:ext cx="6615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550" name="Google Shape;1550;p166"/>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matchingName="Z.0 Title slide - Physical education">
  <p:cSld name="Title Slide 2_1_1_1_1_1_1_1_1_1_1_1_1_2">
    <p:bg>
      <p:bgPr>
        <a:solidFill>
          <a:srgbClr val="BEF2BD"/>
        </a:solidFill>
        <a:effectLst/>
      </p:bgPr>
    </p:bg>
    <p:spTree>
      <p:nvGrpSpPr>
        <p:cNvPr id="1" name="Shape 1551"/>
        <p:cNvGrpSpPr/>
        <p:nvPr/>
      </p:nvGrpSpPr>
      <p:grpSpPr>
        <a:xfrm>
          <a:off x="0" y="0"/>
          <a:ext cx="0" cy="0"/>
          <a:chOff x="0" y="0"/>
          <a:chExt cx="0" cy="0"/>
        </a:xfrm>
      </p:grpSpPr>
      <p:pic>
        <p:nvPicPr>
          <p:cNvPr id="1552" name="Google Shape;1552;p167"/>
          <p:cNvPicPr preferRelativeResize="0"/>
          <p:nvPr/>
        </p:nvPicPr>
        <p:blipFill rotWithShape="1">
          <a:blip r:embed="rId2" cstate="email">
            <a:alphaModFix/>
            <a:extLst>
              <a:ext uri="{28A0092B-C50C-407E-A947-70E740481C1C}">
                <a14:useLocalDpi xmlns:a14="http://schemas.microsoft.com/office/drawing/2010/main"/>
              </a:ext>
            </a:extLst>
          </a:blip>
          <a:srcRect l="6209" r="6209"/>
          <a:stretch/>
        </p:blipFill>
        <p:spPr>
          <a:xfrm>
            <a:off x="324000" y="4008600"/>
            <a:ext cx="2192950" cy="128000"/>
          </a:xfrm>
          <a:prstGeom prst="rect">
            <a:avLst/>
          </a:prstGeom>
          <a:noFill/>
          <a:ln>
            <a:noFill/>
          </a:ln>
        </p:spPr>
      </p:pic>
      <p:sp>
        <p:nvSpPr>
          <p:cNvPr id="1553" name="Google Shape;1553;p167"/>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54" name="Google Shape;1554;p167"/>
          <p:cNvSpPr txBox="1"/>
          <p:nvPr/>
        </p:nvSpPr>
        <p:spPr>
          <a:xfrm>
            <a:off x="323850" y="3781525"/>
            <a:ext cx="27012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Physical education</a:t>
            </a:r>
            <a:endParaRPr sz="1700" b="1">
              <a:solidFill>
                <a:schemeClr val="dk1"/>
              </a:solidFill>
              <a:latin typeface="Lexend"/>
              <a:ea typeface="Lexend"/>
              <a:cs typeface="Lexend"/>
              <a:sym typeface="Lexend"/>
            </a:endParaRPr>
          </a:p>
        </p:txBody>
      </p:sp>
      <p:pic>
        <p:nvPicPr>
          <p:cNvPr id="1555" name="Google Shape;1555;p16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1556" name="Google Shape;1556;p167"/>
          <p:cNvGrpSpPr/>
          <p:nvPr/>
        </p:nvGrpSpPr>
        <p:grpSpPr>
          <a:xfrm>
            <a:off x="6156975" y="0"/>
            <a:ext cx="2987025" cy="3854074"/>
            <a:chOff x="6156975" y="0"/>
            <a:chExt cx="2987025" cy="3854074"/>
          </a:xfrm>
        </p:grpSpPr>
        <p:pic>
          <p:nvPicPr>
            <p:cNvPr id="1557" name="Google Shape;1557;p167"/>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558" name="Google Shape;1558;p167"/>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sp>
        <p:nvSpPr>
          <p:cNvPr id="1559" name="Google Shape;1559;p167"/>
          <p:cNvSpPr txBox="1"/>
          <p:nvPr/>
        </p:nvSpPr>
        <p:spPr>
          <a:xfrm>
            <a:off x="323850" y="4327975"/>
            <a:ext cx="5811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560" name="Google Shape;1560;p167"/>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pic>
        <p:nvPicPr>
          <p:cNvPr id="1561" name="Google Shape;1561;p167"/>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75628">
            <a:off x="6551506" y="729991"/>
            <a:ext cx="2546513" cy="2546493"/>
          </a:xfrm>
          <a:prstGeom prst="rect">
            <a:avLst/>
          </a:prstGeom>
          <a:noFill/>
          <a:ln>
            <a:noFill/>
          </a:ln>
        </p:spPr>
      </p:pic>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matchingName="Z.0 Title slide - Physics">
  <p:cSld name="Title Slide 2_1_1_1_1_1_1_1_1_2">
    <p:bg>
      <p:bgPr>
        <a:solidFill>
          <a:srgbClr val="BEF2BD"/>
        </a:solidFill>
        <a:effectLst/>
      </p:bgPr>
    </p:bg>
    <p:spTree>
      <p:nvGrpSpPr>
        <p:cNvPr id="1" name="Shape 1562"/>
        <p:cNvGrpSpPr/>
        <p:nvPr/>
      </p:nvGrpSpPr>
      <p:grpSpPr>
        <a:xfrm>
          <a:off x="0" y="0"/>
          <a:ext cx="0" cy="0"/>
          <a:chOff x="0" y="0"/>
          <a:chExt cx="0" cy="0"/>
        </a:xfrm>
      </p:grpSpPr>
      <p:pic>
        <p:nvPicPr>
          <p:cNvPr id="1563" name="Google Shape;1563;p16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859400" cy="127996"/>
          </a:xfrm>
          <a:prstGeom prst="rect">
            <a:avLst/>
          </a:prstGeom>
          <a:noFill/>
          <a:ln>
            <a:noFill/>
          </a:ln>
        </p:spPr>
      </p:pic>
      <p:sp>
        <p:nvSpPr>
          <p:cNvPr id="1564" name="Google Shape;1564;p168"/>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65" name="Google Shape;1565;p168"/>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Physics</a:t>
            </a:r>
            <a:endParaRPr sz="1700" b="1">
              <a:solidFill>
                <a:schemeClr val="dk1"/>
              </a:solidFill>
              <a:latin typeface="Lexend"/>
              <a:ea typeface="Lexend"/>
              <a:cs typeface="Lexend"/>
              <a:sym typeface="Lexend"/>
            </a:endParaRPr>
          </a:p>
        </p:txBody>
      </p:sp>
      <p:pic>
        <p:nvPicPr>
          <p:cNvPr id="1566" name="Google Shape;1566;p16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1567" name="Google Shape;1567;p168"/>
          <p:cNvGrpSpPr/>
          <p:nvPr/>
        </p:nvGrpSpPr>
        <p:grpSpPr>
          <a:xfrm>
            <a:off x="6156975" y="0"/>
            <a:ext cx="2987025" cy="3854074"/>
            <a:chOff x="6156975" y="0"/>
            <a:chExt cx="2987025" cy="3854074"/>
          </a:xfrm>
        </p:grpSpPr>
        <p:pic>
          <p:nvPicPr>
            <p:cNvPr id="1568" name="Google Shape;1568;p16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569" name="Google Shape;1569;p168"/>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70" name="Google Shape;1570;p168"/>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84492">
              <a:off x="7235674" y="1037850"/>
              <a:ext cx="1204851" cy="1957577"/>
            </a:xfrm>
            <a:prstGeom prst="rect">
              <a:avLst/>
            </a:prstGeom>
            <a:noFill/>
            <a:ln>
              <a:noFill/>
            </a:ln>
          </p:spPr>
        </p:pic>
      </p:grpSp>
      <p:sp>
        <p:nvSpPr>
          <p:cNvPr id="1571" name="Google Shape;1571;p168"/>
          <p:cNvSpPr txBox="1"/>
          <p:nvPr/>
        </p:nvSpPr>
        <p:spPr>
          <a:xfrm>
            <a:off x="323850" y="4327975"/>
            <a:ext cx="7092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572" name="Google Shape;1572;p168"/>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matchingName="Z.0 Title slide - Relationships and health education">
  <p:cSld name="Title Slide 2_1_1_1_1_1_1_1_1_1_1_7">
    <p:bg>
      <p:bgPr>
        <a:solidFill>
          <a:srgbClr val="BEF2BD"/>
        </a:solidFill>
        <a:effectLst/>
      </p:bgPr>
    </p:bg>
    <p:spTree>
      <p:nvGrpSpPr>
        <p:cNvPr id="1" name="Shape 1573"/>
        <p:cNvGrpSpPr/>
        <p:nvPr/>
      </p:nvGrpSpPr>
      <p:grpSpPr>
        <a:xfrm>
          <a:off x="0" y="0"/>
          <a:ext cx="0" cy="0"/>
          <a:chOff x="0" y="0"/>
          <a:chExt cx="0" cy="0"/>
        </a:xfrm>
      </p:grpSpPr>
      <p:pic>
        <p:nvPicPr>
          <p:cNvPr id="1574" name="Google Shape;1574;p169"/>
          <p:cNvPicPr preferRelativeResize="0"/>
          <p:nvPr/>
        </p:nvPicPr>
        <p:blipFill rotWithShape="1">
          <a:blip r:embed="rId2" cstate="email">
            <a:alphaModFix/>
            <a:extLst>
              <a:ext uri="{28A0092B-C50C-407E-A947-70E740481C1C}">
                <a14:useLocalDpi xmlns:a14="http://schemas.microsoft.com/office/drawing/2010/main"/>
              </a:ext>
            </a:extLst>
          </a:blip>
          <a:srcRect l="6209" r="6209"/>
          <a:stretch/>
        </p:blipFill>
        <p:spPr>
          <a:xfrm>
            <a:off x="324000" y="4008600"/>
            <a:ext cx="1360800" cy="128000"/>
          </a:xfrm>
          <a:prstGeom prst="rect">
            <a:avLst/>
          </a:prstGeom>
          <a:noFill/>
          <a:ln>
            <a:noFill/>
          </a:ln>
        </p:spPr>
      </p:pic>
      <p:sp>
        <p:nvSpPr>
          <p:cNvPr id="1575" name="Google Shape;1575;p169"/>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76" name="Google Shape;1576;p169"/>
          <p:cNvSpPr txBox="1"/>
          <p:nvPr/>
        </p:nvSpPr>
        <p:spPr>
          <a:xfrm>
            <a:off x="323850" y="3781525"/>
            <a:ext cx="46233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RHE (PSHE)</a:t>
            </a:r>
            <a:endParaRPr sz="1700" b="1">
              <a:solidFill>
                <a:schemeClr val="dk1"/>
              </a:solidFill>
              <a:latin typeface="Lexend"/>
              <a:ea typeface="Lexend"/>
              <a:cs typeface="Lexend"/>
              <a:sym typeface="Lexend"/>
            </a:endParaRPr>
          </a:p>
        </p:txBody>
      </p:sp>
      <p:pic>
        <p:nvPicPr>
          <p:cNvPr id="1577" name="Google Shape;1577;p16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1578" name="Google Shape;1578;p169"/>
          <p:cNvGrpSpPr/>
          <p:nvPr/>
        </p:nvGrpSpPr>
        <p:grpSpPr>
          <a:xfrm>
            <a:off x="6156975" y="0"/>
            <a:ext cx="2987025" cy="3854074"/>
            <a:chOff x="6156975" y="0"/>
            <a:chExt cx="2987025" cy="3854074"/>
          </a:xfrm>
        </p:grpSpPr>
        <p:pic>
          <p:nvPicPr>
            <p:cNvPr id="1579" name="Google Shape;1579;p169"/>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580" name="Google Shape;1580;p169"/>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pic>
        <p:nvPicPr>
          <p:cNvPr id="1581" name="Google Shape;1581;p169"/>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60033">
            <a:off x="6814806" y="1250542"/>
            <a:ext cx="1965462" cy="1393693"/>
          </a:xfrm>
          <a:prstGeom prst="rect">
            <a:avLst/>
          </a:prstGeom>
          <a:noFill/>
          <a:ln>
            <a:noFill/>
          </a:ln>
        </p:spPr>
      </p:pic>
      <p:sp>
        <p:nvSpPr>
          <p:cNvPr id="1582" name="Google Shape;1582;p169"/>
          <p:cNvSpPr txBox="1"/>
          <p:nvPr/>
        </p:nvSpPr>
        <p:spPr>
          <a:xfrm>
            <a:off x="323850" y="4327975"/>
            <a:ext cx="6426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583" name="Google Shape;1583;p169"/>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800"/>
              <a:buFont typeface="Lexend"/>
              <a:buNone/>
              <a:defRPr sz="1800">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matchingName="Z.0 Title slide - Relationships, sex and health education">
  <p:cSld name="Title Slide 2_1_1_1_1_1_1_1_1_1_1_7_1">
    <p:bg>
      <p:bgPr>
        <a:solidFill>
          <a:srgbClr val="BEF2BD"/>
        </a:solidFill>
        <a:effectLst/>
      </p:bgPr>
    </p:bg>
    <p:spTree>
      <p:nvGrpSpPr>
        <p:cNvPr id="1" name="Shape 1584"/>
        <p:cNvGrpSpPr/>
        <p:nvPr/>
      </p:nvGrpSpPr>
      <p:grpSpPr>
        <a:xfrm>
          <a:off x="0" y="0"/>
          <a:ext cx="0" cy="0"/>
          <a:chOff x="0" y="0"/>
          <a:chExt cx="0" cy="0"/>
        </a:xfrm>
      </p:grpSpPr>
      <p:pic>
        <p:nvPicPr>
          <p:cNvPr id="1585" name="Google Shape;1585;p170"/>
          <p:cNvPicPr preferRelativeResize="0"/>
          <p:nvPr/>
        </p:nvPicPr>
        <p:blipFill rotWithShape="1">
          <a:blip r:embed="rId2" cstate="email">
            <a:alphaModFix/>
            <a:extLst>
              <a:ext uri="{28A0092B-C50C-407E-A947-70E740481C1C}">
                <a14:useLocalDpi xmlns:a14="http://schemas.microsoft.com/office/drawing/2010/main"/>
              </a:ext>
            </a:extLst>
          </a:blip>
          <a:srcRect l="6209" r="6209"/>
          <a:stretch/>
        </p:blipFill>
        <p:spPr>
          <a:xfrm>
            <a:off x="324000" y="4008600"/>
            <a:ext cx="1511900" cy="128000"/>
          </a:xfrm>
          <a:prstGeom prst="rect">
            <a:avLst/>
          </a:prstGeom>
          <a:noFill/>
          <a:ln>
            <a:noFill/>
          </a:ln>
        </p:spPr>
      </p:pic>
      <p:sp>
        <p:nvSpPr>
          <p:cNvPr id="1586" name="Google Shape;1586;p170"/>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87" name="Google Shape;1587;p170"/>
          <p:cNvSpPr txBox="1"/>
          <p:nvPr/>
        </p:nvSpPr>
        <p:spPr>
          <a:xfrm>
            <a:off x="323850" y="3781525"/>
            <a:ext cx="50871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RSHE (PSHE)</a:t>
            </a:r>
            <a:endParaRPr sz="1700" b="1">
              <a:solidFill>
                <a:schemeClr val="dk1"/>
              </a:solidFill>
              <a:latin typeface="Lexend"/>
              <a:ea typeface="Lexend"/>
              <a:cs typeface="Lexend"/>
              <a:sym typeface="Lexend"/>
            </a:endParaRPr>
          </a:p>
        </p:txBody>
      </p:sp>
      <p:pic>
        <p:nvPicPr>
          <p:cNvPr id="1588" name="Google Shape;1588;p17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1589" name="Google Shape;1589;p170"/>
          <p:cNvGrpSpPr/>
          <p:nvPr/>
        </p:nvGrpSpPr>
        <p:grpSpPr>
          <a:xfrm>
            <a:off x="6156975" y="0"/>
            <a:ext cx="2987025" cy="3854074"/>
            <a:chOff x="6156975" y="0"/>
            <a:chExt cx="2987025" cy="3854074"/>
          </a:xfrm>
        </p:grpSpPr>
        <p:pic>
          <p:nvPicPr>
            <p:cNvPr id="1590" name="Google Shape;1590;p17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591" name="Google Shape;1591;p170"/>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pic>
        <p:nvPicPr>
          <p:cNvPr id="1592" name="Google Shape;1592;p170"/>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60033">
            <a:off x="6814806" y="1250542"/>
            <a:ext cx="1965462" cy="1393693"/>
          </a:xfrm>
          <a:prstGeom prst="rect">
            <a:avLst/>
          </a:prstGeom>
          <a:noFill/>
          <a:ln>
            <a:noFill/>
          </a:ln>
        </p:spPr>
      </p:pic>
      <p:sp>
        <p:nvSpPr>
          <p:cNvPr id="1593" name="Google Shape;1593;p170"/>
          <p:cNvSpPr txBox="1"/>
          <p:nvPr/>
        </p:nvSpPr>
        <p:spPr>
          <a:xfrm>
            <a:off x="323850" y="4327975"/>
            <a:ext cx="7389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594" name="Google Shape;1594;p170"/>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matchingName="Z.0 Title slide - Religious education">
  <p:cSld name="Title Slide 2_1_1_1_1_1_1_1_1_1_1_1_1_1">
    <p:bg>
      <p:bgPr>
        <a:solidFill>
          <a:srgbClr val="BEF2BD"/>
        </a:solidFill>
        <a:effectLst/>
      </p:bgPr>
    </p:bg>
    <p:spTree>
      <p:nvGrpSpPr>
        <p:cNvPr id="1" name="Shape 1595"/>
        <p:cNvGrpSpPr/>
        <p:nvPr/>
      </p:nvGrpSpPr>
      <p:grpSpPr>
        <a:xfrm>
          <a:off x="0" y="0"/>
          <a:ext cx="0" cy="0"/>
          <a:chOff x="0" y="0"/>
          <a:chExt cx="0" cy="0"/>
        </a:xfrm>
      </p:grpSpPr>
      <p:pic>
        <p:nvPicPr>
          <p:cNvPr id="1596" name="Google Shape;1596;p171"/>
          <p:cNvPicPr preferRelativeResize="0"/>
          <p:nvPr/>
        </p:nvPicPr>
        <p:blipFill rotWithShape="1">
          <a:blip r:embed="rId2" cstate="email">
            <a:alphaModFix/>
            <a:extLst>
              <a:ext uri="{28A0092B-C50C-407E-A947-70E740481C1C}">
                <a14:useLocalDpi xmlns:a14="http://schemas.microsoft.com/office/drawing/2010/main"/>
              </a:ext>
            </a:extLst>
          </a:blip>
          <a:srcRect l="6209" r="6209"/>
          <a:stretch/>
        </p:blipFill>
        <p:spPr>
          <a:xfrm>
            <a:off x="324000" y="4008600"/>
            <a:ext cx="2271875" cy="128000"/>
          </a:xfrm>
          <a:prstGeom prst="rect">
            <a:avLst/>
          </a:prstGeom>
          <a:noFill/>
          <a:ln>
            <a:noFill/>
          </a:ln>
        </p:spPr>
      </p:pic>
      <p:sp>
        <p:nvSpPr>
          <p:cNvPr id="1597" name="Google Shape;1597;p171"/>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98" name="Google Shape;1598;p171"/>
          <p:cNvSpPr txBox="1"/>
          <p:nvPr/>
        </p:nvSpPr>
        <p:spPr>
          <a:xfrm>
            <a:off x="323850" y="3781525"/>
            <a:ext cx="27981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Religious education</a:t>
            </a:r>
            <a:endParaRPr sz="1700" b="1">
              <a:solidFill>
                <a:schemeClr val="dk1"/>
              </a:solidFill>
              <a:latin typeface="Lexend"/>
              <a:ea typeface="Lexend"/>
              <a:cs typeface="Lexend"/>
              <a:sym typeface="Lexend"/>
            </a:endParaRPr>
          </a:p>
        </p:txBody>
      </p:sp>
      <p:pic>
        <p:nvPicPr>
          <p:cNvPr id="1599" name="Google Shape;1599;p17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1600" name="Google Shape;1600;p171"/>
          <p:cNvGrpSpPr/>
          <p:nvPr/>
        </p:nvGrpSpPr>
        <p:grpSpPr>
          <a:xfrm>
            <a:off x="6156975" y="0"/>
            <a:ext cx="2987025" cy="3854074"/>
            <a:chOff x="6156975" y="0"/>
            <a:chExt cx="2987025" cy="3854074"/>
          </a:xfrm>
        </p:grpSpPr>
        <p:pic>
          <p:nvPicPr>
            <p:cNvPr id="1601" name="Google Shape;1601;p17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602" name="Google Shape;1602;p171"/>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pic>
        <p:nvPicPr>
          <p:cNvPr id="1603" name="Google Shape;1603;p171"/>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60003">
            <a:off x="6754136" y="1062731"/>
            <a:ext cx="2012844" cy="1854018"/>
          </a:xfrm>
          <a:prstGeom prst="rect">
            <a:avLst/>
          </a:prstGeom>
          <a:noFill/>
          <a:ln>
            <a:noFill/>
          </a:ln>
        </p:spPr>
      </p:pic>
      <p:sp>
        <p:nvSpPr>
          <p:cNvPr id="1604" name="Google Shape;1604;p171"/>
          <p:cNvSpPr txBox="1"/>
          <p:nvPr/>
        </p:nvSpPr>
        <p:spPr>
          <a:xfrm>
            <a:off x="323850" y="4327975"/>
            <a:ext cx="6426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605" name="Google Shape;1605;p171"/>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matchingName="Z.0 Title slide - Science">
  <p:cSld name="Title Slide 2_1_1_1_1_1_1_2">
    <p:bg>
      <p:bgPr>
        <a:solidFill>
          <a:srgbClr val="BEF2BD"/>
        </a:solidFill>
        <a:effectLst/>
      </p:bgPr>
    </p:bg>
    <p:spTree>
      <p:nvGrpSpPr>
        <p:cNvPr id="1" name="Shape 1606"/>
        <p:cNvGrpSpPr/>
        <p:nvPr/>
      </p:nvGrpSpPr>
      <p:grpSpPr>
        <a:xfrm>
          <a:off x="0" y="0"/>
          <a:ext cx="0" cy="0"/>
          <a:chOff x="0" y="0"/>
          <a:chExt cx="0" cy="0"/>
        </a:xfrm>
      </p:grpSpPr>
      <p:sp>
        <p:nvSpPr>
          <p:cNvPr id="1607" name="Google Shape;1607;p172"/>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608" name="Google Shape;1608;p17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Science</a:t>
            </a:r>
            <a:endParaRPr sz="1700" b="1">
              <a:solidFill>
                <a:schemeClr val="dk1"/>
              </a:solidFill>
              <a:latin typeface="Lexend"/>
              <a:ea typeface="Lexend"/>
              <a:cs typeface="Lexend"/>
              <a:sym typeface="Lexend"/>
            </a:endParaRPr>
          </a:p>
        </p:txBody>
      </p:sp>
      <p:pic>
        <p:nvPicPr>
          <p:cNvPr id="1609" name="Google Shape;1609;p17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pic>
        <p:nvPicPr>
          <p:cNvPr id="1610" name="Google Shape;1610;p17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24000" y="4008600"/>
            <a:ext cx="859400" cy="127996"/>
          </a:xfrm>
          <a:prstGeom prst="rect">
            <a:avLst/>
          </a:prstGeom>
          <a:noFill/>
          <a:ln>
            <a:noFill/>
          </a:ln>
        </p:spPr>
      </p:pic>
      <p:grpSp>
        <p:nvGrpSpPr>
          <p:cNvPr id="1611" name="Google Shape;1611;p172"/>
          <p:cNvGrpSpPr/>
          <p:nvPr/>
        </p:nvGrpSpPr>
        <p:grpSpPr>
          <a:xfrm>
            <a:off x="6156975" y="0"/>
            <a:ext cx="2987025" cy="3854074"/>
            <a:chOff x="6156975" y="0"/>
            <a:chExt cx="2987025" cy="3854074"/>
          </a:xfrm>
        </p:grpSpPr>
        <p:pic>
          <p:nvPicPr>
            <p:cNvPr id="1612" name="Google Shape;1612;p17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613" name="Google Shape;1613;p172"/>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14" name="Google Shape;1614;p172"/>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11816">
              <a:off x="7083000" y="1110274"/>
              <a:ext cx="1514398" cy="1526398"/>
            </a:xfrm>
            <a:prstGeom prst="rect">
              <a:avLst/>
            </a:prstGeom>
            <a:noFill/>
            <a:ln>
              <a:noFill/>
            </a:ln>
          </p:spPr>
        </p:pic>
      </p:grpSp>
      <p:sp>
        <p:nvSpPr>
          <p:cNvPr id="1615" name="Google Shape;1615;p172"/>
          <p:cNvSpPr txBox="1"/>
          <p:nvPr/>
        </p:nvSpPr>
        <p:spPr>
          <a:xfrm>
            <a:off x="323850" y="4327975"/>
            <a:ext cx="6426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616" name="Google Shape;1616;p172"/>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matchingName="Z.0 Title slide - Spanish">
  <p:cSld name="Title Slide 2_1_1_1_1_1_1_1_1_1_1_1_2_1">
    <p:bg>
      <p:bgPr>
        <a:solidFill>
          <a:srgbClr val="BEF2BD"/>
        </a:solidFill>
        <a:effectLst/>
      </p:bgPr>
    </p:bg>
    <p:spTree>
      <p:nvGrpSpPr>
        <p:cNvPr id="1" name="Shape 1617"/>
        <p:cNvGrpSpPr/>
        <p:nvPr/>
      </p:nvGrpSpPr>
      <p:grpSpPr>
        <a:xfrm>
          <a:off x="0" y="0"/>
          <a:ext cx="0" cy="0"/>
          <a:chOff x="0" y="0"/>
          <a:chExt cx="0" cy="0"/>
        </a:xfrm>
      </p:grpSpPr>
      <p:pic>
        <p:nvPicPr>
          <p:cNvPr id="1618" name="Google Shape;1618;p17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24000" y="4008600"/>
            <a:ext cx="890625" cy="128000"/>
          </a:xfrm>
          <a:prstGeom prst="rect">
            <a:avLst/>
          </a:prstGeom>
          <a:noFill/>
          <a:ln>
            <a:noFill/>
          </a:ln>
        </p:spPr>
      </p:pic>
      <p:sp>
        <p:nvSpPr>
          <p:cNvPr id="1619" name="Google Shape;1619;p173"/>
          <p:cNvSpPr txBox="1">
            <a:spLocks noGrp="1"/>
          </p:cNvSpPr>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620" name="Google Shape;1620;p17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Spanish</a:t>
            </a:r>
            <a:endParaRPr sz="1700" b="1">
              <a:solidFill>
                <a:schemeClr val="dk1"/>
              </a:solidFill>
              <a:latin typeface="Lexend"/>
              <a:ea typeface="Lexend"/>
              <a:cs typeface="Lexend"/>
              <a:sym typeface="Lexend"/>
            </a:endParaRPr>
          </a:p>
        </p:txBody>
      </p:sp>
      <p:pic>
        <p:nvPicPr>
          <p:cNvPr id="1621" name="Google Shape;1621;p17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grpSp>
        <p:nvGrpSpPr>
          <p:cNvPr id="1622" name="Google Shape;1622;p173"/>
          <p:cNvGrpSpPr/>
          <p:nvPr/>
        </p:nvGrpSpPr>
        <p:grpSpPr>
          <a:xfrm>
            <a:off x="6156975" y="0"/>
            <a:ext cx="2987025" cy="3854074"/>
            <a:chOff x="6156975" y="0"/>
            <a:chExt cx="2987025" cy="3854074"/>
          </a:xfrm>
        </p:grpSpPr>
        <p:pic>
          <p:nvPicPr>
            <p:cNvPr id="1623" name="Google Shape;1623;p173"/>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1624" name="Google Shape;1624;p173"/>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sp>
        <p:nvSpPr>
          <p:cNvPr id="1625" name="Google Shape;1625;p173"/>
          <p:cNvSpPr txBox="1"/>
          <p:nvPr/>
        </p:nvSpPr>
        <p:spPr>
          <a:xfrm>
            <a:off x="323850" y="4327975"/>
            <a:ext cx="6426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1626" name="Google Shape;1626;p173"/>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pic>
        <p:nvPicPr>
          <p:cNvPr id="1627" name="Google Shape;1627;p173"/>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90001">
            <a:off x="6638540" y="856133"/>
            <a:ext cx="2340000" cy="2340000"/>
          </a:xfrm>
          <a:prstGeom prst="rect">
            <a:avLst/>
          </a:prstGeom>
          <a:noFill/>
          <a:ln>
            <a:noFill/>
          </a:ln>
        </p:spPr>
      </p:pic>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Z.1 Outcome">
  <p:cSld name="CUSTOM_5">
    <p:bg>
      <p:bgPr>
        <a:solidFill>
          <a:srgbClr val="BEF2BD"/>
        </a:solidFill>
        <a:effectLst/>
      </p:bgPr>
    </p:bg>
    <p:spTree>
      <p:nvGrpSpPr>
        <p:cNvPr id="1" name="Shape 1628"/>
        <p:cNvGrpSpPr/>
        <p:nvPr/>
      </p:nvGrpSpPr>
      <p:grpSpPr>
        <a:xfrm>
          <a:off x="0" y="0"/>
          <a:ext cx="0" cy="0"/>
          <a:chOff x="0" y="0"/>
          <a:chExt cx="0" cy="0"/>
        </a:xfrm>
      </p:grpSpPr>
      <p:pic>
        <p:nvPicPr>
          <p:cNvPr id="1629" name="Google Shape;1629;p174"/>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343225" y="1388370"/>
            <a:ext cx="7945600" cy="2919776"/>
          </a:xfrm>
          <a:prstGeom prst="rect">
            <a:avLst/>
          </a:prstGeom>
          <a:noFill/>
          <a:ln>
            <a:noFill/>
          </a:ln>
        </p:spPr>
      </p:pic>
      <p:sp>
        <p:nvSpPr>
          <p:cNvPr id="1630" name="Google Shape;1630;p174"/>
          <p:cNvSpPr txBox="1"/>
          <p:nvPr/>
        </p:nvSpPr>
        <p:spPr>
          <a:xfrm>
            <a:off x="325207" y="454765"/>
            <a:ext cx="4575600" cy="4311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800" b="1">
                <a:solidFill>
                  <a:schemeClr val="dk1"/>
                </a:solidFill>
                <a:latin typeface="Lexend"/>
                <a:ea typeface="Lexend"/>
                <a:cs typeface="Lexend"/>
                <a:sym typeface="Lexend"/>
              </a:rPr>
              <a:t>Outcome</a:t>
            </a:r>
            <a:endParaRPr sz="2800" b="1">
              <a:solidFill>
                <a:schemeClr val="dk1"/>
              </a:solidFill>
              <a:latin typeface="Lexend"/>
              <a:ea typeface="Lexend"/>
              <a:cs typeface="Lexend"/>
              <a:sym typeface="Lexend"/>
            </a:endParaRPr>
          </a:p>
        </p:txBody>
      </p:sp>
      <p:sp>
        <p:nvSpPr>
          <p:cNvPr id="1631" name="Google Shape;1631;p174"/>
          <p:cNvSpPr txBox="1">
            <a:spLocks noGrp="1"/>
          </p:cNvSpPr>
          <p:nvPr>
            <p:ph type="subTitle" idx="1"/>
          </p:nvPr>
        </p:nvSpPr>
        <p:spPr>
          <a:xfrm>
            <a:off x="666000" y="1620000"/>
            <a:ext cx="7270800" cy="2504100"/>
          </a:xfrm>
          <a:prstGeom prst="rect">
            <a:avLst/>
          </a:prstGeom>
        </p:spPr>
        <p:txBody>
          <a:bodyPr spcFirstLastPara="1" wrap="square" lIns="0" tIns="0" rIns="0" bIns="0" anchor="ctr" anchorCtr="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Z.2 Hidden guidance slide">
  <p:cSld name="CUSTOM_1">
    <p:bg>
      <p:bgPr>
        <a:solidFill>
          <a:srgbClr val="FFF7CC"/>
        </a:solidFill>
        <a:effectLst/>
      </p:bgPr>
    </p:bg>
    <p:spTree>
      <p:nvGrpSpPr>
        <p:cNvPr id="1" name="Shape 1632"/>
        <p:cNvGrpSpPr/>
        <p:nvPr/>
      </p:nvGrpSpPr>
      <p:grpSpPr>
        <a:xfrm>
          <a:off x="0" y="0"/>
          <a:ext cx="0" cy="0"/>
          <a:chOff x="0" y="0"/>
          <a:chExt cx="0" cy="0"/>
        </a:xfrm>
      </p:grpSpPr>
      <p:sp>
        <p:nvSpPr>
          <p:cNvPr id="1633" name="Google Shape;1633;p175"/>
          <p:cNvSpPr/>
          <p:nvPr/>
        </p:nvSpPr>
        <p:spPr>
          <a:xfrm>
            <a:off x="4683800" y="810000"/>
            <a:ext cx="4134600" cy="1163400"/>
          </a:xfrm>
          <a:prstGeom prst="roundRect">
            <a:avLst>
              <a:gd name="adj" fmla="val 10151"/>
            </a:avLst>
          </a:prstGeom>
          <a:solidFill>
            <a:srgbClr val="FFFFFF"/>
          </a:solidFill>
          <a:ln w="19050" cap="flat" cmpd="sng">
            <a:solidFill>
              <a:srgbClr val="28282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175"/>
          <p:cNvSpPr/>
          <p:nvPr/>
        </p:nvSpPr>
        <p:spPr>
          <a:xfrm>
            <a:off x="185250" y="810000"/>
            <a:ext cx="4134600" cy="3850200"/>
          </a:xfrm>
          <a:prstGeom prst="roundRect">
            <a:avLst>
              <a:gd name="adj" fmla="val 2796"/>
            </a:avLst>
          </a:prstGeom>
          <a:solidFill>
            <a:srgbClr val="FFFFFF"/>
          </a:solidFill>
          <a:ln w="19050" cap="flat" cmpd="sng">
            <a:solidFill>
              <a:srgbClr val="28282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175"/>
          <p:cNvSpPr txBox="1"/>
          <p:nvPr/>
        </p:nvSpPr>
        <p:spPr>
          <a:xfrm>
            <a:off x="325475" y="1245050"/>
            <a:ext cx="3998700" cy="46170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1000"/>
              </a:spcAft>
              <a:buNone/>
            </a:pPr>
            <a:r>
              <a:rPr lang="en-GB" sz="1200">
                <a:solidFill>
                  <a:schemeClr val="dk1"/>
                </a:solidFill>
                <a:latin typeface="Lexend"/>
                <a:ea typeface="Lexend"/>
                <a:cs typeface="Lexend"/>
                <a:sym typeface="Lexend"/>
              </a:rPr>
              <a:t>Oak’s lessons are structured around </a:t>
            </a:r>
            <a:r>
              <a:rPr lang="en-GB" sz="1200" b="1">
                <a:solidFill>
                  <a:schemeClr val="dk1"/>
                </a:solidFill>
                <a:latin typeface="Lexend"/>
                <a:ea typeface="Lexend"/>
                <a:cs typeface="Lexend"/>
                <a:sym typeface="Lexend"/>
              </a:rPr>
              <a:t>learning cycles</a:t>
            </a:r>
            <a:r>
              <a:rPr lang="en-GB" sz="1200" i="1">
                <a:solidFill>
                  <a:schemeClr val="dk1"/>
                </a:solidFill>
                <a:latin typeface="Lexend"/>
                <a:ea typeface="Lexend"/>
                <a:cs typeface="Lexend"/>
                <a:sym typeface="Lexend"/>
              </a:rPr>
              <a:t>.</a:t>
            </a:r>
            <a:r>
              <a:rPr lang="en-GB" sz="1200">
                <a:solidFill>
                  <a:schemeClr val="dk1"/>
                </a:solidFill>
                <a:latin typeface="Lexend"/>
                <a:ea typeface="Lexend"/>
                <a:cs typeface="Lexend"/>
                <a:sym typeface="Lexend"/>
              </a:rPr>
              <a:t> These are indicated through colour in the slide deck:</a:t>
            </a:r>
            <a:endParaRPr sz="1200">
              <a:solidFill>
                <a:schemeClr val="dk1"/>
              </a:solidFill>
              <a:latin typeface="Lexend"/>
              <a:ea typeface="Lexend"/>
              <a:cs typeface="Lexend"/>
              <a:sym typeface="Lexend"/>
            </a:endParaRPr>
          </a:p>
        </p:txBody>
      </p:sp>
      <p:sp>
        <p:nvSpPr>
          <p:cNvPr id="1636" name="Google Shape;1636;p175"/>
          <p:cNvSpPr txBox="1"/>
          <p:nvPr/>
        </p:nvSpPr>
        <p:spPr>
          <a:xfrm>
            <a:off x="325475" y="921050"/>
            <a:ext cx="3998700" cy="246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600" b="1">
                <a:solidFill>
                  <a:schemeClr val="dk1"/>
                </a:solidFill>
                <a:latin typeface="Lexend"/>
                <a:ea typeface="Lexend"/>
                <a:cs typeface="Lexend"/>
                <a:sym typeface="Lexend"/>
              </a:rPr>
              <a:t>Oak’s lesson structure</a:t>
            </a:r>
            <a:endParaRPr sz="1600" b="1">
              <a:solidFill>
                <a:schemeClr val="dk1"/>
              </a:solidFill>
              <a:latin typeface="Lexend"/>
              <a:ea typeface="Lexend"/>
              <a:cs typeface="Lexend"/>
              <a:sym typeface="Lexend"/>
            </a:endParaRPr>
          </a:p>
        </p:txBody>
      </p:sp>
      <p:sp>
        <p:nvSpPr>
          <p:cNvPr id="1637" name="Google Shape;1637;p175"/>
          <p:cNvSpPr txBox="1"/>
          <p:nvPr/>
        </p:nvSpPr>
        <p:spPr>
          <a:xfrm>
            <a:off x="4824125" y="921050"/>
            <a:ext cx="3998700" cy="246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600" b="1">
                <a:solidFill>
                  <a:schemeClr val="dk1"/>
                </a:solidFill>
                <a:latin typeface="Lexend"/>
                <a:ea typeface="Lexend"/>
                <a:cs typeface="Lexend"/>
                <a:sym typeface="Lexend"/>
              </a:rPr>
              <a:t>Useful links</a:t>
            </a:r>
            <a:endParaRPr sz="1600" b="1">
              <a:solidFill>
                <a:schemeClr val="dk1"/>
              </a:solidFill>
              <a:latin typeface="Lexend"/>
              <a:ea typeface="Lexend"/>
              <a:cs typeface="Lexend"/>
              <a:sym typeface="Lexend"/>
            </a:endParaRPr>
          </a:p>
        </p:txBody>
      </p:sp>
      <p:sp>
        <p:nvSpPr>
          <p:cNvPr id="1638" name="Google Shape;1638;p175"/>
          <p:cNvSpPr txBox="1"/>
          <p:nvPr/>
        </p:nvSpPr>
        <p:spPr>
          <a:xfrm>
            <a:off x="325475" y="3407125"/>
            <a:ext cx="3998700" cy="18480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1000"/>
              </a:spcAft>
              <a:buNone/>
            </a:pPr>
            <a:r>
              <a:rPr lang="en-GB" sz="1200">
                <a:solidFill>
                  <a:schemeClr val="dk1"/>
                </a:solidFill>
                <a:latin typeface="Lexend"/>
                <a:ea typeface="Lexend"/>
                <a:cs typeface="Lexend"/>
                <a:sym typeface="Lexend"/>
              </a:rPr>
              <a:t>Each</a:t>
            </a:r>
            <a:r>
              <a:rPr lang="en-GB" sz="1200" b="1">
                <a:solidFill>
                  <a:schemeClr val="dk1"/>
                </a:solidFill>
                <a:latin typeface="Lexend"/>
                <a:ea typeface="Lexend"/>
                <a:cs typeface="Lexend"/>
                <a:sym typeface="Lexend"/>
              </a:rPr>
              <a:t> learning cycle</a:t>
            </a:r>
            <a:r>
              <a:rPr lang="en-GB" sz="1200">
                <a:solidFill>
                  <a:schemeClr val="dk1"/>
                </a:solidFill>
                <a:latin typeface="Lexend"/>
                <a:ea typeface="Lexend"/>
                <a:cs typeface="Lexend"/>
                <a:sym typeface="Lexend"/>
              </a:rPr>
              <a:t> covers several phases:</a:t>
            </a:r>
            <a:endParaRPr sz="1200">
              <a:solidFill>
                <a:schemeClr val="dk1"/>
              </a:solidFill>
              <a:latin typeface="Lexend"/>
              <a:ea typeface="Lexend"/>
              <a:cs typeface="Lexend"/>
              <a:sym typeface="Lexend"/>
            </a:endParaRPr>
          </a:p>
        </p:txBody>
      </p:sp>
      <p:pic>
        <p:nvPicPr>
          <p:cNvPr id="1639" name="Google Shape;1639;p17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82600" y="3725750"/>
            <a:ext cx="841850" cy="364800"/>
          </a:xfrm>
          <a:prstGeom prst="rect">
            <a:avLst/>
          </a:prstGeom>
          <a:noFill/>
          <a:ln>
            <a:noFill/>
          </a:ln>
        </p:spPr>
      </p:pic>
      <p:pic>
        <p:nvPicPr>
          <p:cNvPr id="1640" name="Google Shape;1640;p17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322300" y="3754900"/>
            <a:ext cx="688050" cy="339675"/>
          </a:xfrm>
          <a:prstGeom prst="rect">
            <a:avLst/>
          </a:prstGeom>
          <a:noFill/>
          <a:ln>
            <a:noFill/>
          </a:ln>
        </p:spPr>
      </p:pic>
      <p:pic>
        <p:nvPicPr>
          <p:cNvPr id="1641" name="Google Shape;1641;p175"/>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108188" y="3710946"/>
            <a:ext cx="743275" cy="369300"/>
          </a:xfrm>
          <a:prstGeom prst="rect">
            <a:avLst/>
          </a:prstGeom>
          <a:noFill/>
          <a:ln>
            <a:noFill/>
          </a:ln>
        </p:spPr>
      </p:pic>
      <p:pic>
        <p:nvPicPr>
          <p:cNvPr id="1642" name="Google Shape;1642;p175"/>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989750" y="3725750"/>
            <a:ext cx="807200" cy="369300"/>
          </a:xfrm>
          <a:prstGeom prst="rect">
            <a:avLst/>
          </a:prstGeom>
          <a:noFill/>
          <a:ln>
            <a:noFill/>
          </a:ln>
        </p:spPr>
      </p:pic>
      <p:sp>
        <p:nvSpPr>
          <p:cNvPr id="1643" name="Google Shape;1643;p175"/>
          <p:cNvSpPr/>
          <p:nvPr/>
        </p:nvSpPr>
        <p:spPr>
          <a:xfrm>
            <a:off x="324000" y="264675"/>
            <a:ext cx="6746400" cy="364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None/>
            </a:pPr>
            <a:r>
              <a:rPr lang="en-GB" sz="2000" b="1">
                <a:solidFill>
                  <a:schemeClr val="dk1"/>
                </a:solidFill>
                <a:latin typeface="Lexend"/>
                <a:ea typeface="Lexend"/>
                <a:cs typeface="Lexend"/>
                <a:sym typeface="Lexend"/>
              </a:rPr>
              <a:t>Teacher guidance</a:t>
            </a:r>
            <a:endParaRPr sz="2000" b="0" i="0" u="none" strike="noStrike" cap="none">
              <a:solidFill>
                <a:schemeClr val="dk1"/>
              </a:solidFill>
              <a:latin typeface="Calibri"/>
              <a:ea typeface="Calibri"/>
              <a:cs typeface="Calibri"/>
              <a:sym typeface="Calibri"/>
            </a:endParaRPr>
          </a:p>
        </p:txBody>
      </p:sp>
      <p:sp>
        <p:nvSpPr>
          <p:cNvPr id="1644" name="Google Shape;1644;p175"/>
          <p:cNvSpPr txBox="1"/>
          <p:nvPr/>
        </p:nvSpPr>
        <p:spPr>
          <a:xfrm>
            <a:off x="325475" y="4122125"/>
            <a:ext cx="3939600" cy="18480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1000"/>
              </a:spcAft>
              <a:buNone/>
            </a:pPr>
            <a:r>
              <a:rPr lang="en-GB" sz="1200">
                <a:solidFill>
                  <a:schemeClr val="dk1"/>
                </a:solidFill>
                <a:latin typeface="Lexend"/>
                <a:ea typeface="Lexend"/>
                <a:cs typeface="Lexend"/>
                <a:sym typeface="Lexend"/>
              </a:rPr>
              <a:t>Explanation      Check      Practice      Feedback</a:t>
            </a:r>
            <a:endParaRPr sz="1200">
              <a:solidFill>
                <a:schemeClr val="dk1"/>
              </a:solidFill>
              <a:latin typeface="Lexend"/>
              <a:ea typeface="Lexend"/>
              <a:cs typeface="Lexend"/>
              <a:sym typeface="Lexend"/>
            </a:endParaRPr>
          </a:p>
        </p:txBody>
      </p:sp>
      <p:pic>
        <p:nvPicPr>
          <p:cNvPr id="1645" name="Google Shape;1645;p175"/>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279913" y="1948533"/>
            <a:ext cx="2067960" cy="1216800"/>
          </a:xfrm>
          <a:prstGeom prst="rect">
            <a:avLst/>
          </a:prstGeom>
          <a:noFill/>
          <a:ln>
            <a:noFill/>
          </a:ln>
        </p:spPr>
      </p:pic>
      <p:pic>
        <p:nvPicPr>
          <p:cNvPr id="1646" name="Google Shape;1646;p175"/>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2425125" y="1828475"/>
            <a:ext cx="1738025" cy="1433724"/>
          </a:xfrm>
          <a:prstGeom prst="rect">
            <a:avLst/>
          </a:prstGeom>
          <a:noFill/>
          <a:ln>
            <a:noFill/>
          </a:ln>
        </p:spPr>
      </p:pic>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9.0 Keywords (3)">
  <p:cSld name="CUSTOM_3_1">
    <p:spTree>
      <p:nvGrpSpPr>
        <p:cNvPr id="1" name="Shape 1647"/>
        <p:cNvGrpSpPr/>
        <p:nvPr/>
      </p:nvGrpSpPr>
      <p:grpSpPr>
        <a:xfrm>
          <a:off x="0" y="0"/>
          <a:ext cx="0" cy="0"/>
          <a:chOff x="0" y="0"/>
          <a:chExt cx="0" cy="0"/>
        </a:xfrm>
      </p:grpSpPr>
      <p:grpSp>
        <p:nvGrpSpPr>
          <p:cNvPr id="1648" name="Google Shape;1648;p176"/>
          <p:cNvGrpSpPr/>
          <p:nvPr/>
        </p:nvGrpSpPr>
        <p:grpSpPr>
          <a:xfrm>
            <a:off x="0" y="1"/>
            <a:ext cx="9151202" cy="649234"/>
            <a:chOff x="0" y="1"/>
            <a:chExt cx="9151202" cy="649234"/>
          </a:xfrm>
        </p:grpSpPr>
        <p:sp>
          <p:nvSpPr>
            <p:cNvPr id="1649" name="Google Shape;1649;p17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50" name="Google Shape;1650;p176"/>
            <p:cNvPicPr preferRelativeResize="0"/>
            <p:nvPr/>
          </p:nvPicPr>
          <p:blipFill rotWithShape="1">
            <a:blip r:embed="rId2" cstate="email">
              <a:alphaModFix/>
              <a:extLst>
                <a:ext uri="{28A0092B-C50C-407E-A947-70E740481C1C}">
                  <a14:useLocalDpi xmlns:a14="http://schemas.microsoft.com/office/drawing/2010/main"/>
                </a:ext>
              </a:extLst>
            </a:blip>
            <a:srcRect t="1699" b="1709"/>
            <a:stretch/>
          </p:blipFill>
          <p:spPr>
            <a:xfrm>
              <a:off x="0" y="532525"/>
              <a:ext cx="9151202" cy="116709"/>
            </a:xfrm>
            <a:prstGeom prst="rect">
              <a:avLst/>
            </a:prstGeom>
            <a:noFill/>
            <a:ln>
              <a:noFill/>
            </a:ln>
          </p:spPr>
        </p:pic>
      </p:grpSp>
      <p:sp>
        <p:nvSpPr>
          <p:cNvPr id="1651" name="Google Shape;1651;p176"/>
          <p:cNvSpPr/>
          <p:nvPr/>
        </p:nvSpPr>
        <p:spPr>
          <a:xfrm>
            <a:off x="324000" y="114450"/>
            <a:ext cx="6671700" cy="364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None/>
            </a:pPr>
            <a:r>
              <a:rPr lang="en-GB" sz="2000" b="1" i="0" u="none" strike="noStrike" cap="none">
                <a:solidFill>
                  <a:schemeClr val="dk1"/>
                </a:solidFill>
                <a:latin typeface="Lexend"/>
                <a:ea typeface="Lexend"/>
                <a:cs typeface="Lexend"/>
                <a:sym typeface="Lexend"/>
              </a:rPr>
              <a:t>Keywords</a:t>
            </a:r>
            <a:endParaRPr sz="2000" b="0" i="0" u="none" strike="noStrike" cap="none">
              <a:solidFill>
                <a:schemeClr val="dk1"/>
              </a:solidFill>
              <a:latin typeface="Calibri"/>
              <a:ea typeface="Calibri"/>
              <a:cs typeface="Calibri"/>
              <a:sym typeface="Calibri"/>
            </a:endParaRPr>
          </a:p>
        </p:txBody>
      </p:sp>
      <p:sp>
        <p:nvSpPr>
          <p:cNvPr id="1652" name="Google Shape;1652;p176"/>
          <p:cNvSpPr txBox="1">
            <a:spLocks noGrp="1"/>
          </p:cNvSpPr>
          <p:nvPr>
            <p:ph type="subTitle" idx="1"/>
          </p:nvPr>
        </p:nvSpPr>
        <p:spPr>
          <a:xfrm>
            <a:off x="324000" y="8100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1653" name="Google Shape;1653;p176"/>
          <p:cNvSpPr txBox="1">
            <a:spLocks noGrp="1"/>
          </p:cNvSpPr>
          <p:nvPr>
            <p:ph type="subTitle" idx="2"/>
          </p:nvPr>
        </p:nvSpPr>
        <p:spPr>
          <a:xfrm>
            <a:off x="2699325" y="8100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1654" name="Google Shape;1654;p176"/>
          <p:cNvSpPr txBox="1">
            <a:spLocks noGrp="1"/>
          </p:cNvSpPr>
          <p:nvPr>
            <p:ph type="subTitle" idx="3"/>
          </p:nvPr>
        </p:nvSpPr>
        <p:spPr>
          <a:xfrm>
            <a:off x="324000" y="21054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1655" name="Google Shape;1655;p176"/>
          <p:cNvSpPr txBox="1">
            <a:spLocks noGrp="1"/>
          </p:cNvSpPr>
          <p:nvPr>
            <p:ph type="subTitle" idx="4"/>
          </p:nvPr>
        </p:nvSpPr>
        <p:spPr>
          <a:xfrm>
            <a:off x="2699325" y="21054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1656" name="Google Shape;1656;p176"/>
          <p:cNvSpPr txBox="1">
            <a:spLocks noGrp="1"/>
          </p:cNvSpPr>
          <p:nvPr>
            <p:ph type="subTitle" idx="5"/>
          </p:nvPr>
        </p:nvSpPr>
        <p:spPr>
          <a:xfrm>
            <a:off x="324000" y="34008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1657" name="Google Shape;1657;p176"/>
          <p:cNvSpPr txBox="1">
            <a:spLocks noGrp="1"/>
          </p:cNvSpPr>
          <p:nvPr>
            <p:ph type="subTitle" idx="6"/>
          </p:nvPr>
        </p:nvSpPr>
        <p:spPr>
          <a:xfrm>
            <a:off x="2699325" y="34008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1658" name="Google Shape;1658;p176"/>
          <p:cNvSpPr txBox="1">
            <a:spLocks noGrp="1"/>
          </p:cNvSpPr>
          <p:nvPr>
            <p:ph type="body" idx="7"/>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9.0 Keywords (4)">
  <p:cSld name="CUSTOM_3_1_1">
    <p:spTree>
      <p:nvGrpSpPr>
        <p:cNvPr id="1" name="Shape 1659"/>
        <p:cNvGrpSpPr/>
        <p:nvPr/>
      </p:nvGrpSpPr>
      <p:grpSpPr>
        <a:xfrm>
          <a:off x="0" y="0"/>
          <a:ext cx="0" cy="0"/>
          <a:chOff x="0" y="0"/>
          <a:chExt cx="0" cy="0"/>
        </a:xfrm>
      </p:grpSpPr>
      <p:grpSp>
        <p:nvGrpSpPr>
          <p:cNvPr id="1660" name="Google Shape;1660;p177"/>
          <p:cNvGrpSpPr/>
          <p:nvPr/>
        </p:nvGrpSpPr>
        <p:grpSpPr>
          <a:xfrm>
            <a:off x="0" y="1"/>
            <a:ext cx="9151202" cy="649234"/>
            <a:chOff x="0" y="1"/>
            <a:chExt cx="9151202" cy="649234"/>
          </a:xfrm>
        </p:grpSpPr>
        <p:sp>
          <p:nvSpPr>
            <p:cNvPr id="1661" name="Google Shape;1661;p177"/>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62" name="Google Shape;1662;p177"/>
            <p:cNvPicPr preferRelativeResize="0"/>
            <p:nvPr/>
          </p:nvPicPr>
          <p:blipFill rotWithShape="1">
            <a:blip r:embed="rId2" cstate="email">
              <a:alphaModFix/>
              <a:extLst>
                <a:ext uri="{28A0092B-C50C-407E-A947-70E740481C1C}">
                  <a14:useLocalDpi xmlns:a14="http://schemas.microsoft.com/office/drawing/2010/main"/>
                </a:ext>
              </a:extLst>
            </a:blip>
            <a:srcRect t="1699" b="1709"/>
            <a:stretch/>
          </p:blipFill>
          <p:spPr>
            <a:xfrm>
              <a:off x="0" y="532525"/>
              <a:ext cx="9151202" cy="116709"/>
            </a:xfrm>
            <a:prstGeom prst="rect">
              <a:avLst/>
            </a:prstGeom>
            <a:noFill/>
            <a:ln>
              <a:noFill/>
            </a:ln>
          </p:spPr>
        </p:pic>
      </p:grpSp>
      <p:sp>
        <p:nvSpPr>
          <p:cNvPr id="1663" name="Google Shape;1663;p177"/>
          <p:cNvSpPr/>
          <p:nvPr/>
        </p:nvSpPr>
        <p:spPr>
          <a:xfrm>
            <a:off x="324000" y="114450"/>
            <a:ext cx="6671700" cy="364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None/>
            </a:pPr>
            <a:r>
              <a:rPr lang="en-GB" sz="2000" b="1" i="0" u="none" strike="noStrike" cap="none">
                <a:solidFill>
                  <a:schemeClr val="dk1"/>
                </a:solidFill>
                <a:latin typeface="Lexend"/>
                <a:ea typeface="Lexend"/>
                <a:cs typeface="Lexend"/>
                <a:sym typeface="Lexend"/>
              </a:rPr>
              <a:t>Keywords</a:t>
            </a:r>
            <a:endParaRPr sz="2000" b="0" i="0" u="none" strike="noStrike" cap="none">
              <a:solidFill>
                <a:schemeClr val="dk1"/>
              </a:solidFill>
              <a:latin typeface="Calibri"/>
              <a:ea typeface="Calibri"/>
              <a:cs typeface="Calibri"/>
              <a:sym typeface="Calibri"/>
            </a:endParaRPr>
          </a:p>
        </p:txBody>
      </p:sp>
      <p:sp>
        <p:nvSpPr>
          <p:cNvPr id="1664" name="Google Shape;1664;p177"/>
          <p:cNvSpPr txBox="1">
            <a:spLocks noGrp="1"/>
          </p:cNvSpPr>
          <p:nvPr>
            <p:ph type="subTitle" idx="1"/>
          </p:nvPr>
        </p:nvSpPr>
        <p:spPr>
          <a:xfrm>
            <a:off x="324000" y="8100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1665" name="Google Shape;1665;p177"/>
          <p:cNvSpPr txBox="1">
            <a:spLocks noGrp="1"/>
          </p:cNvSpPr>
          <p:nvPr>
            <p:ph type="subTitle" idx="2"/>
          </p:nvPr>
        </p:nvSpPr>
        <p:spPr>
          <a:xfrm>
            <a:off x="2699325" y="8100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1666" name="Google Shape;1666;p177"/>
          <p:cNvSpPr txBox="1">
            <a:spLocks noGrp="1"/>
          </p:cNvSpPr>
          <p:nvPr>
            <p:ph type="subTitle" idx="3"/>
          </p:nvPr>
        </p:nvSpPr>
        <p:spPr>
          <a:xfrm>
            <a:off x="324000" y="18006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1667" name="Google Shape;1667;p177"/>
          <p:cNvSpPr txBox="1">
            <a:spLocks noGrp="1"/>
          </p:cNvSpPr>
          <p:nvPr>
            <p:ph type="subTitle" idx="4"/>
          </p:nvPr>
        </p:nvSpPr>
        <p:spPr>
          <a:xfrm>
            <a:off x="2699325" y="18006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1668" name="Google Shape;1668;p177"/>
          <p:cNvSpPr txBox="1">
            <a:spLocks noGrp="1"/>
          </p:cNvSpPr>
          <p:nvPr>
            <p:ph type="subTitle" idx="5"/>
          </p:nvPr>
        </p:nvSpPr>
        <p:spPr>
          <a:xfrm>
            <a:off x="324000" y="27912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1669" name="Google Shape;1669;p177"/>
          <p:cNvSpPr txBox="1">
            <a:spLocks noGrp="1"/>
          </p:cNvSpPr>
          <p:nvPr>
            <p:ph type="subTitle" idx="6"/>
          </p:nvPr>
        </p:nvSpPr>
        <p:spPr>
          <a:xfrm>
            <a:off x="2699325" y="27912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1670" name="Google Shape;1670;p177"/>
          <p:cNvSpPr txBox="1">
            <a:spLocks noGrp="1"/>
          </p:cNvSpPr>
          <p:nvPr>
            <p:ph type="subTitle" idx="7"/>
          </p:nvPr>
        </p:nvSpPr>
        <p:spPr>
          <a:xfrm>
            <a:off x="324000" y="37818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1671" name="Google Shape;1671;p177"/>
          <p:cNvSpPr txBox="1">
            <a:spLocks noGrp="1"/>
          </p:cNvSpPr>
          <p:nvPr>
            <p:ph type="subTitle" idx="8"/>
          </p:nvPr>
        </p:nvSpPr>
        <p:spPr>
          <a:xfrm>
            <a:off x="2699325" y="37818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1672" name="Google Shape;1672;p177"/>
          <p:cNvSpPr txBox="1">
            <a:spLocks noGrp="1"/>
          </p:cNvSpPr>
          <p:nvPr>
            <p:ph type="body" idx="9"/>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9.0 Keywords (5)">
  <p:cSld name="CUSTOM_3_1_1_1">
    <p:spTree>
      <p:nvGrpSpPr>
        <p:cNvPr id="1" name="Shape 1673"/>
        <p:cNvGrpSpPr/>
        <p:nvPr/>
      </p:nvGrpSpPr>
      <p:grpSpPr>
        <a:xfrm>
          <a:off x="0" y="0"/>
          <a:ext cx="0" cy="0"/>
          <a:chOff x="0" y="0"/>
          <a:chExt cx="0" cy="0"/>
        </a:xfrm>
      </p:grpSpPr>
      <p:grpSp>
        <p:nvGrpSpPr>
          <p:cNvPr id="1674" name="Google Shape;1674;p178"/>
          <p:cNvGrpSpPr/>
          <p:nvPr/>
        </p:nvGrpSpPr>
        <p:grpSpPr>
          <a:xfrm>
            <a:off x="0" y="1"/>
            <a:ext cx="9151202" cy="649234"/>
            <a:chOff x="0" y="1"/>
            <a:chExt cx="9151202" cy="649234"/>
          </a:xfrm>
        </p:grpSpPr>
        <p:sp>
          <p:nvSpPr>
            <p:cNvPr id="1675" name="Google Shape;1675;p178"/>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76" name="Google Shape;1676;p178"/>
            <p:cNvPicPr preferRelativeResize="0"/>
            <p:nvPr/>
          </p:nvPicPr>
          <p:blipFill rotWithShape="1">
            <a:blip r:embed="rId2" cstate="email">
              <a:alphaModFix/>
              <a:extLst>
                <a:ext uri="{28A0092B-C50C-407E-A947-70E740481C1C}">
                  <a14:useLocalDpi xmlns:a14="http://schemas.microsoft.com/office/drawing/2010/main"/>
                </a:ext>
              </a:extLst>
            </a:blip>
            <a:srcRect t="1699" b="1709"/>
            <a:stretch/>
          </p:blipFill>
          <p:spPr>
            <a:xfrm>
              <a:off x="0" y="532525"/>
              <a:ext cx="9151202" cy="116709"/>
            </a:xfrm>
            <a:prstGeom prst="rect">
              <a:avLst/>
            </a:prstGeom>
            <a:noFill/>
            <a:ln>
              <a:noFill/>
            </a:ln>
          </p:spPr>
        </p:pic>
      </p:grpSp>
      <p:sp>
        <p:nvSpPr>
          <p:cNvPr id="1677" name="Google Shape;1677;p178"/>
          <p:cNvSpPr/>
          <p:nvPr/>
        </p:nvSpPr>
        <p:spPr>
          <a:xfrm>
            <a:off x="324000" y="114450"/>
            <a:ext cx="6671700" cy="364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None/>
            </a:pPr>
            <a:r>
              <a:rPr lang="en-GB" sz="2000" b="1" i="0" u="none" strike="noStrike" cap="none">
                <a:solidFill>
                  <a:schemeClr val="dk1"/>
                </a:solidFill>
                <a:latin typeface="Lexend"/>
                <a:ea typeface="Lexend"/>
                <a:cs typeface="Lexend"/>
                <a:sym typeface="Lexend"/>
              </a:rPr>
              <a:t>Keywords</a:t>
            </a:r>
            <a:endParaRPr sz="2000" b="0" i="0" u="none" strike="noStrike" cap="none">
              <a:solidFill>
                <a:schemeClr val="dk1"/>
              </a:solidFill>
              <a:latin typeface="Calibri"/>
              <a:ea typeface="Calibri"/>
              <a:cs typeface="Calibri"/>
              <a:sym typeface="Calibri"/>
            </a:endParaRPr>
          </a:p>
        </p:txBody>
      </p:sp>
      <p:sp>
        <p:nvSpPr>
          <p:cNvPr id="1678" name="Google Shape;1678;p178"/>
          <p:cNvSpPr txBox="1">
            <a:spLocks noGrp="1"/>
          </p:cNvSpPr>
          <p:nvPr>
            <p:ph type="subTitle" idx="1"/>
          </p:nvPr>
        </p:nvSpPr>
        <p:spPr>
          <a:xfrm>
            <a:off x="324000" y="8100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1679" name="Google Shape;1679;p178"/>
          <p:cNvSpPr txBox="1">
            <a:spLocks noGrp="1"/>
          </p:cNvSpPr>
          <p:nvPr>
            <p:ph type="subTitle" idx="2"/>
          </p:nvPr>
        </p:nvSpPr>
        <p:spPr>
          <a:xfrm>
            <a:off x="2699325" y="8100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1680" name="Google Shape;1680;p178"/>
          <p:cNvSpPr txBox="1">
            <a:spLocks noGrp="1"/>
          </p:cNvSpPr>
          <p:nvPr>
            <p:ph type="subTitle" idx="3"/>
          </p:nvPr>
        </p:nvSpPr>
        <p:spPr>
          <a:xfrm>
            <a:off x="324000" y="24864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1681" name="Google Shape;1681;p178"/>
          <p:cNvSpPr txBox="1">
            <a:spLocks noGrp="1"/>
          </p:cNvSpPr>
          <p:nvPr>
            <p:ph type="subTitle" idx="4"/>
          </p:nvPr>
        </p:nvSpPr>
        <p:spPr>
          <a:xfrm>
            <a:off x="2699325" y="24864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1682" name="Google Shape;1682;p178"/>
          <p:cNvSpPr txBox="1">
            <a:spLocks noGrp="1"/>
          </p:cNvSpPr>
          <p:nvPr>
            <p:ph type="subTitle" idx="5"/>
          </p:nvPr>
        </p:nvSpPr>
        <p:spPr>
          <a:xfrm>
            <a:off x="324000" y="41628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1683" name="Google Shape;1683;p178"/>
          <p:cNvSpPr txBox="1">
            <a:spLocks noGrp="1"/>
          </p:cNvSpPr>
          <p:nvPr>
            <p:ph type="subTitle" idx="6"/>
          </p:nvPr>
        </p:nvSpPr>
        <p:spPr>
          <a:xfrm>
            <a:off x="2699325" y="41628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1684" name="Google Shape;1684;p178"/>
          <p:cNvSpPr txBox="1">
            <a:spLocks noGrp="1"/>
          </p:cNvSpPr>
          <p:nvPr>
            <p:ph type="subTitle" idx="7"/>
          </p:nvPr>
        </p:nvSpPr>
        <p:spPr>
          <a:xfrm>
            <a:off x="324000" y="16482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1685" name="Google Shape;1685;p178"/>
          <p:cNvSpPr txBox="1">
            <a:spLocks noGrp="1"/>
          </p:cNvSpPr>
          <p:nvPr>
            <p:ph type="subTitle" idx="8"/>
          </p:nvPr>
        </p:nvSpPr>
        <p:spPr>
          <a:xfrm>
            <a:off x="2699325" y="16482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1686" name="Google Shape;1686;p178"/>
          <p:cNvSpPr txBox="1">
            <a:spLocks noGrp="1"/>
          </p:cNvSpPr>
          <p:nvPr>
            <p:ph type="subTitle" idx="9"/>
          </p:nvPr>
        </p:nvSpPr>
        <p:spPr>
          <a:xfrm>
            <a:off x="324000" y="33246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1687" name="Google Shape;1687;p178"/>
          <p:cNvSpPr txBox="1">
            <a:spLocks noGrp="1"/>
          </p:cNvSpPr>
          <p:nvPr>
            <p:ph type="subTitle" idx="13"/>
          </p:nvPr>
        </p:nvSpPr>
        <p:spPr>
          <a:xfrm>
            <a:off x="2699325" y="33246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1688" name="Google Shape;1688;p178"/>
          <p:cNvSpPr txBox="1">
            <a:spLocks noGrp="1"/>
          </p:cNvSpPr>
          <p:nvPr>
            <p:ph type="body" idx="14"/>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9.0 Keywords (p2, 2)">
  <p:cSld name="CUSTOM_3_1_1_1_1">
    <p:spTree>
      <p:nvGrpSpPr>
        <p:cNvPr id="1" name="Shape 1689"/>
        <p:cNvGrpSpPr/>
        <p:nvPr/>
      </p:nvGrpSpPr>
      <p:grpSpPr>
        <a:xfrm>
          <a:off x="0" y="0"/>
          <a:ext cx="0" cy="0"/>
          <a:chOff x="0" y="0"/>
          <a:chExt cx="0" cy="0"/>
        </a:xfrm>
      </p:grpSpPr>
      <p:grpSp>
        <p:nvGrpSpPr>
          <p:cNvPr id="1690" name="Google Shape;1690;p179"/>
          <p:cNvGrpSpPr/>
          <p:nvPr/>
        </p:nvGrpSpPr>
        <p:grpSpPr>
          <a:xfrm>
            <a:off x="0" y="1"/>
            <a:ext cx="9151202" cy="649234"/>
            <a:chOff x="0" y="1"/>
            <a:chExt cx="9151202" cy="649234"/>
          </a:xfrm>
        </p:grpSpPr>
        <p:sp>
          <p:nvSpPr>
            <p:cNvPr id="1691" name="Google Shape;1691;p179"/>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92" name="Google Shape;1692;p179"/>
            <p:cNvPicPr preferRelativeResize="0"/>
            <p:nvPr/>
          </p:nvPicPr>
          <p:blipFill rotWithShape="1">
            <a:blip r:embed="rId2" cstate="email">
              <a:alphaModFix/>
              <a:extLst>
                <a:ext uri="{28A0092B-C50C-407E-A947-70E740481C1C}">
                  <a14:useLocalDpi xmlns:a14="http://schemas.microsoft.com/office/drawing/2010/main"/>
                </a:ext>
              </a:extLst>
            </a:blip>
            <a:srcRect t="1699" b="1709"/>
            <a:stretch/>
          </p:blipFill>
          <p:spPr>
            <a:xfrm>
              <a:off x="0" y="532525"/>
              <a:ext cx="9151202" cy="116709"/>
            </a:xfrm>
            <a:prstGeom prst="rect">
              <a:avLst/>
            </a:prstGeom>
            <a:noFill/>
            <a:ln>
              <a:noFill/>
            </a:ln>
          </p:spPr>
        </p:pic>
      </p:grpSp>
      <p:sp>
        <p:nvSpPr>
          <p:cNvPr id="1693" name="Google Shape;1693;p179"/>
          <p:cNvSpPr/>
          <p:nvPr/>
        </p:nvSpPr>
        <p:spPr>
          <a:xfrm>
            <a:off x="324000" y="114450"/>
            <a:ext cx="6671700" cy="364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None/>
            </a:pPr>
            <a:r>
              <a:rPr lang="en-GB" sz="2000" b="1" i="0" u="none" strike="noStrike" cap="none">
                <a:solidFill>
                  <a:schemeClr val="dk1"/>
                </a:solidFill>
                <a:latin typeface="Lexend"/>
                <a:ea typeface="Lexend"/>
                <a:cs typeface="Lexend"/>
                <a:sym typeface="Lexend"/>
              </a:rPr>
              <a:t>Keywords</a:t>
            </a:r>
            <a:endParaRPr sz="2000" b="0" i="0" u="none" strike="noStrike" cap="none">
              <a:solidFill>
                <a:schemeClr val="dk1"/>
              </a:solidFill>
              <a:latin typeface="Calibri"/>
              <a:ea typeface="Calibri"/>
              <a:cs typeface="Calibri"/>
              <a:sym typeface="Calibri"/>
            </a:endParaRPr>
          </a:p>
        </p:txBody>
      </p:sp>
      <p:sp>
        <p:nvSpPr>
          <p:cNvPr id="1694" name="Google Shape;1694;p179"/>
          <p:cNvSpPr txBox="1">
            <a:spLocks noGrp="1"/>
          </p:cNvSpPr>
          <p:nvPr>
            <p:ph type="subTitle" idx="1"/>
          </p:nvPr>
        </p:nvSpPr>
        <p:spPr>
          <a:xfrm>
            <a:off x="324000" y="8100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1695" name="Google Shape;1695;p179"/>
          <p:cNvSpPr txBox="1">
            <a:spLocks noGrp="1"/>
          </p:cNvSpPr>
          <p:nvPr>
            <p:ph type="subTitle" idx="2"/>
          </p:nvPr>
        </p:nvSpPr>
        <p:spPr>
          <a:xfrm>
            <a:off x="2699325" y="8100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1696" name="Google Shape;1696;p179"/>
          <p:cNvSpPr txBox="1">
            <a:spLocks noGrp="1"/>
          </p:cNvSpPr>
          <p:nvPr>
            <p:ph type="subTitle" idx="3"/>
          </p:nvPr>
        </p:nvSpPr>
        <p:spPr>
          <a:xfrm>
            <a:off x="324000" y="2562600"/>
            <a:ext cx="22035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2000"/>
              <a:buFont typeface="Lexend"/>
              <a:buNone/>
              <a:defRPr sz="2000" b="1">
                <a:latin typeface="Lexend"/>
                <a:ea typeface="Lexend"/>
                <a:cs typeface="Lexend"/>
                <a:sym typeface="Lexend"/>
              </a:defRPr>
            </a:lvl1pPr>
            <a:lvl2pPr lvl="1">
              <a:spcBef>
                <a:spcPts val="1000"/>
              </a:spcBef>
              <a:spcAft>
                <a:spcPts val="0"/>
              </a:spcAft>
              <a:buSzPts val="2000"/>
              <a:buFont typeface="Lexend"/>
              <a:buNone/>
              <a:defRPr sz="2000">
                <a:latin typeface="Lexend"/>
                <a:ea typeface="Lexend"/>
                <a:cs typeface="Lexend"/>
                <a:sym typeface="Lexend"/>
              </a:defRPr>
            </a:lvl2pPr>
            <a:lvl3pPr lvl="2">
              <a:spcBef>
                <a:spcPts val="1000"/>
              </a:spcBef>
              <a:spcAft>
                <a:spcPts val="0"/>
              </a:spcAft>
              <a:buSzPts val="2000"/>
              <a:buFont typeface="Lexend"/>
              <a:buNone/>
              <a:defRPr>
                <a:latin typeface="Lexend"/>
                <a:ea typeface="Lexend"/>
                <a:cs typeface="Lexend"/>
                <a:sym typeface="Lexend"/>
              </a:defRPr>
            </a:lvl3pPr>
            <a:lvl4pPr lvl="3">
              <a:spcBef>
                <a:spcPts val="800"/>
              </a:spcBef>
              <a:spcAft>
                <a:spcPts val="0"/>
              </a:spcAft>
              <a:buSzPts val="2000"/>
              <a:buFont typeface="Lexend"/>
              <a:buNone/>
              <a:defRPr sz="2000">
                <a:latin typeface="Lexend"/>
                <a:ea typeface="Lexend"/>
                <a:cs typeface="Lexend"/>
                <a:sym typeface="Lexend"/>
              </a:defRPr>
            </a:lvl4pPr>
            <a:lvl5pPr lvl="4">
              <a:spcBef>
                <a:spcPts val="800"/>
              </a:spcBef>
              <a:spcAft>
                <a:spcPts val="0"/>
              </a:spcAft>
              <a:buSzPts val="2000"/>
              <a:buFont typeface="Lexend"/>
              <a:buNone/>
              <a:defRPr sz="2000">
                <a:latin typeface="Lexend"/>
                <a:ea typeface="Lexend"/>
                <a:cs typeface="Lexend"/>
                <a:sym typeface="Lexend"/>
              </a:defRPr>
            </a:lvl5pPr>
            <a:lvl6pPr lvl="5">
              <a:spcBef>
                <a:spcPts val="600"/>
              </a:spcBef>
              <a:spcAft>
                <a:spcPts val="0"/>
              </a:spcAft>
              <a:buSzPts val="2000"/>
              <a:buFont typeface="Lexend"/>
              <a:buNone/>
              <a:defRPr sz="2000">
                <a:latin typeface="Lexend"/>
                <a:ea typeface="Lexend"/>
                <a:cs typeface="Lexend"/>
                <a:sym typeface="Lexend"/>
              </a:defRPr>
            </a:lvl6pPr>
            <a:lvl7pPr lvl="6">
              <a:spcBef>
                <a:spcPts val="600"/>
              </a:spcBef>
              <a:spcAft>
                <a:spcPts val="0"/>
              </a:spcAft>
              <a:buSzPts val="2000"/>
              <a:buFont typeface="Lexend"/>
              <a:buNone/>
              <a:defRPr sz="2000">
                <a:latin typeface="Lexend"/>
                <a:ea typeface="Lexend"/>
                <a:cs typeface="Lexend"/>
                <a:sym typeface="Lexend"/>
              </a:defRPr>
            </a:lvl7pPr>
            <a:lvl8pPr lvl="7">
              <a:spcBef>
                <a:spcPts val="400"/>
              </a:spcBef>
              <a:spcAft>
                <a:spcPts val="0"/>
              </a:spcAft>
              <a:buSzPts val="2000"/>
              <a:buFont typeface="Lexend"/>
              <a:buNone/>
              <a:defRPr sz="2000">
                <a:latin typeface="Lexend"/>
                <a:ea typeface="Lexend"/>
                <a:cs typeface="Lexend"/>
                <a:sym typeface="Lexend"/>
              </a:defRPr>
            </a:lvl8pPr>
            <a:lvl9pPr lvl="8">
              <a:spcBef>
                <a:spcPts val="400"/>
              </a:spcBef>
              <a:spcAft>
                <a:spcPts val="200"/>
              </a:spcAft>
              <a:buSzPts val="2000"/>
              <a:buFont typeface="Lexend"/>
              <a:buNone/>
              <a:defRPr sz="2000">
                <a:latin typeface="Lexend"/>
                <a:ea typeface="Lexend"/>
                <a:cs typeface="Lexend"/>
                <a:sym typeface="Lexend"/>
              </a:defRPr>
            </a:lvl9pPr>
          </a:lstStyle>
          <a:p>
            <a:endParaRPr/>
          </a:p>
        </p:txBody>
      </p:sp>
      <p:sp>
        <p:nvSpPr>
          <p:cNvPr id="1697" name="Google Shape;1697;p179"/>
          <p:cNvSpPr txBox="1">
            <a:spLocks noGrp="1"/>
          </p:cNvSpPr>
          <p:nvPr>
            <p:ph type="subTitle" idx="4"/>
          </p:nvPr>
        </p:nvSpPr>
        <p:spPr>
          <a:xfrm>
            <a:off x="2699325" y="2562600"/>
            <a:ext cx="4047900" cy="487200"/>
          </a:xfrm>
          <a:prstGeom prst="rect">
            <a:avLst/>
          </a:prstGeom>
        </p:spPr>
        <p:txBody>
          <a:bodyPr spcFirstLastPara="1" wrap="square" lIns="0" tIns="0" rIns="0" bIns="0" anchor="t" anchorCtr="0">
            <a:sp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Font typeface="Lexend"/>
              <a:buNone/>
              <a:defRPr>
                <a:latin typeface="Lexend"/>
                <a:ea typeface="Lexend"/>
                <a:cs typeface="Lexend"/>
                <a:sym typeface="Lexend"/>
              </a:defRPr>
            </a:lvl9pPr>
          </a:lstStyle>
          <a:p>
            <a:endParaRPr/>
          </a:p>
        </p:txBody>
      </p:sp>
      <p:sp>
        <p:nvSpPr>
          <p:cNvPr id="1698" name="Google Shape;1698;p179"/>
          <p:cNvSpPr txBox="1">
            <a:spLocks noGrp="1"/>
          </p:cNvSpPr>
          <p:nvPr>
            <p:ph type="body" idx="5"/>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9.3 Lesson outline (2)">
  <p:cSld name="CUSTOM_3">
    <p:spTree>
      <p:nvGrpSpPr>
        <p:cNvPr id="1" name="Shape 1699"/>
        <p:cNvGrpSpPr/>
        <p:nvPr/>
      </p:nvGrpSpPr>
      <p:grpSpPr>
        <a:xfrm>
          <a:off x="0" y="0"/>
          <a:ext cx="0" cy="0"/>
          <a:chOff x="0" y="0"/>
          <a:chExt cx="0" cy="0"/>
        </a:xfrm>
      </p:grpSpPr>
      <p:pic>
        <p:nvPicPr>
          <p:cNvPr id="1700" name="Google Shape;1700;p180"/>
          <p:cNvPicPr preferRelativeResize="0"/>
          <p:nvPr/>
        </p:nvPicPr>
        <p:blipFill rotWithShape="1">
          <a:blip r:embed="rId2" cstate="email">
            <a:alphaModFix/>
            <a:extLst>
              <a:ext uri="{28A0092B-C50C-407E-A947-70E740481C1C}">
                <a14:useLocalDpi xmlns:a14="http://schemas.microsoft.com/office/drawing/2010/main"/>
              </a:ext>
            </a:extLst>
          </a:blip>
          <a:srcRect t="3678" b="3669"/>
          <a:stretch/>
        </p:blipFill>
        <p:spPr>
          <a:xfrm>
            <a:off x="863550" y="2926472"/>
            <a:ext cx="7439126" cy="572078"/>
          </a:xfrm>
          <a:prstGeom prst="rect">
            <a:avLst/>
          </a:prstGeom>
          <a:noFill/>
          <a:ln>
            <a:noFill/>
          </a:ln>
        </p:spPr>
      </p:pic>
      <p:pic>
        <p:nvPicPr>
          <p:cNvPr id="1701" name="Google Shape;1701;p180"/>
          <p:cNvPicPr preferRelativeResize="0"/>
          <p:nvPr/>
        </p:nvPicPr>
        <p:blipFill rotWithShape="1">
          <a:blip r:embed="rId3" cstate="email">
            <a:alphaModFix/>
            <a:extLst>
              <a:ext uri="{28A0092B-C50C-407E-A947-70E740481C1C}">
                <a14:useLocalDpi xmlns:a14="http://schemas.microsoft.com/office/drawing/2010/main"/>
              </a:ext>
            </a:extLst>
          </a:blip>
          <a:srcRect t="3678" b="3669"/>
          <a:stretch/>
        </p:blipFill>
        <p:spPr>
          <a:xfrm>
            <a:off x="863550" y="1989425"/>
            <a:ext cx="7439126" cy="572078"/>
          </a:xfrm>
          <a:prstGeom prst="rect">
            <a:avLst/>
          </a:prstGeom>
          <a:noFill/>
          <a:ln>
            <a:noFill/>
          </a:ln>
        </p:spPr>
      </p:pic>
      <p:pic>
        <p:nvPicPr>
          <p:cNvPr id="1702" name="Google Shape;1702;p18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63550" y="1954586"/>
            <a:ext cx="145900" cy="645874"/>
          </a:xfrm>
          <a:prstGeom prst="rect">
            <a:avLst/>
          </a:prstGeom>
          <a:noFill/>
          <a:ln>
            <a:noFill/>
          </a:ln>
        </p:spPr>
      </p:pic>
      <p:cxnSp>
        <p:nvCxnSpPr>
          <p:cNvPr id="1703" name="Google Shape;1703;p180"/>
          <p:cNvCxnSpPr>
            <a:endCxn id="1704"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1705" name="Google Shape;1705;p180"/>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363482" y="1993619"/>
            <a:ext cx="563185" cy="572092"/>
          </a:xfrm>
          <a:prstGeom prst="rect">
            <a:avLst/>
          </a:prstGeom>
          <a:noFill/>
          <a:ln>
            <a:noFill/>
          </a:ln>
        </p:spPr>
      </p:pic>
      <p:sp>
        <p:nvSpPr>
          <p:cNvPr id="1706" name="Google Shape;1706;p180"/>
          <p:cNvSpPr txBox="1">
            <a:spLocks noGrp="1"/>
          </p:cNvSpPr>
          <p:nvPr>
            <p:ph type="title"/>
          </p:nvPr>
        </p:nvSpPr>
        <p:spPr>
          <a:xfrm>
            <a:off x="1225225" y="2133562"/>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pic>
        <p:nvPicPr>
          <p:cNvPr id="1704" name="Google Shape;1704;p180"/>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363340" y="2925705"/>
            <a:ext cx="563446" cy="572077"/>
          </a:xfrm>
          <a:prstGeom prst="rect">
            <a:avLst/>
          </a:prstGeom>
          <a:noFill/>
          <a:ln>
            <a:noFill/>
          </a:ln>
        </p:spPr>
      </p:pic>
      <p:grpSp>
        <p:nvGrpSpPr>
          <p:cNvPr id="1707" name="Google Shape;1707;p180"/>
          <p:cNvGrpSpPr/>
          <p:nvPr/>
        </p:nvGrpSpPr>
        <p:grpSpPr>
          <a:xfrm>
            <a:off x="-12" y="0"/>
            <a:ext cx="9151202" cy="598359"/>
            <a:chOff x="-12" y="0"/>
            <a:chExt cx="9151202" cy="598359"/>
          </a:xfrm>
        </p:grpSpPr>
        <p:sp>
          <p:nvSpPr>
            <p:cNvPr id="1708" name="Google Shape;1708;p180"/>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09" name="Google Shape;1709;p180"/>
            <p:cNvPicPr preferRelativeResize="0"/>
            <p:nvPr/>
          </p:nvPicPr>
          <p:blipFill rotWithShape="1">
            <a:blip r:embed="rId7" cstate="email">
              <a:alphaModFix/>
              <a:extLst>
                <a:ext uri="{28A0092B-C50C-407E-A947-70E740481C1C}">
                  <a14:useLocalDpi xmlns:a14="http://schemas.microsoft.com/office/drawing/2010/main"/>
                </a:ext>
              </a:extLst>
            </a:blip>
            <a:srcRect t="1699" b="1709"/>
            <a:stretch/>
          </p:blipFill>
          <p:spPr>
            <a:xfrm>
              <a:off x="-12" y="481650"/>
              <a:ext cx="9151202" cy="116709"/>
            </a:xfrm>
            <a:prstGeom prst="rect">
              <a:avLst/>
            </a:prstGeom>
            <a:noFill/>
            <a:ln>
              <a:noFill/>
            </a:ln>
          </p:spPr>
        </p:pic>
      </p:grpSp>
      <p:sp>
        <p:nvSpPr>
          <p:cNvPr id="1710" name="Google Shape;1710;p180"/>
          <p:cNvSpPr txBox="1"/>
          <p:nvPr/>
        </p:nvSpPr>
        <p:spPr>
          <a:xfrm>
            <a:off x="324000" y="112500"/>
            <a:ext cx="2304900" cy="307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000" b="1">
                <a:solidFill>
                  <a:schemeClr val="dk1"/>
                </a:solidFill>
                <a:latin typeface="Lexend"/>
                <a:ea typeface="Lexend"/>
                <a:cs typeface="Lexend"/>
                <a:sym typeface="Lexend"/>
              </a:rPr>
              <a:t>Lesson outline</a:t>
            </a:r>
            <a:endParaRPr sz="2000" b="1">
              <a:solidFill>
                <a:schemeClr val="dk1"/>
              </a:solidFill>
              <a:latin typeface="Lexend"/>
              <a:ea typeface="Lexend"/>
              <a:cs typeface="Lexend"/>
              <a:sym typeface="Lexend"/>
            </a:endParaRPr>
          </a:p>
        </p:txBody>
      </p:sp>
      <p:sp>
        <p:nvSpPr>
          <p:cNvPr id="1711" name="Google Shape;1711;p180"/>
          <p:cNvSpPr txBox="1">
            <a:spLocks noGrp="1"/>
          </p:cNvSpPr>
          <p:nvPr>
            <p:ph type="title" idx="2"/>
          </p:nvPr>
        </p:nvSpPr>
        <p:spPr>
          <a:xfrm>
            <a:off x="324000" y="810000"/>
            <a:ext cx="7135200" cy="307800"/>
          </a:xfrm>
          <a:prstGeom prst="rect">
            <a:avLst/>
          </a:prstGeom>
        </p:spPr>
        <p:txBody>
          <a:bodyPr spcFirstLastPara="1" wrap="square" lIns="0" tIns="0" rIns="0" bIns="0" anchor="ctr" anchorCtr="0">
            <a:noAutofit/>
          </a:bodyPr>
          <a:lstStyle>
            <a:lvl1pPr lvl="0">
              <a:spcBef>
                <a:spcPts val="0"/>
              </a:spcBef>
              <a:spcAft>
                <a:spcPts val="0"/>
              </a:spcAft>
              <a:buSzPts val="2200"/>
              <a:buFont typeface="Lexend"/>
              <a:buNone/>
              <a:defRPr b="0">
                <a:latin typeface="Lexend"/>
                <a:ea typeface="Lexend"/>
                <a:cs typeface="Lexend"/>
                <a:sym typeface="Lexend"/>
              </a:defRPr>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a:endParaRPr/>
          </a:p>
        </p:txBody>
      </p:sp>
      <p:sp>
        <p:nvSpPr>
          <p:cNvPr id="1712" name="Google Shape;1712;p180"/>
          <p:cNvSpPr txBox="1">
            <a:spLocks noGrp="1"/>
          </p:cNvSpPr>
          <p:nvPr>
            <p:ph type="title" idx="3"/>
          </p:nvPr>
        </p:nvSpPr>
        <p:spPr>
          <a:xfrm>
            <a:off x="1225225" y="3069850"/>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9.3 Lesson outline (3)">
  <p:cSld name="CUSTOM_3_2">
    <p:spTree>
      <p:nvGrpSpPr>
        <p:cNvPr id="1" name="Shape 1713"/>
        <p:cNvGrpSpPr/>
        <p:nvPr/>
      </p:nvGrpSpPr>
      <p:grpSpPr>
        <a:xfrm>
          <a:off x="0" y="0"/>
          <a:ext cx="0" cy="0"/>
          <a:chOff x="0" y="0"/>
          <a:chExt cx="0" cy="0"/>
        </a:xfrm>
      </p:grpSpPr>
      <p:pic>
        <p:nvPicPr>
          <p:cNvPr id="1714" name="Google Shape;1714;p181"/>
          <p:cNvPicPr preferRelativeResize="0"/>
          <p:nvPr/>
        </p:nvPicPr>
        <p:blipFill rotWithShape="1">
          <a:blip r:embed="rId2" cstate="email">
            <a:alphaModFix/>
            <a:extLst>
              <a:ext uri="{28A0092B-C50C-407E-A947-70E740481C1C}">
                <a14:useLocalDpi xmlns:a14="http://schemas.microsoft.com/office/drawing/2010/main"/>
              </a:ext>
            </a:extLst>
          </a:blip>
          <a:srcRect t="4429" b="4438"/>
          <a:stretch/>
        </p:blipFill>
        <p:spPr>
          <a:xfrm>
            <a:off x="863550" y="3642223"/>
            <a:ext cx="7439125" cy="563227"/>
          </a:xfrm>
          <a:prstGeom prst="rect">
            <a:avLst/>
          </a:prstGeom>
          <a:noFill/>
          <a:ln>
            <a:noFill/>
          </a:ln>
        </p:spPr>
      </p:pic>
      <p:pic>
        <p:nvPicPr>
          <p:cNvPr id="1715" name="Google Shape;1715;p18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63550" y="3600900"/>
            <a:ext cx="145900" cy="645874"/>
          </a:xfrm>
          <a:prstGeom prst="rect">
            <a:avLst/>
          </a:prstGeom>
          <a:noFill/>
          <a:ln>
            <a:noFill/>
          </a:ln>
        </p:spPr>
      </p:pic>
      <p:pic>
        <p:nvPicPr>
          <p:cNvPr id="1716" name="Google Shape;1716;p181"/>
          <p:cNvPicPr preferRelativeResize="0"/>
          <p:nvPr/>
        </p:nvPicPr>
        <p:blipFill rotWithShape="1">
          <a:blip r:embed="rId4" cstate="email">
            <a:alphaModFix/>
            <a:extLst>
              <a:ext uri="{28A0092B-C50C-407E-A947-70E740481C1C}">
                <a14:useLocalDpi xmlns:a14="http://schemas.microsoft.com/office/drawing/2010/main"/>
              </a:ext>
            </a:extLst>
          </a:blip>
          <a:srcRect t="3678" b="3669"/>
          <a:stretch/>
        </p:blipFill>
        <p:spPr>
          <a:xfrm>
            <a:off x="863550" y="2704186"/>
            <a:ext cx="7439126" cy="572074"/>
          </a:xfrm>
          <a:prstGeom prst="rect">
            <a:avLst/>
          </a:prstGeom>
          <a:noFill/>
          <a:ln>
            <a:noFill/>
          </a:ln>
        </p:spPr>
      </p:pic>
      <p:pic>
        <p:nvPicPr>
          <p:cNvPr id="1717" name="Google Shape;1717;p18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63550" y="2677988"/>
            <a:ext cx="145900" cy="645874"/>
          </a:xfrm>
          <a:prstGeom prst="rect">
            <a:avLst/>
          </a:prstGeom>
          <a:noFill/>
          <a:ln>
            <a:noFill/>
          </a:ln>
        </p:spPr>
      </p:pic>
      <p:pic>
        <p:nvPicPr>
          <p:cNvPr id="1718" name="Google Shape;1718;p181"/>
          <p:cNvPicPr preferRelativeResize="0"/>
          <p:nvPr/>
        </p:nvPicPr>
        <p:blipFill rotWithShape="1">
          <a:blip r:embed="rId5" cstate="email">
            <a:alphaModFix/>
            <a:extLst>
              <a:ext uri="{28A0092B-C50C-407E-A947-70E740481C1C}">
                <a14:useLocalDpi xmlns:a14="http://schemas.microsoft.com/office/drawing/2010/main"/>
              </a:ext>
            </a:extLst>
          </a:blip>
          <a:srcRect t="3678" b="3669"/>
          <a:stretch/>
        </p:blipFill>
        <p:spPr>
          <a:xfrm>
            <a:off x="863550" y="1678325"/>
            <a:ext cx="7439126" cy="572074"/>
          </a:xfrm>
          <a:prstGeom prst="rect">
            <a:avLst/>
          </a:prstGeom>
          <a:noFill/>
          <a:ln>
            <a:noFill/>
          </a:ln>
        </p:spPr>
      </p:pic>
      <p:pic>
        <p:nvPicPr>
          <p:cNvPr id="1719" name="Google Shape;1719;p18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63550" y="1643475"/>
            <a:ext cx="145900" cy="645874"/>
          </a:xfrm>
          <a:prstGeom prst="rect">
            <a:avLst/>
          </a:prstGeom>
          <a:noFill/>
          <a:ln>
            <a:noFill/>
          </a:ln>
        </p:spPr>
      </p:pic>
      <p:cxnSp>
        <p:nvCxnSpPr>
          <p:cNvPr id="1720" name="Google Shape;1720;p181"/>
          <p:cNvCxnSpPr>
            <a:endCxn id="1721" idx="2"/>
          </p:cNvCxnSpPr>
          <p:nvPr/>
        </p:nvCxnSpPr>
        <p:spPr>
          <a:xfrm>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1721" name="Google Shape;1721;p181"/>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366079" y="3636220"/>
            <a:ext cx="563446" cy="572077"/>
          </a:xfrm>
          <a:prstGeom prst="rect">
            <a:avLst/>
          </a:prstGeom>
          <a:noFill/>
          <a:ln>
            <a:noFill/>
          </a:ln>
        </p:spPr>
      </p:pic>
      <p:pic>
        <p:nvPicPr>
          <p:cNvPr id="1722" name="Google Shape;1722;p181"/>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363482" y="1682508"/>
            <a:ext cx="563185" cy="572092"/>
          </a:xfrm>
          <a:prstGeom prst="rect">
            <a:avLst/>
          </a:prstGeom>
          <a:noFill/>
          <a:ln>
            <a:noFill/>
          </a:ln>
        </p:spPr>
      </p:pic>
      <p:pic>
        <p:nvPicPr>
          <p:cNvPr id="1723" name="Google Shape;1723;p181"/>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363340" y="2703416"/>
            <a:ext cx="563446" cy="572077"/>
          </a:xfrm>
          <a:prstGeom prst="rect">
            <a:avLst/>
          </a:prstGeom>
          <a:noFill/>
          <a:ln>
            <a:noFill/>
          </a:ln>
        </p:spPr>
      </p:pic>
      <p:grpSp>
        <p:nvGrpSpPr>
          <p:cNvPr id="1724" name="Google Shape;1724;p181"/>
          <p:cNvGrpSpPr/>
          <p:nvPr/>
        </p:nvGrpSpPr>
        <p:grpSpPr>
          <a:xfrm>
            <a:off x="-12" y="0"/>
            <a:ext cx="9151202" cy="598359"/>
            <a:chOff x="-12" y="0"/>
            <a:chExt cx="9151202" cy="598359"/>
          </a:xfrm>
        </p:grpSpPr>
        <p:sp>
          <p:nvSpPr>
            <p:cNvPr id="1725" name="Google Shape;1725;p181"/>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26" name="Google Shape;1726;p181"/>
            <p:cNvPicPr preferRelativeResize="0"/>
            <p:nvPr/>
          </p:nvPicPr>
          <p:blipFill rotWithShape="1">
            <a:blip r:embed="rId9" cstate="email">
              <a:alphaModFix/>
              <a:extLst>
                <a:ext uri="{28A0092B-C50C-407E-A947-70E740481C1C}">
                  <a14:useLocalDpi xmlns:a14="http://schemas.microsoft.com/office/drawing/2010/main"/>
                </a:ext>
              </a:extLst>
            </a:blip>
            <a:srcRect t="1699" b="1709"/>
            <a:stretch/>
          </p:blipFill>
          <p:spPr>
            <a:xfrm>
              <a:off x="-12" y="481650"/>
              <a:ext cx="9151202" cy="116709"/>
            </a:xfrm>
            <a:prstGeom prst="rect">
              <a:avLst/>
            </a:prstGeom>
            <a:noFill/>
            <a:ln>
              <a:noFill/>
            </a:ln>
          </p:spPr>
        </p:pic>
      </p:grpSp>
      <p:sp>
        <p:nvSpPr>
          <p:cNvPr id="1727" name="Google Shape;1727;p181"/>
          <p:cNvSpPr txBox="1"/>
          <p:nvPr/>
        </p:nvSpPr>
        <p:spPr>
          <a:xfrm>
            <a:off x="324000" y="112500"/>
            <a:ext cx="2304900" cy="307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000" b="1">
                <a:solidFill>
                  <a:schemeClr val="dk1"/>
                </a:solidFill>
                <a:latin typeface="Lexend"/>
                <a:ea typeface="Lexend"/>
                <a:cs typeface="Lexend"/>
                <a:sym typeface="Lexend"/>
              </a:rPr>
              <a:t>Lesson outline</a:t>
            </a:r>
            <a:endParaRPr sz="2000" b="1">
              <a:solidFill>
                <a:schemeClr val="dk1"/>
              </a:solidFill>
              <a:latin typeface="Lexend"/>
              <a:ea typeface="Lexend"/>
              <a:cs typeface="Lexend"/>
              <a:sym typeface="Lexend"/>
            </a:endParaRPr>
          </a:p>
        </p:txBody>
      </p:sp>
      <p:sp>
        <p:nvSpPr>
          <p:cNvPr id="1728" name="Google Shape;1728;p181"/>
          <p:cNvSpPr txBox="1">
            <a:spLocks noGrp="1"/>
          </p:cNvSpPr>
          <p:nvPr>
            <p:ph type="title"/>
          </p:nvPr>
        </p:nvSpPr>
        <p:spPr>
          <a:xfrm>
            <a:off x="324000" y="810000"/>
            <a:ext cx="7135200" cy="307800"/>
          </a:xfrm>
          <a:prstGeom prst="rect">
            <a:avLst/>
          </a:prstGeom>
        </p:spPr>
        <p:txBody>
          <a:bodyPr spcFirstLastPara="1" wrap="square" lIns="0" tIns="0" rIns="0" bIns="0" anchor="ctr" anchorCtr="0">
            <a:noAutofit/>
          </a:bodyPr>
          <a:lstStyle>
            <a:lvl1pPr lvl="0">
              <a:spcBef>
                <a:spcPts val="0"/>
              </a:spcBef>
              <a:spcAft>
                <a:spcPts val="0"/>
              </a:spcAft>
              <a:buSzPts val="2200"/>
              <a:buFont typeface="Lexend"/>
              <a:buNone/>
              <a:defRPr b="0">
                <a:latin typeface="Lexend"/>
                <a:ea typeface="Lexend"/>
                <a:cs typeface="Lexend"/>
                <a:sym typeface="Lexend"/>
              </a:defRPr>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a:endParaRPr/>
          </a:p>
        </p:txBody>
      </p:sp>
      <p:sp>
        <p:nvSpPr>
          <p:cNvPr id="1729" name="Google Shape;1729;p181"/>
          <p:cNvSpPr txBox="1">
            <a:spLocks noGrp="1"/>
          </p:cNvSpPr>
          <p:nvPr>
            <p:ph type="title" idx="2"/>
          </p:nvPr>
        </p:nvSpPr>
        <p:spPr>
          <a:xfrm>
            <a:off x="1225225" y="2841250"/>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1730" name="Google Shape;1730;p181"/>
          <p:cNvSpPr txBox="1">
            <a:spLocks noGrp="1"/>
          </p:cNvSpPr>
          <p:nvPr>
            <p:ph type="title" idx="3"/>
          </p:nvPr>
        </p:nvSpPr>
        <p:spPr>
          <a:xfrm>
            <a:off x="1225200" y="3781950"/>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1731" name="Google Shape;1731;p181"/>
          <p:cNvSpPr txBox="1">
            <a:spLocks noGrp="1"/>
          </p:cNvSpPr>
          <p:nvPr>
            <p:ph type="title" idx="4"/>
          </p:nvPr>
        </p:nvSpPr>
        <p:spPr>
          <a:xfrm>
            <a:off x="1225200" y="1822462"/>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9.3 Lesson outline (4)">
  <p:cSld name="CUSTOM_4">
    <p:spTree>
      <p:nvGrpSpPr>
        <p:cNvPr id="1" name="Shape 1732"/>
        <p:cNvGrpSpPr/>
        <p:nvPr/>
      </p:nvGrpSpPr>
      <p:grpSpPr>
        <a:xfrm>
          <a:off x="0" y="0"/>
          <a:ext cx="0" cy="0"/>
          <a:chOff x="0" y="0"/>
          <a:chExt cx="0" cy="0"/>
        </a:xfrm>
      </p:grpSpPr>
      <p:pic>
        <p:nvPicPr>
          <p:cNvPr id="1733" name="Google Shape;1733;p182"/>
          <p:cNvPicPr preferRelativeResize="0"/>
          <p:nvPr/>
        </p:nvPicPr>
        <p:blipFill rotWithShape="1">
          <a:blip r:embed="rId2" cstate="email">
            <a:alphaModFix/>
            <a:extLst>
              <a:ext uri="{28A0092B-C50C-407E-A947-70E740481C1C}">
                <a14:useLocalDpi xmlns:a14="http://schemas.microsoft.com/office/drawing/2010/main"/>
              </a:ext>
            </a:extLst>
          </a:blip>
          <a:srcRect t="4429" b="4438"/>
          <a:stretch/>
        </p:blipFill>
        <p:spPr>
          <a:xfrm>
            <a:off x="863550" y="3146932"/>
            <a:ext cx="7439125" cy="563230"/>
          </a:xfrm>
          <a:prstGeom prst="rect">
            <a:avLst/>
          </a:prstGeom>
          <a:noFill/>
          <a:ln>
            <a:noFill/>
          </a:ln>
        </p:spPr>
      </p:pic>
      <p:pic>
        <p:nvPicPr>
          <p:cNvPr id="1734" name="Google Shape;1734;p18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63550" y="3105610"/>
            <a:ext cx="145900" cy="645874"/>
          </a:xfrm>
          <a:prstGeom prst="rect">
            <a:avLst/>
          </a:prstGeom>
          <a:noFill/>
          <a:ln>
            <a:noFill/>
          </a:ln>
        </p:spPr>
      </p:pic>
      <p:pic>
        <p:nvPicPr>
          <p:cNvPr id="1735" name="Google Shape;1735;p182"/>
          <p:cNvPicPr preferRelativeResize="0"/>
          <p:nvPr/>
        </p:nvPicPr>
        <p:blipFill rotWithShape="1">
          <a:blip r:embed="rId4" cstate="email">
            <a:alphaModFix/>
            <a:extLst>
              <a:ext uri="{28A0092B-C50C-407E-A947-70E740481C1C}">
                <a14:useLocalDpi xmlns:a14="http://schemas.microsoft.com/office/drawing/2010/main"/>
              </a:ext>
            </a:extLst>
          </a:blip>
          <a:srcRect t="4387" b="4396"/>
          <a:stretch/>
        </p:blipFill>
        <p:spPr>
          <a:xfrm>
            <a:off x="863550" y="3971358"/>
            <a:ext cx="7439126" cy="563217"/>
          </a:xfrm>
          <a:prstGeom prst="rect">
            <a:avLst/>
          </a:prstGeom>
          <a:noFill/>
          <a:ln>
            <a:noFill/>
          </a:ln>
        </p:spPr>
      </p:pic>
      <p:pic>
        <p:nvPicPr>
          <p:cNvPr id="1736" name="Google Shape;1736;p18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63550" y="3939648"/>
            <a:ext cx="145900" cy="645874"/>
          </a:xfrm>
          <a:prstGeom prst="rect">
            <a:avLst/>
          </a:prstGeom>
          <a:noFill/>
          <a:ln>
            <a:noFill/>
          </a:ln>
        </p:spPr>
      </p:pic>
      <p:pic>
        <p:nvPicPr>
          <p:cNvPr id="1737" name="Google Shape;1737;p182"/>
          <p:cNvPicPr preferRelativeResize="0"/>
          <p:nvPr/>
        </p:nvPicPr>
        <p:blipFill rotWithShape="1">
          <a:blip r:embed="rId5" cstate="email">
            <a:alphaModFix/>
            <a:extLst>
              <a:ext uri="{28A0092B-C50C-407E-A947-70E740481C1C}">
                <a14:useLocalDpi xmlns:a14="http://schemas.microsoft.com/office/drawing/2010/main"/>
              </a:ext>
            </a:extLst>
          </a:blip>
          <a:srcRect t="3678" b="3669"/>
          <a:stretch/>
        </p:blipFill>
        <p:spPr>
          <a:xfrm>
            <a:off x="863550" y="2292191"/>
            <a:ext cx="7439126" cy="572077"/>
          </a:xfrm>
          <a:prstGeom prst="rect">
            <a:avLst/>
          </a:prstGeom>
          <a:noFill/>
          <a:ln>
            <a:noFill/>
          </a:ln>
        </p:spPr>
      </p:pic>
      <p:pic>
        <p:nvPicPr>
          <p:cNvPr id="1738" name="Google Shape;1738;p18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63550" y="2265998"/>
            <a:ext cx="145900" cy="645874"/>
          </a:xfrm>
          <a:prstGeom prst="rect">
            <a:avLst/>
          </a:prstGeom>
          <a:noFill/>
          <a:ln>
            <a:noFill/>
          </a:ln>
        </p:spPr>
      </p:pic>
      <p:pic>
        <p:nvPicPr>
          <p:cNvPr id="1739" name="Google Shape;1739;p182"/>
          <p:cNvPicPr preferRelativeResize="0"/>
          <p:nvPr/>
        </p:nvPicPr>
        <p:blipFill rotWithShape="1">
          <a:blip r:embed="rId6" cstate="email">
            <a:alphaModFix/>
            <a:extLst>
              <a:ext uri="{28A0092B-C50C-407E-A947-70E740481C1C}">
                <a14:useLocalDpi xmlns:a14="http://schemas.microsoft.com/office/drawing/2010/main"/>
              </a:ext>
            </a:extLst>
          </a:blip>
          <a:srcRect t="3678" b="3669"/>
          <a:stretch/>
        </p:blipFill>
        <p:spPr>
          <a:xfrm>
            <a:off x="863550" y="1457950"/>
            <a:ext cx="7439126" cy="572077"/>
          </a:xfrm>
          <a:prstGeom prst="rect">
            <a:avLst/>
          </a:prstGeom>
          <a:noFill/>
          <a:ln>
            <a:noFill/>
          </a:ln>
        </p:spPr>
      </p:pic>
      <p:pic>
        <p:nvPicPr>
          <p:cNvPr id="1740" name="Google Shape;1740;p18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63550" y="1423110"/>
            <a:ext cx="145900" cy="645874"/>
          </a:xfrm>
          <a:prstGeom prst="rect">
            <a:avLst/>
          </a:prstGeom>
          <a:noFill/>
          <a:ln>
            <a:noFill/>
          </a:ln>
        </p:spPr>
      </p:pic>
      <p:cxnSp>
        <p:nvCxnSpPr>
          <p:cNvPr id="1741" name="Google Shape;1741;p182"/>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1742" name="Google Shape;1742;p182"/>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366079" y="3134650"/>
            <a:ext cx="563446" cy="572077"/>
          </a:xfrm>
          <a:prstGeom prst="rect">
            <a:avLst/>
          </a:prstGeom>
          <a:noFill/>
          <a:ln>
            <a:noFill/>
          </a:ln>
        </p:spPr>
      </p:pic>
      <p:pic>
        <p:nvPicPr>
          <p:cNvPr id="1743" name="Google Shape;1743;p182"/>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363357" y="1462166"/>
            <a:ext cx="563185" cy="572092"/>
          </a:xfrm>
          <a:prstGeom prst="rect">
            <a:avLst/>
          </a:prstGeom>
          <a:noFill/>
          <a:ln>
            <a:noFill/>
          </a:ln>
        </p:spPr>
      </p:pic>
      <p:pic>
        <p:nvPicPr>
          <p:cNvPr id="1744" name="Google Shape;1744;p182"/>
          <p:cNvPicPr preferRelativeResize="0"/>
          <p:nvPr/>
        </p:nvPicPr>
        <p:blipFill>
          <a:blip r:embed="rId9" cstate="email">
            <a:alphaModFix/>
            <a:extLst>
              <a:ext uri="{28A0092B-C50C-407E-A947-70E740481C1C}">
                <a14:useLocalDpi xmlns:a14="http://schemas.microsoft.com/office/drawing/2010/main"/>
              </a:ext>
            </a:extLst>
          </a:blip>
          <a:stretch>
            <a:fillRect/>
          </a:stretch>
        </p:blipFill>
        <p:spPr>
          <a:xfrm>
            <a:off x="363340" y="2287588"/>
            <a:ext cx="563446" cy="572077"/>
          </a:xfrm>
          <a:prstGeom prst="rect">
            <a:avLst/>
          </a:prstGeom>
          <a:noFill/>
          <a:ln>
            <a:noFill/>
          </a:ln>
        </p:spPr>
      </p:pic>
      <p:pic>
        <p:nvPicPr>
          <p:cNvPr id="1745" name="Google Shape;1745;p182"/>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363341" y="3969363"/>
            <a:ext cx="563446" cy="572077"/>
          </a:xfrm>
          <a:prstGeom prst="rect">
            <a:avLst/>
          </a:prstGeom>
          <a:noFill/>
          <a:ln>
            <a:noFill/>
          </a:ln>
        </p:spPr>
      </p:pic>
      <p:grpSp>
        <p:nvGrpSpPr>
          <p:cNvPr id="1746" name="Google Shape;1746;p182"/>
          <p:cNvGrpSpPr/>
          <p:nvPr/>
        </p:nvGrpSpPr>
        <p:grpSpPr>
          <a:xfrm>
            <a:off x="-12" y="0"/>
            <a:ext cx="9151202" cy="598359"/>
            <a:chOff x="-12" y="0"/>
            <a:chExt cx="9151202" cy="598359"/>
          </a:xfrm>
        </p:grpSpPr>
        <p:sp>
          <p:nvSpPr>
            <p:cNvPr id="1747" name="Google Shape;1747;p182"/>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48" name="Google Shape;1748;p182"/>
            <p:cNvPicPr preferRelativeResize="0"/>
            <p:nvPr/>
          </p:nvPicPr>
          <p:blipFill rotWithShape="1">
            <a:blip r:embed="rId11" cstate="email">
              <a:alphaModFix/>
              <a:extLst>
                <a:ext uri="{28A0092B-C50C-407E-A947-70E740481C1C}">
                  <a14:useLocalDpi xmlns:a14="http://schemas.microsoft.com/office/drawing/2010/main"/>
                </a:ext>
              </a:extLst>
            </a:blip>
            <a:srcRect t="1699" b="1709"/>
            <a:stretch/>
          </p:blipFill>
          <p:spPr>
            <a:xfrm>
              <a:off x="-12" y="481650"/>
              <a:ext cx="9151202" cy="116709"/>
            </a:xfrm>
            <a:prstGeom prst="rect">
              <a:avLst/>
            </a:prstGeom>
            <a:noFill/>
            <a:ln>
              <a:noFill/>
            </a:ln>
          </p:spPr>
        </p:pic>
      </p:grpSp>
      <p:sp>
        <p:nvSpPr>
          <p:cNvPr id="1749" name="Google Shape;1749;p182"/>
          <p:cNvSpPr txBox="1"/>
          <p:nvPr/>
        </p:nvSpPr>
        <p:spPr>
          <a:xfrm>
            <a:off x="324000" y="112500"/>
            <a:ext cx="2304900" cy="307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000" b="1">
                <a:solidFill>
                  <a:schemeClr val="dk1"/>
                </a:solidFill>
                <a:latin typeface="Lexend"/>
                <a:ea typeface="Lexend"/>
                <a:cs typeface="Lexend"/>
                <a:sym typeface="Lexend"/>
              </a:rPr>
              <a:t>Lesson outline</a:t>
            </a:r>
            <a:endParaRPr sz="2000" b="1">
              <a:solidFill>
                <a:schemeClr val="dk1"/>
              </a:solidFill>
              <a:latin typeface="Lexend"/>
              <a:ea typeface="Lexend"/>
              <a:cs typeface="Lexend"/>
              <a:sym typeface="Lexend"/>
            </a:endParaRPr>
          </a:p>
        </p:txBody>
      </p:sp>
      <p:sp>
        <p:nvSpPr>
          <p:cNvPr id="1750" name="Google Shape;1750;p182"/>
          <p:cNvSpPr txBox="1">
            <a:spLocks noGrp="1"/>
          </p:cNvSpPr>
          <p:nvPr>
            <p:ph type="title"/>
          </p:nvPr>
        </p:nvSpPr>
        <p:spPr>
          <a:xfrm>
            <a:off x="324000" y="810000"/>
            <a:ext cx="7135200" cy="307800"/>
          </a:xfrm>
          <a:prstGeom prst="rect">
            <a:avLst/>
          </a:prstGeom>
        </p:spPr>
        <p:txBody>
          <a:bodyPr spcFirstLastPara="1" wrap="square" lIns="0" tIns="0" rIns="0" bIns="0" anchor="ctr" anchorCtr="0">
            <a:noAutofit/>
          </a:bodyPr>
          <a:lstStyle>
            <a:lvl1pPr lvl="0">
              <a:spcBef>
                <a:spcPts val="0"/>
              </a:spcBef>
              <a:spcAft>
                <a:spcPts val="0"/>
              </a:spcAft>
              <a:buSzPts val="2200"/>
              <a:buFont typeface="Lexend"/>
              <a:buNone/>
              <a:defRPr b="0">
                <a:latin typeface="Lexend"/>
                <a:ea typeface="Lexend"/>
                <a:cs typeface="Lexend"/>
                <a:sym typeface="Lexend"/>
              </a:defRPr>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a:endParaRPr/>
          </a:p>
        </p:txBody>
      </p:sp>
      <p:sp>
        <p:nvSpPr>
          <p:cNvPr id="1751" name="Google Shape;1751;p182"/>
          <p:cNvSpPr txBox="1">
            <a:spLocks noGrp="1"/>
          </p:cNvSpPr>
          <p:nvPr>
            <p:ph type="title" idx="2"/>
          </p:nvPr>
        </p:nvSpPr>
        <p:spPr>
          <a:xfrm>
            <a:off x="1224600" y="1602100"/>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1752" name="Google Shape;1752;p182"/>
          <p:cNvSpPr txBox="1">
            <a:spLocks noGrp="1"/>
          </p:cNvSpPr>
          <p:nvPr>
            <p:ph type="title" idx="3"/>
          </p:nvPr>
        </p:nvSpPr>
        <p:spPr>
          <a:xfrm>
            <a:off x="1224600" y="2431750"/>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1753" name="Google Shape;1753;p182"/>
          <p:cNvSpPr txBox="1">
            <a:spLocks noGrp="1"/>
          </p:cNvSpPr>
          <p:nvPr>
            <p:ph type="title" idx="4"/>
          </p:nvPr>
        </p:nvSpPr>
        <p:spPr>
          <a:xfrm>
            <a:off x="1224600" y="3286637"/>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1754" name="Google Shape;1754;p182"/>
          <p:cNvSpPr txBox="1">
            <a:spLocks noGrp="1"/>
          </p:cNvSpPr>
          <p:nvPr>
            <p:ph type="title" idx="5"/>
          </p:nvPr>
        </p:nvSpPr>
        <p:spPr>
          <a:xfrm>
            <a:off x="1224600" y="4108150"/>
            <a:ext cx="6852300" cy="283800"/>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1800"/>
              <a:buFont typeface="Lexend"/>
              <a:buNone/>
              <a:defRPr sz="1800" b="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1.00 Explanation blank - purple ">
  <p:cSld name="TITLE_AND_TWO_COLUMNS_1_1_6_2_1_4">
    <p:spTree>
      <p:nvGrpSpPr>
        <p:cNvPr id="1" name="Shape 1755"/>
        <p:cNvGrpSpPr/>
        <p:nvPr/>
      </p:nvGrpSpPr>
      <p:grpSpPr>
        <a:xfrm>
          <a:off x="0" y="0"/>
          <a:ext cx="0" cy="0"/>
          <a:chOff x="0" y="0"/>
          <a:chExt cx="0" cy="0"/>
        </a:xfrm>
      </p:grpSpPr>
      <p:grpSp>
        <p:nvGrpSpPr>
          <p:cNvPr id="1756" name="Google Shape;1756;p183"/>
          <p:cNvGrpSpPr/>
          <p:nvPr/>
        </p:nvGrpSpPr>
        <p:grpSpPr>
          <a:xfrm>
            <a:off x="-1" y="-2"/>
            <a:ext cx="9151203" cy="649227"/>
            <a:chOff x="-1" y="-2"/>
            <a:chExt cx="9151203" cy="649227"/>
          </a:xfrm>
        </p:grpSpPr>
        <p:pic>
          <p:nvPicPr>
            <p:cNvPr id="1757" name="Google Shape;1757;p183"/>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0"/>
            </a:xfrm>
            <a:prstGeom prst="rect">
              <a:avLst/>
            </a:prstGeom>
            <a:noFill/>
            <a:ln>
              <a:noFill/>
            </a:ln>
          </p:spPr>
        </p:pic>
        <p:sp>
          <p:nvSpPr>
            <p:cNvPr id="1758" name="Google Shape;1758;p183"/>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59" name="Google Shape;1759;p183"/>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pic>
        <p:nvPicPr>
          <p:cNvPr id="1760" name="Google Shape;1760;p18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426950" y="-562"/>
            <a:ext cx="499700" cy="499700"/>
          </a:xfrm>
          <a:prstGeom prst="rect">
            <a:avLst/>
          </a:prstGeom>
          <a:noFill/>
          <a:ln>
            <a:noFill/>
          </a:ln>
        </p:spPr>
      </p:pic>
      <p:sp>
        <p:nvSpPr>
          <p:cNvPr id="1761" name="Google Shape;1761;p183"/>
          <p:cNvSpPr txBox="1"/>
          <p:nvPr/>
        </p:nvSpPr>
        <p:spPr>
          <a:xfrm>
            <a:off x="8209250" y="438760"/>
            <a:ext cx="9351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3EEFB"/>
                </a:solidFill>
                <a:latin typeface="Lexend"/>
                <a:ea typeface="Lexend"/>
                <a:cs typeface="Lexend"/>
                <a:sym typeface="Lexend"/>
              </a:rPr>
              <a:t>Explanation</a:t>
            </a:r>
            <a:endParaRPr sz="900" b="1">
              <a:solidFill>
                <a:srgbClr val="F3EEFB"/>
              </a:solidFill>
              <a:latin typeface="Lexend"/>
              <a:ea typeface="Lexend"/>
              <a:cs typeface="Lexend"/>
              <a:sym typeface="Lexend"/>
            </a:endParaRPr>
          </a:p>
        </p:txBody>
      </p:sp>
      <p:sp>
        <p:nvSpPr>
          <p:cNvPr id="1762" name="Google Shape;1762;p183"/>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63" name="Google Shape;1763;p183"/>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2.00 Explanation blank - jade">
  <p:cSld name="TITLE_AND_TWO_COLUMNS_1_1_6_2_1_2">
    <p:spTree>
      <p:nvGrpSpPr>
        <p:cNvPr id="1" name="Shape 1764"/>
        <p:cNvGrpSpPr/>
        <p:nvPr/>
      </p:nvGrpSpPr>
      <p:grpSpPr>
        <a:xfrm>
          <a:off x="0" y="0"/>
          <a:ext cx="0" cy="0"/>
          <a:chOff x="0" y="0"/>
          <a:chExt cx="0" cy="0"/>
        </a:xfrm>
      </p:grpSpPr>
      <p:grpSp>
        <p:nvGrpSpPr>
          <p:cNvPr id="1765" name="Google Shape;1765;p184"/>
          <p:cNvGrpSpPr/>
          <p:nvPr/>
        </p:nvGrpSpPr>
        <p:grpSpPr>
          <a:xfrm>
            <a:off x="-1" y="-2"/>
            <a:ext cx="9151203" cy="649236"/>
            <a:chOff x="-1" y="-2"/>
            <a:chExt cx="9151203" cy="649236"/>
          </a:xfrm>
        </p:grpSpPr>
        <p:pic>
          <p:nvPicPr>
            <p:cNvPr id="1766" name="Google Shape;1766;p184"/>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767" name="Google Shape;1767;p184"/>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68" name="Google Shape;1768;p184"/>
          <p:cNvSpPr txBox="1"/>
          <p:nvPr/>
        </p:nvSpPr>
        <p:spPr>
          <a:xfrm>
            <a:off x="8209250" y="438760"/>
            <a:ext cx="9351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Explanation</a:t>
            </a:r>
            <a:endParaRPr sz="900" b="1">
              <a:solidFill>
                <a:srgbClr val="E6F2F2"/>
              </a:solidFill>
              <a:latin typeface="Lexend"/>
              <a:ea typeface="Lexend"/>
              <a:cs typeface="Lexend"/>
              <a:sym typeface="Lexend"/>
            </a:endParaRPr>
          </a:p>
        </p:txBody>
      </p:sp>
      <p:pic>
        <p:nvPicPr>
          <p:cNvPr id="1769" name="Google Shape;1769;p18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426950" y="-562"/>
            <a:ext cx="499700" cy="499700"/>
          </a:xfrm>
          <a:prstGeom prst="rect">
            <a:avLst/>
          </a:prstGeom>
          <a:noFill/>
          <a:ln>
            <a:noFill/>
          </a:ln>
        </p:spPr>
      </p:pic>
      <p:sp>
        <p:nvSpPr>
          <p:cNvPr id="1770" name="Google Shape;1770;p184"/>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71" name="Google Shape;1771;p184"/>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772" name="Google Shape;1772;p184"/>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3.00 Explanation blank - blue ">
  <p:cSld name="TITLE_AND_TWO_COLUMNS_1_1_6_2_2">
    <p:spTree>
      <p:nvGrpSpPr>
        <p:cNvPr id="1" name="Shape 1773"/>
        <p:cNvGrpSpPr/>
        <p:nvPr/>
      </p:nvGrpSpPr>
      <p:grpSpPr>
        <a:xfrm>
          <a:off x="0" y="0"/>
          <a:ext cx="0" cy="0"/>
          <a:chOff x="0" y="0"/>
          <a:chExt cx="0" cy="0"/>
        </a:xfrm>
      </p:grpSpPr>
      <p:pic>
        <p:nvPicPr>
          <p:cNvPr id="1774" name="Google Shape;1774;p185"/>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775" name="Google Shape;1775;p185"/>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185"/>
          <p:cNvSpPr txBox="1"/>
          <p:nvPr/>
        </p:nvSpPr>
        <p:spPr>
          <a:xfrm>
            <a:off x="8209250" y="438760"/>
            <a:ext cx="9351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Explanation</a:t>
            </a:r>
            <a:endParaRPr sz="900" b="1">
              <a:solidFill>
                <a:srgbClr val="EBEDFE"/>
              </a:solidFill>
              <a:latin typeface="Lexend"/>
              <a:ea typeface="Lexend"/>
              <a:cs typeface="Lexend"/>
              <a:sym typeface="Lexend"/>
            </a:endParaRPr>
          </a:p>
        </p:txBody>
      </p:sp>
      <p:pic>
        <p:nvPicPr>
          <p:cNvPr id="1777" name="Google Shape;1777;p18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426950" y="-562"/>
            <a:ext cx="499700" cy="499700"/>
          </a:xfrm>
          <a:prstGeom prst="rect">
            <a:avLst/>
          </a:prstGeom>
          <a:noFill/>
          <a:ln>
            <a:noFill/>
          </a:ln>
        </p:spPr>
      </p:pic>
      <p:sp>
        <p:nvSpPr>
          <p:cNvPr id="1778" name="Google Shape;1778;p185"/>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79" name="Google Shape;1779;p185"/>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780" name="Google Shape;1780;p185"/>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4.00 Explanation blank - pink ">
  <p:cSld name="TITLE_AND_TWO_COLUMNS_1_1_6_2_1_1">
    <p:spTree>
      <p:nvGrpSpPr>
        <p:cNvPr id="1" name="Shape 1781"/>
        <p:cNvGrpSpPr/>
        <p:nvPr/>
      </p:nvGrpSpPr>
      <p:grpSpPr>
        <a:xfrm>
          <a:off x="0" y="0"/>
          <a:ext cx="0" cy="0"/>
          <a:chOff x="0" y="0"/>
          <a:chExt cx="0" cy="0"/>
        </a:xfrm>
      </p:grpSpPr>
      <p:pic>
        <p:nvPicPr>
          <p:cNvPr id="1782" name="Google Shape;1782;p186"/>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783" name="Google Shape;1783;p186"/>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186"/>
          <p:cNvSpPr txBox="1"/>
          <p:nvPr/>
        </p:nvSpPr>
        <p:spPr>
          <a:xfrm>
            <a:off x="8209250" y="438760"/>
            <a:ext cx="9351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Explanation</a:t>
            </a:r>
            <a:endParaRPr sz="900" b="1">
              <a:solidFill>
                <a:srgbClr val="FAEAF6"/>
              </a:solidFill>
              <a:latin typeface="Lexend"/>
              <a:ea typeface="Lexend"/>
              <a:cs typeface="Lexend"/>
              <a:sym typeface="Lexend"/>
            </a:endParaRPr>
          </a:p>
        </p:txBody>
      </p:sp>
      <p:pic>
        <p:nvPicPr>
          <p:cNvPr id="1785" name="Google Shape;1785;p18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426950" y="-562"/>
            <a:ext cx="499700" cy="499700"/>
          </a:xfrm>
          <a:prstGeom prst="rect">
            <a:avLst/>
          </a:prstGeom>
          <a:noFill/>
          <a:ln>
            <a:noFill/>
          </a:ln>
        </p:spPr>
      </p:pic>
      <p:sp>
        <p:nvSpPr>
          <p:cNvPr id="1786" name="Google Shape;1786;p186"/>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87" name="Google Shape;1787;p186"/>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1788" name="Google Shape;1788;p186"/>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1.01 I do We do - purple">
  <p:cSld name="TITLE_AND_TWO_COLUMNS_1_1_9_2_2">
    <p:bg>
      <p:bgPr>
        <a:solidFill>
          <a:srgbClr val="F3EEFB"/>
        </a:solidFill>
        <a:effectLst/>
      </p:bgPr>
    </p:bg>
    <p:spTree>
      <p:nvGrpSpPr>
        <p:cNvPr id="1" name="Shape 1789"/>
        <p:cNvGrpSpPr/>
        <p:nvPr/>
      </p:nvGrpSpPr>
      <p:grpSpPr>
        <a:xfrm>
          <a:off x="0" y="0"/>
          <a:ext cx="0" cy="0"/>
          <a:chOff x="0" y="0"/>
          <a:chExt cx="0" cy="0"/>
        </a:xfrm>
      </p:grpSpPr>
      <p:sp>
        <p:nvSpPr>
          <p:cNvPr id="1790" name="Google Shape;1790;p187"/>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91" name="Google Shape;1791;p187"/>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0"/>
          </a:xfrm>
          <a:prstGeom prst="rect">
            <a:avLst/>
          </a:prstGeom>
          <a:noFill/>
          <a:ln>
            <a:noFill/>
          </a:ln>
        </p:spPr>
      </p:pic>
      <p:sp>
        <p:nvSpPr>
          <p:cNvPr id="1792" name="Google Shape;1792;p187"/>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187"/>
          <p:cNvSpPr txBox="1">
            <a:spLocks noGrp="1"/>
          </p:cNvSpPr>
          <p:nvPr>
            <p:ph type="subTitle" idx="1"/>
          </p:nvPr>
        </p:nvSpPr>
        <p:spPr>
          <a:xfrm>
            <a:off x="324000" y="810000"/>
            <a:ext cx="3982200" cy="4010400"/>
          </a:xfrm>
          <a:prstGeom prst="rect">
            <a:avLst/>
          </a:prstGeom>
        </p:spPr>
        <p:txBody>
          <a:bodyPr spcFirstLastPara="1" wrap="square" lIns="0" tIns="0" rIns="0" bIns="0" anchor="t" anchorCtr="0">
            <a:sp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794" name="Google Shape;1794;p187"/>
          <p:cNvSpPr txBox="1">
            <a:spLocks noGrp="1"/>
          </p:cNvSpPr>
          <p:nvPr>
            <p:ph type="subTitle" idx="2"/>
          </p:nvPr>
        </p:nvSpPr>
        <p:spPr>
          <a:xfrm>
            <a:off x="4824000" y="810000"/>
            <a:ext cx="3982200" cy="4010400"/>
          </a:xfrm>
          <a:prstGeom prst="rect">
            <a:avLst/>
          </a:prstGeom>
        </p:spPr>
        <p:txBody>
          <a:bodyPr spcFirstLastPara="1" wrap="square" lIns="0" tIns="0" rIns="0" bIns="0" anchor="t" anchorCtr="0">
            <a:sp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1795" name="Google Shape;1795;p187"/>
          <p:cNvGrpSpPr/>
          <p:nvPr/>
        </p:nvGrpSpPr>
        <p:grpSpPr>
          <a:xfrm>
            <a:off x="7834231" y="1285"/>
            <a:ext cx="828900" cy="576065"/>
            <a:chOff x="7801496" y="1285"/>
            <a:chExt cx="828900" cy="576065"/>
          </a:xfrm>
        </p:grpSpPr>
        <p:pic>
          <p:nvPicPr>
            <p:cNvPr id="1796" name="Google Shape;1796;p18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966096" y="1285"/>
              <a:ext cx="499700" cy="499700"/>
            </a:xfrm>
            <a:prstGeom prst="rect">
              <a:avLst/>
            </a:prstGeom>
            <a:noFill/>
            <a:ln>
              <a:noFill/>
            </a:ln>
          </p:spPr>
        </p:pic>
        <p:sp>
          <p:nvSpPr>
            <p:cNvPr id="1797" name="Google Shape;1797;p187"/>
            <p:cNvSpPr txBox="1"/>
            <p:nvPr/>
          </p:nvSpPr>
          <p:spPr>
            <a:xfrm>
              <a:off x="7801496" y="438750"/>
              <a:ext cx="828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Explanation</a:t>
              </a:r>
              <a:endParaRPr sz="900" b="1">
                <a:solidFill>
                  <a:srgbClr val="EBEDFE"/>
                </a:solidFill>
                <a:latin typeface="Lexend"/>
                <a:ea typeface="Lexend"/>
                <a:cs typeface="Lexend"/>
                <a:sym typeface="Lexend"/>
              </a:endParaRPr>
            </a:p>
          </p:txBody>
        </p:sp>
      </p:grpSp>
      <p:grpSp>
        <p:nvGrpSpPr>
          <p:cNvPr id="1798" name="Google Shape;1798;p187"/>
          <p:cNvGrpSpPr/>
          <p:nvPr/>
        </p:nvGrpSpPr>
        <p:grpSpPr>
          <a:xfrm>
            <a:off x="8635663" y="1285"/>
            <a:ext cx="499700" cy="576065"/>
            <a:chOff x="8635663" y="1285"/>
            <a:chExt cx="499700" cy="576065"/>
          </a:xfrm>
        </p:grpSpPr>
        <p:pic>
          <p:nvPicPr>
            <p:cNvPr id="1799" name="Google Shape;1799;p187"/>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635663" y="1285"/>
              <a:ext cx="499700" cy="499700"/>
            </a:xfrm>
            <a:prstGeom prst="rect">
              <a:avLst/>
            </a:prstGeom>
            <a:noFill/>
            <a:ln>
              <a:noFill/>
            </a:ln>
          </p:spPr>
        </p:pic>
        <p:sp>
          <p:nvSpPr>
            <p:cNvPr id="1800" name="Google Shape;1800;p187"/>
            <p:cNvSpPr txBox="1"/>
            <p:nvPr/>
          </p:nvSpPr>
          <p:spPr>
            <a:xfrm>
              <a:off x="8662913" y="438750"/>
              <a:ext cx="4452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grpSp>
      <p:sp>
        <p:nvSpPr>
          <p:cNvPr id="1801" name="Google Shape;1801;p187"/>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02" name="Google Shape;1802;p187"/>
          <p:cNvSpPr txBox="1">
            <a:spLocks noGrp="1"/>
          </p:cNvSpPr>
          <p:nvPr>
            <p:ph type="body" idx="3"/>
          </p:nvPr>
        </p:nvSpPr>
        <p:spPr>
          <a:xfrm>
            <a:off x="328125" y="4748300"/>
            <a:ext cx="41688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
        <p:nvSpPr>
          <p:cNvPr id="1803" name="Google Shape;1803;p187"/>
          <p:cNvSpPr txBox="1">
            <a:spLocks noGrp="1"/>
          </p:cNvSpPr>
          <p:nvPr>
            <p:ph type="body" idx="4"/>
          </p:nvPr>
        </p:nvSpPr>
        <p:spPr>
          <a:xfrm>
            <a:off x="4595325" y="4748300"/>
            <a:ext cx="39300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2.01 I do We do - jade">
  <p:cSld name="TITLE_AND_TWO_COLUMNS_1_1_9_2_2_1_1">
    <p:bg>
      <p:bgPr>
        <a:solidFill>
          <a:srgbClr val="E6F2F2"/>
        </a:solidFill>
        <a:effectLst/>
      </p:bgPr>
    </p:bg>
    <p:spTree>
      <p:nvGrpSpPr>
        <p:cNvPr id="1" name="Shape 1804"/>
        <p:cNvGrpSpPr/>
        <p:nvPr/>
      </p:nvGrpSpPr>
      <p:grpSpPr>
        <a:xfrm>
          <a:off x="0" y="0"/>
          <a:ext cx="0" cy="0"/>
          <a:chOff x="0" y="0"/>
          <a:chExt cx="0" cy="0"/>
        </a:xfrm>
      </p:grpSpPr>
      <p:sp>
        <p:nvSpPr>
          <p:cNvPr id="1805" name="Google Shape;1805;p188"/>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06" name="Google Shape;1806;p188"/>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807" name="Google Shape;1807;p188"/>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188"/>
          <p:cNvSpPr txBox="1">
            <a:spLocks noGrp="1"/>
          </p:cNvSpPr>
          <p:nvPr>
            <p:ph type="subTitle" idx="1"/>
          </p:nvPr>
        </p:nvSpPr>
        <p:spPr>
          <a:xfrm>
            <a:off x="4824000" y="810000"/>
            <a:ext cx="3982200" cy="4010400"/>
          </a:xfrm>
          <a:prstGeom prst="rect">
            <a:avLst/>
          </a:prstGeom>
        </p:spPr>
        <p:txBody>
          <a:bodyPr spcFirstLastPara="1" wrap="square" lIns="0" tIns="0" rIns="0" bIns="0" anchor="t" anchorCtr="0">
            <a:sp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1809" name="Google Shape;1809;p188"/>
          <p:cNvGrpSpPr/>
          <p:nvPr/>
        </p:nvGrpSpPr>
        <p:grpSpPr>
          <a:xfrm>
            <a:off x="7834231" y="1285"/>
            <a:ext cx="828900" cy="576065"/>
            <a:chOff x="7801496" y="1285"/>
            <a:chExt cx="828900" cy="576065"/>
          </a:xfrm>
        </p:grpSpPr>
        <p:pic>
          <p:nvPicPr>
            <p:cNvPr id="1810" name="Google Shape;1810;p18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966096" y="1285"/>
              <a:ext cx="499700" cy="499700"/>
            </a:xfrm>
            <a:prstGeom prst="rect">
              <a:avLst/>
            </a:prstGeom>
            <a:noFill/>
            <a:ln>
              <a:noFill/>
            </a:ln>
          </p:spPr>
        </p:pic>
        <p:sp>
          <p:nvSpPr>
            <p:cNvPr id="1811" name="Google Shape;1811;p188"/>
            <p:cNvSpPr txBox="1"/>
            <p:nvPr/>
          </p:nvSpPr>
          <p:spPr>
            <a:xfrm>
              <a:off x="7801496" y="438750"/>
              <a:ext cx="828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Explanation</a:t>
              </a:r>
              <a:endParaRPr sz="900" b="1">
                <a:solidFill>
                  <a:srgbClr val="E6F2F2"/>
                </a:solidFill>
                <a:latin typeface="Lexend"/>
                <a:ea typeface="Lexend"/>
                <a:cs typeface="Lexend"/>
                <a:sym typeface="Lexend"/>
              </a:endParaRPr>
            </a:p>
          </p:txBody>
        </p:sp>
      </p:grpSp>
      <p:grpSp>
        <p:nvGrpSpPr>
          <p:cNvPr id="1812" name="Google Shape;1812;p188"/>
          <p:cNvGrpSpPr/>
          <p:nvPr/>
        </p:nvGrpSpPr>
        <p:grpSpPr>
          <a:xfrm>
            <a:off x="8635663" y="1285"/>
            <a:ext cx="499700" cy="576065"/>
            <a:chOff x="8635663" y="1285"/>
            <a:chExt cx="499700" cy="576065"/>
          </a:xfrm>
        </p:grpSpPr>
        <p:pic>
          <p:nvPicPr>
            <p:cNvPr id="1813" name="Google Shape;1813;p18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635663" y="1285"/>
              <a:ext cx="499700" cy="499700"/>
            </a:xfrm>
            <a:prstGeom prst="rect">
              <a:avLst/>
            </a:prstGeom>
            <a:noFill/>
            <a:ln>
              <a:noFill/>
            </a:ln>
          </p:spPr>
        </p:pic>
        <p:sp>
          <p:nvSpPr>
            <p:cNvPr id="1814" name="Google Shape;1814;p188"/>
            <p:cNvSpPr txBox="1"/>
            <p:nvPr/>
          </p:nvSpPr>
          <p:spPr>
            <a:xfrm>
              <a:off x="8662913" y="438750"/>
              <a:ext cx="4452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Check</a:t>
              </a:r>
              <a:endParaRPr sz="900" b="1">
                <a:solidFill>
                  <a:srgbClr val="E6F2F2"/>
                </a:solidFill>
                <a:latin typeface="Lexend"/>
                <a:ea typeface="Lexend"/>
                <a:cs typeface="Lexend"/>
                <a:sym typeface="Lexend"/>
              </a:endParaRPr>
            </a:p>
          </p:txBody>
        </p:sp>
      </p:grpSp>
      <p:sp>
        <p:nvSpPr>
          <p:cNvPr id="1815" name="Google Shape;1815;p188"/>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16" name="Google Shape;1816;p188"/>
          <p:cNvSpPr txBox="1">
            <a:spLocks noGrp="1"/>
          </p:cNvSpPr>
          <p:nvPr>
            <p:ph type="subTitle" idx="2"/>
          </p:nvPr>
        </p:nvSpPr>
        <p:spPr>
          <a:xfrm>
            <a:off x="324000" y="810000"/>
            <a:ext cx="3982200" cy="4010400"/>
          </a:xfrm>
          <a:prstGeom prst="rect">
            <a:avLst/>
          </a:prstGeom>
        </p:spPr>
        <p:txBody>
          <a:bodyPr spcFirstLastPara="1" wrap="square" lIns="0" tIns="0" rIns="0" bIns="0" anchor="t" anchorCtr="0">
            <a:sp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817" name="Google Shape;1817;p188"/>
          <p:cNvSpPr txBox="1">
            <a:spLocks noGrp="1"/>
          </p:cNvSpPr>
          <p:nvPr>
            <p:ph type="body" idx="3"/>
          </p:nvPr>
        </p:nvSpPr>
        <p:spPr>
          <a:xfrm>
            <a:off x="328125" y="4748300"/>
            <a:ext cx="41688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
        <p:nvSpPr>
          <p:cNvPr id="1818" name="Google Shape;1818;p188"/>
          <p:cNvSpPr txBox="1">
            <a:spLocks noGrp="1"/>
          </p:cNvSpPr>
          <p:nvPr>
            <p:ph type="body" idx="4"/>
          </p:nvPr>
        </p:nvSpPr>
        <p:spPr>
          <a:xfrm>
            <a:off x="4595325" y="4748300"/>
            <a:ext cx="39300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3.01 I do We do - blue">
  <p:cSld name="TITLE_AND_TWO_COLUMNS_1_1_9_2_3">
    <p:bg>
      <p:bgPr>
        <a:solidFill>
          <a:srgbClr val="EBEDFE"/>
        </a:solidFill>
        <a:effectLst/>
      </p:bgPr>
    </p:bg>
    <p:spTree>
      <p:nvGrpSpPr>
        <p:cNvPr id="1" name="Shape 1819"/>
        <p:cNvGrpSpPr/>
        <p:nvPr/>
      </p:nvGrpSpPr>
      <p:grpSpPr>
        <a:xfrm>
          <a:off x="0" y="0"/>
          <a:ext cx="0" cy="0"/>
          <a:chOff x="0" y="0"/>
          <a:chExt cx="0" cy="0"/>
        </a:xfrm>
      </p:grpSpPr>
      <p:sp>
        <p:nvSpPr>
          <p:cNvPr id="1820" name="Google Shape;1820;p189"/>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21" name="Google Shape;1821;p189"/>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822" name="Google Shape;1822;p189"/>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189"/>
          <p:cNvSpPr txBox="1">
            <a:spLocks noGrp="1"/>
          </p:cNvSpPr>
          <p:nvPr>
            <p:ph type="subTitle" idx="1"/>
          </p:nvPr>
        </p:nvSpPr>
        <p:spPr>
          <a:xfrm>
            <a:off x="4824000" y="810000"/>
            <a:ext cx="3982200" cy="4010400"/>
          </a:xfrm>
          <a:prstGeom prst="rect">
            <a:avLst/>
          </a:prstGeom>
        </p:spPr>
        <p:txBody>
          <a:bodyPr spcFirstLastPara="1" wrap="square" lIns="0" tIns="0" rIns="0" bIns="0" anchor="t" anchorCtr="0">
            <a:sp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1824" name="Google Shape;1824;p189"/>
          <p:cNvGrpSpPr/>
          <p:nvPr/>
        </p:nvGrpSpPr>
        <p:grpSpPr>
          <a:xfrm>
            <a:off x="7834231" y="1285"/>
            <a:ext cx="828900" cy="576065"/>
            <a:chOff x="7801496" y="1285"/>
            <a:chExt cx="828900" cy="576065"/>
          </a:xfrm>
        </p:grpSpPr>
        <p:pic>
          <p:nvPicPr>
            <p:cNvPr id="1825" name="Google Shape;1825;p18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966096" y="1285"/>
              <a:ext cx="499700" cy="499700"/>
            </a:xfrm>
            <a:prstGeom prst="rect">
              <a:avLst/>
            </a:prstGeom>
            <a:noFill/>
            <a:ln>
              <a:noFill/>
            </a:ln>
          </p:spPr>
        </p:pic>
        <p:sp>
          <p:nvSpPr>
            <p:cNvPr id="1826" name="Google Shape;1826;p189"/>
            <p:cNvSpPr txBox="1"/>
            <p:nvPr/>
          </p:nvSpPr>
          <p:spPr>
            <a:xfrm>
              <a:off x="7801496" y="438750"/>
              <a:ext cx="828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Explanation</a:t>
              </a:r>
              <a:endParaRPr sz="900" b="1">
                <a:solidFill>
                  <a:srgbClr val="E6F2F2"/>
                </a:solidFill>
                <a:latin typeface="Lexend"/>
                <a:ea typeface="Lexend"/>
                <a:cs typeface="Lexend"/>
                <a:sym typeface="Lexend"/>
              </a:endParaRPr>
            </a:p>
          </p:txBody>
        </p:sp>
      </p:grpSp>
      <p:grpSp>
        <p:nvGrpSpPr>
          <p:cNvPr id="1827" name="Google Shape;1827;p189"/>
          <p:cNvGrpSpPr/>
          <p:nvPr/>
        </p:nvGrpSpPr>
        <p:grpSpPr>
          <a:xfrm>
            <a:off x="8635663" y="1285"/>
            <a:ext cx="499700" cy="576065"/>
            <a:chOff x="8635663" y="1285"/>
            <a:chExt cx="499700" cy="576065"/>
          </a:xfrm>
        </p:grpSpPr>
        <p:pic>
          <p:nvPicPr>
            <p:cNvPr id="1828" name="Google Shape;1828;p189"/>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635663" y="1285"/>
              <a:ext cx="499700" cy="499700"/>
            </a:xfrm>
            <a:prstGeom prst="rect">
              <a:avLst/>
            </a:prstGeom>
            <a:noFill/>
            <a:ln>
              <a:noFill/>
            </a:ln>
          </p:spPr>
        </p:pic>
        <p:sp>
          <p:nvSpPr>
            <p:cNvPr id="1829" name="Google Shape;1829;p189"/>
            <p:cNvSpPr txBox="1"/>
            <p:nvPr/>
          </p:nvSpPr>
          <p:spPr>
            <a:xfrm>
              <a:off x="8662913" y="438750"/>
              <a:ext cx="4452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Check</a:t>
              </a:r>
              <a:endParaRPr sz="900" b="1">
                <a:solidFill>
                  <a:srgbClr val="E6F2F2"/>
                </a:solidFill>
                <a:latin typeface="Lexend"/>
                <a:ea typeface="Lexend"/>
                <a:cs typeface="Lexend"/>
                <a:sym typeface="Lexend"/>
              </a:endParaRPr>
            </a:p>
          </p:txBody>
        </p:sp>
      </p:grpSp>
      <p:sp>
        <p:nvSpPr>
          <p:cNvPr id="1830" name="Google Shape;1830;p189"/>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31" name="Google Shape;1831;p189"/>
          <p:cNvSpPr txBox="1">
            <a:spLocks noGrp="1"/>
          </p:cNvSpPr>
          <p:nvPr>
            <p:ph type="subTitle" idx="2"/>
          </p:nvPr>
        </p:nvSpPr>
        <p:spPr>
          <a:xfrm>
            <a:off x="324000" y="810000"/>
            <a:ext cx="3982200" cy="4010400"/>
          </a:xfrm>
          <a:prstGeom prst="rect">
            <a:avLst/>
          </a:prstGeom>
        </p:spPr>
        <p:txBody>
          <a:bodyPr spcFirstLastPara="1" wrap="square" lIns="0" tIns="0" rIns="0" bIns="0" anchor="t" anchorCtr="0">
            <a:sp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832" name="Google Shape;1832;p189"/>
          <p:cNvSpPr txBox="1">
            <a:spLocks noGrp="1"/>
          </p:cNvSpPr>
          <p:nvPr>
            <p:ph type="body" idx="3"/>
          </p:nvPr>
        </p:nvSpPr>
        <p:spPr>
          <a:xfrm>
            <a:off x="328125" y="4748300"/>
            <a:ext cx="41688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
        <p:nvSpPr>
          <p:cNvPr id="1833" name="Google Shape;1833;p189"/>
          <p:cNvSpPr txBox="1">
            <a:spLocks noGrp="1"/>
          </p:cNvSpPr>
          <p:nvPr>
            <p:ph type="body" idx="4"/>
          </p:nvPr>
        </p:nvSpPr>
        <p:spPr>
          <a:xfrm>
            <a:off x="4595325" y="4748300"/>
            <a:ext cx="39300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4.01 I do We do - pink">
  <p:cSld name="TITLE_AND_TWO_COLUMNS_1_1_9_2_2_1_1_1">
    <p:bg>
      <p:bgPr>
        <a:solidFill>
          <a:srgbClr val="FAEAF6"/>
        </a:solidFill>
        <a:effectLst/>
      </p:bgPr>
    </p:bg>
    <p:spTree>
      <p:nvGrpSpPr>
        <p:cNvPr id="1" name="Shape 1834"/>
        <p:cNvGrpSpPr/>
        <p:nvPr/>
      </p:nvGrpSpPr>
      <p:grpSpPr>
        <a:xfrm>
          <a:off x="0" y="0"/>
          <a:ext cx="0" cy="0"/>
          <a:chOff x="0" y="0"/>
          <a:chExt cx="0" cy="0"/>
        </a:xfrm>
      </p:grpSpPr>
      <p:sp>
        <p:nvSpPr>
          <p:cNvPr id="1835" name="Google Shape;1835;p190"/>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36" name="Google Shape;1836;p190"/>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837" name="Google Shape;1837;p190"/>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190"/>
          <p:cNvSpPr txBox="1">
            <a:spLocks noGrp="1"/>
          </p:cNvSpPr>
          <p:nvPr>
            <p:ph type="subTitle" idx="1"/>
          </p:nvPr>
        </p:nvSpPr>
        <p:spPr>
          <a:xfrm>
            <a:off x="4824000" y="810000"/>
            <a:ext cx="3982200" cy="4010400"/>
          </a:xfrm>
          <a:prstGeom prst="rect">
            <a:avLst/>
          </a:prstGeom>
        </p:spPr>
        <p:txBody>
          <a:bodyPr spcFirstLastPara="1" wrap="square" lIns="0" tIns="0" rIns="0" bIns="0" anchor="t" anchorCtr="0">
            <a:sp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1839" name="Google Shape;1839;p190"/>
          <p:cNvGrpSpPr/>
          <p:nvPr/>
        </p:nvGrpSpPr>
        <p:grpSpPr>
          <a:xfrm>
            <a:off x="7834231" y="1285"/>
            <a:ext cx="828900" cy="576065"/>
            <a:chOff x="7801496" y="1285"/>
            <a:chExt cx="828900" cy="576065"/>
          </a:xfrm>
        </p:grpSpPr>
        <p:pic>
          <p:nvPicPr>
            <p:cNvPr id="1840" name="Google Shape;1840;p19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966096" y="1285"/>
              <a:ext cx="499700" cy="499700"/>
            </a:xfrm>
            <a:prstGeom prst="rect">
              <a:avLst/>
            </a:prstGeom>
            <a:noFill/>
            <a:ln>
              <a:noFill/>
            </a:ln>
          </p:spPr>
        </p:pic>
        <p:sp>
          <p:nvSpPr>
            <p:cNvPr id="1841" name="Google Shape;1841;p190"/>
            <p:cNvSpPr txBox="1"/>
            <p:nvPr/>
          </p:nvSpPr>
          <p:spPr>
            <a:xfrm>
              <a:off x="7801496" y="438750"/>
              <a:ext cx="828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Explanation</a:t>
              </a:r>
              <a:endParaRPr sz="900" b="1">
                <a:solidFill>
                  <a:srgbClr val="FAEAF6"/>
                </a:solidFill>
                <a:latin typeface="Lexend"/>
                <a:ea typeface="Lexend"/>
                <a:cs typeface="Lexend"/>
                <a:sym typeface="Lexend"/>
              </a:endParaRPr>
            </a:p>
          </p:txBody>
        </p:sp>
      </p:grpSp>
      <p:grpSp>
        <p:nvGrpSpPr>
          <p:cNvPr id="1842" name="Google Shape;1842;p190"/>
          <p:cNvGrpSpPr/>
          <p:nvPr/>
        </p:nvGrpSpPr>
        <p:grpSpPr>
          <a:xfrm>
            <a:off x="8635663" y="1285"/>
            <a:ext cx="499700" cy="576065"/>
            <a:chOff x="8635663" y="1285"/>
            <a:chExt cx="499700" cy="576065"/>
          </a:xfrm>
        </p:grpSpPr>
        <p:pic>
          <p:nvPicPr>
            <p:cNvPr id="1843" name="Google Shape;1843;p19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635663" y="1285"/>
              <a:ext cx="499700" cy="499700"/>
            </a:xfrm>
            <a:prstGeom prst="rect">
              <a:avLst/>
            </a:prstGeom>
            <a:noFill/>
            <a:ln>
              <a:noFill/>
            </a:ln>
          </p:spPr>
        </p:pic>
        <p:sp>
          <p:nvSpPr>
            <p:cNvPr id="1844" name="Google Shape;1844;p190"/>
            <p:cNvSpPr txBox="1"/>
            <p:nvPr/>
          </p:nvSpPr>
          <p:spPr>
            <a:xfrm>
              <a:off x="8662913" y="438750"/>
              <a:ext cx="4452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Check</a:t>
              </a:r>
              <a:endParaRPr sz="900" b="1">
                <a:solidFill>
                  <a:srgbClr val="FAEAF6"/>
                </a:solidFill>
                <a:latin typeface="Lexend"/>
                <a:ea typeface="Lexend"/>
                <a:cs typeface="Lexend"/>
                <a:sym typeface="Lexend"/>
              </a:endParaRPr>
            </a:p>
          </p:txBody>
        </p:sp>
      </p:grpSp>
      <p:sp>
        <p:nvSpPr>
          <p:cNvPr id="1845" name="Google Shape;1845;p190"/>
          <p:cNvSpPr txBox="1">
            <a:spLocks noGrp="1"/>
          </p:cNvSpPr>
          <p:nvPr>
            <p:ph type="title"/>
          </p:nvPr>
        </p:nvSpPr>
        <p:spPr>
          <a:xfrm>
            <a:off x="324000" y="152400"/>
            <a:ext cx="713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46" name="Google Shape;1846;p190"/>
          <p:cNvSpPr txBox="1">
            <a:spLocks noGrp="1"/>
          </p:cNvSpPr>
          <p:nvPr>
            <p:ph type="subTitle" idx="2"/>
          </p:nvPr>
        </p:nvSpPr>
        <p:spPr>
          <a:xfrm>
            <a:off x="324000" y="810000"/>
            <a:ext cx="3982200" cy="4010400"/>
          </a:xfrm>
          <a:prstGeom prst="rect">
            <a:avLst/>
          </a:prstGeom>
        </p:spPr>
        <p:txBody>
          <a:bodyPr spcFirstLastPara="1" wrap="square" lIns="0" tIns="0" rIns="0" bIns="0" anchor="t" anchorCtr="0">
            <a:sp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847" name="Google Shape;1847;p190"/>
          <p:cNvSpPr txBox="1">
            <a:spLocks noGrp="1"/>
          </p:cNvSpPr>
          <p:nvPr>
            <p:ph type="body" idx="3"/>
          </p:nvPr>
        </p:nvSpPr>
        <p:spPr>
          <a:xfrm>
            <a:off x="328125" y="4748300"/>
            <a:ext cx="41688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
        <p:nvSpPr>
          <p:cNvPr id="1848" name="Google Shape;1848;p190"/>
          <p:cNvSpPr txBox="1">
            <a:spLocks noGrp="1"/>
          </p:cNvSpPr>
          <p:nvPr>
            <p:ph type="body" idx="4"/>
          </p:nvPr>
        </p:nvSpPr>
        <p:spPr>
          <a:xfrm>
            <a:off x="4595325" y="4748300"/>
            <a:ext cx="39300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1.02 CfU true/false/why - purple">
  <p:cSld name="TITLE_AND_TWO_COLUMNS_1_1_9_1_3_1">
    <p:bg>
      <p:bgPr>
        <a:solidFill>
          <a:srgbClr val="F3EEFB"/>
        </a:solidFill>
        <a:effectLst/>
      </p:bgPr>
    </p:bg>
    <p:spTree>
      <p:nvGrpSpPr>
        <p:cNvPr id="1" name="Shape 1849"/>
        <p:cNvGrpSpPr/>
        <p:nvPr/>
      </p:nvGrpSpPr>
      <p:grpSpPr>
        <a:xfrm>
          <a:off x="0" y="0"/>
          <a:ext cx="0" cy="0"/>
          <a:chOff x="0" y="0"/>
          <a:chExt cx="0" cy="0"/>
        </a:xfrm>
      </p:grpSpPr>
      <p:pic>
        <p:nvPicPr>
          <p:cNvPr id="1850" name="Google Shape;1850;p191"/>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2429763" y="2085316"/>
            <a:ext cx="457425" cy="457425"/>
          </a:xfrm>
          <a:prstGeom prst="rect">
            <a:avLst/>
          </a:prstGeom>
          <a:noFill/>
          <a:ln>
            <a:noFill/>
          </a:ln>
        </p:spPr>
      </p:pic>
      <p:pic>
        <p:nvPicPr>
          <p:cNvPr id="1851" name="Google Shape;1851;p191"/>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4823988" y="2085316"/>
            <a:ext cx="457425" cy="457425"/>
          </a:xfrm>
          <a:prstGeom prst="rect">
            <a:avLst/>
          </a:prstGeom>
          <a:noFill/>
          <a:ln>
            <a:noFill/>
          </a:ln>
        </p:spPr>
      </p:pic>
      <p:pic>
        <p:nvPicPr>
          <p:cNvPr id="1852" name="Google Shape;1852;p191"/>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1853" name="Google Shape;1853;p191"/>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191"/>
          <p:cNvSpPr txBox="1"/>
          <p:nvPr/>
        </p:nvSpPr>
        <p:spPr>
          <a:xfrm>
            <a:off x="3025325" y="2144675"/>
            <a:ext cx="12891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a:t>
            </a:r>
            <a:endParaRPr sz="2200" b="1">
              <a:solidFill>
                <a:schemeClr val="dk1"/>
              </a:solidFill>
              <a:latin typeface="Lexend"/>
              <a:ea typeface="Lexend"/>
              <a:cs typeface="Lexend"/>
              <a:sym typeface="Lexend"/>
            </a:endParaRPr>
          </a:p>
        </p:txBody>
      </p:sp>
      <p:sp>
        <p:nvSpPr>
          <p:cNvPr id="1855" name="Google Shape;1855;p191"/>
          <p:cNvSpPr txBox="1"/>
          <p:nvPr/>
        </p:nvSpPr>
        <p:spPr>
          <a:xfrm>
            <a:off x="5431100" y="2121950"/>
            <a:ext cx="10602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False</a:t>
            </a:r>
            <a:endParaRPr sz="2200" b="1">
              <a:solidFill>
                <a:schemeClr val="dk1"/>
              </a:solidFill>
              <a:latin typeface="Lexend"/>
              <a:ea typeface="Lexend"/>
              <a:cs typeface="Lexend"/>
              <a:sym typeface="Lexend"/>
            </a:endParaRPr>
          </a:p>
        </p:txBody>
      </p:sp>
      <p:sp>
        <p:nvSpPr>
          <p:cNvPr id="1856" name="Google Shape;1856;p191"/>
          <p:cNvSpPr txBox="1">
            <a:spLocks noGrp="1"/>
          </p:cNvSpPr>
          <p:nvPr>
            <p:ph type="subTitle" idx="1"/>
          </p:nvPr>
        </p:nvSpPr>
        <p:spPr>
          <a:xfrm>
            <a:off x="324000" y="3577125"/>
            <a:ext cx="8109300" cy="730800"/>
          </a:xfrm>
          <a:prstGeom prst="rect">
            <a:avLst/>
          </a:prstGeom>
        </p:spPr>
        <p:txBody>
          <a:bodyPr spcFirstLastPara="1" wrap="square" lIns="0" tIns="0" rIns="0" bIns="0" anchor="t" anchorCtr="0">
            <a:spAutoFit/>
          </a:bodyPr>
          <a:lstStyle>
            <a:lvl1pPr lvl="0">
              <a:spcBef>
                <a:spcPts val="0"/>
              </a:spcBef>
              <a:spcAft>
                <a:spcPts val="0"/>
              </a:spcAft>
              <a:buSzPts val="2200"/>
              <a:buFont typeface="Kalam"/>
              <a:buNone/>
              <a:defRPr sz="2200">
                <a:latin typeface="Kalam"/>
                <a:ea typeface="Kalam"/>
                <a:cs typeface="Kalam"/>
                <a:sym typeface="Kalam"/>
              </a:defRPr>
            </a:lvl1pPr>
            <a:lvl2pPr lvl="1">
              <a:spcBef>
                <a:spcPts val="1000"/>
              </a:spcBef>
              <a:spcAft>
                <a:spcPts val="0"/>
              </a:spcAft>
              <a:buSzPts val="2100"/>
              <a:buFont typeface="Kalam"/>
              <a:buNone/>
              <a:defRPr>
                <a:latin typeface="Kalam"/>
                <a:ea typeface="Kalam"/>
                <a:cs typeface="Kalam"/>
                <a:sym typeface="Kalam"/>
              </a:defRPr>
            </a:lvl2pPr>
            <a:lvl3pPr lvl="2">
              <a:spcBef>
                <a:spcPts val="1000"/>
              </a:spcBef>
              <a:spcAft>
                <a:spcPts val="0"/>
              </a:spcAft>
              <a:buSzPts val="2000"/>
              <a:buFont typeface="Kalam"/>
              <a:buNone/>
              <a:defRPr>
                <a:latin typeface="Kalam"/>
                <a:ea typeface="Kalam"/>
                <a:cs typeface="Kalam"/>
                <a:sym typeface="Kalam"/>
              </a:defRPr>
            </a:lvl3pPr>
            <a:lvl4pPr lvl="3">
              <a:spcBef>
                <a:spcPts val="800"/>
              </a:spcBef>
              <a:spcAft>
                <a:spcPts val="0"/>
              </a:spcAft>
              <a:buSzPts val="1900"/>
              <a:buFont typeface="Kalam"/>
              <a:buNone/>
              <a:defRPr>
                <a:latin typeface="Kalam"/>
                <a:ea typeface="Kalam"/>
                <a:cs typeface="Kalam"/>
                <a:sym typeface="Kalam"/>
              </a:defRPr>
            </a:lvl4pPr>
            <a:lvl5pPr lvl="4">
              <a:spcBef>
                <a:spcPts val="800"/>
              </a:spcBef>
              <a:spcAft>
                <a:spcPts val="0"/>
              </a:spcAft>
              <a:buSzPts val="1800"/>
              <a:buFont typeface="Kalam"/>
              <a:buNone/>
              <a:defRPr>
                <a:latin typeface="Kalam"/>
                <a:ea typeface="Kalam"/>
                <a:cs typeface="Kalam"/>
                <a:sym typeface="Kalam"/>
              </a:defRPr>
            </a:lvl5pPr>
            <a:lvl6pPr lvl="5">
              <a:spcBef>
                <a:spcPts val="600"/>
              </a:spcBef>
              <a:spcAft>
                <a:spcPts val="0"/>
              </a:spcAft>
              <a:buSzPts val="1800"/>
              <a:buFont typeface="Kalam"/>
              <a:buNone/>
              <a:defRPr>
                <a:latin typeface="Kalam"/>
                <a:ea typeface="Kalam"/>
                <a:cs typeface="Kalam"/>
                <a:sym typeface="Kalam"/>
              </a:defRPr>
            </a:lvl6pPr>
            <a:lvl7pPr lvl="6">
              <a:spcBef>
                <a:spcPts val="600"/>
              </a:spcBef>
              <a:spcAft>
                <a:spcPts val="0"/>
              </a:spcAft>
              <a:buSzPts val="1800"/>
              <a:buFont typeface="Kalam"/>
              <a:buNone/>
              <a:defRPr>
                <a:latin typeface="Kalam"/>
                <a:ea typeface="Kalam"/>
                <a:cs typeface="Kalam"/>
                <a:sym typeface="Kalam"/>
              </a:defRPr>
            </a:lvl7pPr>
            <a:lvl8pPr lvl="7">
              <a:spcBef>
                <a:spcPts val="400"/>
              </a:spcBef>
              <a:spcAft>
                <a:spcPts val="0"/>
              </a:spcAft>
              <a:buSzPts val="1800"/>
              <a:buFont typeface="Kalam"/>
              <a:buNone/>
              <a:defRPr>
                <a:latin typeface="Kalam"/>
                <a:ea typeface="Kalam"/>
                <a:cs typeface="Kalam"/>
                <a:sym typeface="Kalam"/>
              </a:defRPr>
            </a:lvl8pPr>
            <a:lvl9pPr lvl="8">
              <a:spcBef>
                <a:spcPts val="400"/>
              </a:spcBef>
              <a:spcAft>
                <a:spcPts val="200"/>
              </a:spcAft>
              <a:buSzPts val="1800"/>
              <a:buNone/>
              <a:defRPr/>
            </a:lvl9pPr>
          </a:lstStyle>
          <a:p>
            <a:endParaRPr/>
          </a:p>
        </p:txBody>
      </p:sp>
      <p:sp>
        <p:nvSpPr>
          <p:cNvPr id="1857" name="Google Shape;1857;p191"/>
          <p:cNvSpPr txBox="1">
            <a:spLocks noGrp="1"/>
          </p:cNvSpPr>
          <p:nvPr>
            <p:ph type="subTitle" idx="2"/>
          </p:nvPr>
        </p:nvSpPr>
        <p:spPr>
          <a:xfrm>
            <a:off x="324000" y="1080000"/>
            <a:ext cx="7135200" cy="2505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858" name="Google Shape;1858;p191"/>
          <p:cNvSpPr txBox="1"/>
          <p:nvPr/>
        </p:nvSpPr>
        <p:spPr>
          <a:xfrm>
            <a:off x="324000" y="660750"/>
            <a:ext cx="21891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 or false?</a:t>
            </a:r>
            <a:r>
              <a:rPr lang="en-GB" sz="2400">
                <a:solidFill>
                  <a:schemeClr val="dk1"/>
                </a:solidFill>
                <a:latin typeface="ABeeZee"/>
                <a:ea typeface="ABeeZee"/>
                <a:cs typeface="ABeeZee"/>
                <a:sym typeface="ABeeZee"/>
              </a:rPr>
              <a:t> </a:t>
            </a:r>
            <a:endParaRPr sz="2400">
              <a:solidFill>
                <a:schemeClr val="dk1"/>
              </a:solidFill>
              <a:latin typeface="ABeeZee"/>
              <a:ea typeface="ABeeZee"/>
              <a:cs typeface="ABeeZee"/>
              <a:sym typeface="ABeeZee"/>
            </a:endParaRPr>
          </a:p>
        </p:txBody>
      </p:sp>
      <p:sp>
        <p:nvSpPr>
          <p:cNvPr id="1859" name="Google Shape;1859;p191"/>
          <p:cNvSpPr txBox="1"/>
          <p:nvPr/>
        </p:nvSpPr>
        <p:spPr>
          <a:xfrm>
            <a:off x="2454488"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860" name="Google Shape;1860;p191"/>
          <p:cNvSpPr txBox="1"/>
          <p:nvPr/>
        </p:nvSpPr>
        <p:spPr>
          <a:xfrm>
            <a:off x="4848713"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1861" name="Google Shape;1861;p19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862" name="Google Shape;1862;p191"/>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3EEFB"/>
                </a:solidFill>
                <a:latin typeface="Lexend"/>
                <a:ea typeface="Lexend"/>
                <a:cs typeface="Lexend"/>
                <a:sym typeface="Lexend"/>
              </a:rPr>
              <a:t>Check</a:t>
            </a:r>
            <a:endParaRPr sz="900" b="1">
              <a:solidFill>
                <a:srgbClr val="F3EEFB"/>
              </a:solidFill>
              <a:latin typeface="Lexend"/>
              <a:ea typeface="Lexend"/>
              <a:cs typeface="Lexend"/>
              <a:sym typeface="Lexend"/>
            </a:endParaRPr>
          </a:p>
        </p:txBody>
      </p:sp>
      <p:sp>
        <p:nvSpPr>
          <p:cNvPr id="1863" name="Google Shape;1863;p191"/>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64" name="Google Shape;1864;p191"/>
          <p:cNvSpPr txBox="1">
            <a:spLocks noGrp="1"/>
          </p:cNvSpPr>
          <p:nvPr>
            <p:ph type="body" idx="3"/>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2.02 CfU true/false/why - jade">
  <p:cSld name="TITLE_AND_TWO_COLUMNS_1_1_9_1_3_1_1_1">
    <p:bg>
      <p:bgPr>
        <a:solidFill>
          <a:srgbClr val="E6F2F2"/>
        </a:solidFill>
        <a:effectLst/>
      </p:bgPr>
    </p:bg>
    <p:spTree>
      <p:nvGrpSpPr>
        <p:cNvPr id="1" name="Shape 1865"/>
        <p:cNvGrpSpPr/>
        <p:nvPr/>
      </p:nvGrpSpPr>
      <p:grpSpPr>
        <a:xfrm>
          <a:off x="0" y="0"/>
          <a:ext cx="0" cy="0"/>
          <a:chOff x="0" y="0"/>
          <a:chExt cx="0" cy="0"/>
        </a:xfrm>
      </p:grpSpPr>
      <p:pic>
        <p:nvPicPr>
          <p:cNvPr id="1866" name="Google Shape;1866;p192"/>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867" name="Google Shape;1867;p192"/>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68" name="Google Shape;1868;p19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869" name="Google Shape;1869;p192"/>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Check</a:t>
            </a:r>
            <a:endParaRPr sz="900" b="1">
              <a:solidFill>
                <a:srgbClr val="E6F2F2"/>
              </a:solidFill>
              <a:latin typeface="Lexend"/>
              <a:ea typeface="Lexend"/>
              <a:cs typeface="Lexend"/>
              <a:sym typeface="Lexend"/>
            </a:endParaRPr>
          </a:p>
        </p:txBody>
      </p:sp>
      <p:pic>
        <p:nvPicPr>
          <p:cNvPr id="1870" name="Google Shape;1870;p19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429763" y="2085316"/>
            <a:ext cx="457425" cy="457425"/>
          </a:xfrm>
          <a:prstGeom prst="rect">
            <a:avLst/>
          </a:prstGeom>
          <a:noFill/>
          <a:ln>
            <a:noFill/>
          </a:ln>
        </p:spPr>
      </p:pic>
      <p:pic>
        <p:nvPicPr>
          <p:cNvPr id="1871" name="Google Shape;1871;p19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4823988" y="2085316"/>
            <a:ext cx="457425" cy="457425"/>
          </a:xfrm>
          <a:prstGeom prst="rect">
            <a:avLst/>
          </a:prstGeom>
          <a:noFill/>
          <a:ln>
            <a:noFill/>
          </a:ln>
        </p:spPr>
      </p:pic>
      <p:sp>
        <p:nvSpPr>
          <p:cNvPr id="1872" name="Google Shape;1872;p192"/>
          <p:cNvSpPr txBox="1"/>
          <p:nvPr/>
        </p:nvSpPr>
        <p:spPr>
          <a:xfrm>
            <a:off x="3025325" y="2144675"/>
            <a:ext cx="12891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a:t>
            </a:r>
            <a:endParaRPr sz="2200" b="1">
              <a:solidFill>
                <a:schemeClr val="dk1"/>
              </a:solidFill>
              <a:latin typeface="Lexend"/>
              <a:ea typeface="Lexend"/>
              <a:cs typeface="Lexend"/>
              <a:sym typeface="Lexend"/>
            </a:endParaRPr>
          </a:p>
        </p:txBody>
      </p:sp>
      <p:sp>
        <p:nvSpPr>
          <p:cNvPr id="1873" name="Google Shape;1873;p192"/>
          <p:cNvSpPr txBox="1"/>
          <p:nvPr/>
        </p:nvSpPr>
        <p:spPr>
          <a:xfrm>
            <a:off x="5431100" y="2121950"/>
            <a:ext cx="10602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False</a:t>
            </a:r>
            <a:endParaRPr sz="2200" b="1">
              <a:solidFill>
                <a:schemeClr val="dk1"/>
              </a:solidFill>
              <a:latin typeface="Lexend"/>
              <a:ea typeface="Lexend"/>
              <a:cs typeface="Lexend"/>
              <a:sym typeface="Lexend"/>
            </a:endParaRPr>
          </a:p>
        </p:txBody>
      </p:sp>
      <p:sp>
        <p:nvSpPr>
          <p:cNvPr id="1874" name="Google Shape;1874;p192"/>
          <p:cNvSpPr txBox="1">
            <a:spLocks noGrp="1"/>
          </p:cNvSpPr>
          <p:nvPr>
            <p:ph type="subTitle" idx="1"/>
          </p:nvPr>
        </p:nvSpPr>
        <p:spPr>
          <a:xfrm>
            <a:off x="324000" y="3577125"/>
            <a:ext cx="8109300" cy="730800"/>
          </a:xfrm>
          <a:prstGeom prst="rect">
            <a:avLst/>
          </a:prstGeom>
        </p:spPr>
        <p:txBody>
          <a:bodyPr spcFirstLastPara="1" wrap="square" lIns="0" tIns="0" rIns="0" bIns="0" anchor="t" anchorCtr="0">
            <a:spAutoFit/>
          </a:bodyPr>
          <a:lstStyle>
            <a:lvl1pPr lvl="0">
              <a:spcBef>
                <a:spcPts val="0"/>
              </a:spcBef>
              <a:spcAft>
                <a:spcPts val="0"/>
              </a:spcAft>
              <a:buSzPts val="2200"/>
              <a:buFont typeface="Kalam"/>
              <a:buNone/>
              <a:defRPr sz="2200">
                <a:latin typeface="Kalam"/>
                <a:ea typeface="Kalam"/>
                <a:cs typeface="Kalam"/>
                <a:sym typeface="Kalam"/>
              </a:defRPr>
            </a:lvl1pPr>
            <a:lvl2pPr lvl="1">
              <a:spcBef>
                <a:spcPts val="1000"/>
              </a:spcBef>
              <a:spcAft>
                <a:spcPts val="0"/>
              </a:spcAft>
              <a:buSzPts val="2100"/>
              <a:buFont typeface="Kalam"/>
              <a:buNone/>
              <a:defRPr>
                <a:latin typeface="Kalam"/>
                <a:ea typeface="Kalam"/>
                <a:cs typeface="Kalam"/>
                <a:sym typeface="Kalam"/>
              </a:defRPr>
            </a:lvl2pPr>
            <a:lvl3pPr lvl="2">
              <a:spcBef>
                <a:spcPts val="1000"/>
              </a:spcBef>
              <a:spcAft>
                <a:spcPts val="0"/>
              </a:spcAft>
              <a:buSzPts val="2000"/>
              <a:buFont typeface="Kalam"/>
              <a:buNone/>
              <a:defRPr>
                <a:latin typeface="Kalam"/>
                <a:ea typeface="Kalam"/>
                <a:cs typeface="Kalam"/>
                <a:sym typeface="Kalam"/>
              </a:defRPr>
            </a:lvl3pPr>
            <a:lvl4pPr lvl="3">
              <a:spcBef>
                <a:spcPts val="800"/>
              </a:spcBef>
              <a:spcAft>
                <a:spcPts val="0"/>
              </a:spcAft>
              <a:buSzPts val="1900"/>
              <a:buFont typeface="Kalam"/>
              <a:buNone/>
              <a:defRPr>
                <a:latin typeface="Kalam"/>
                <a:ea typeface="Kalam"/>
                <a:cs typeface="Kalam"/>
                <a:sym typeface="Kalam"/>
              </a:defRPr>
            </a:lvl4pPr>
            <a:lvl5pPr lvl="4">
              <a:spcBef>
                <a:spcPts val="800"/>
              </a:spcBef>
              <a:spcAft>
                <a:spcPts val="0"/>
              </a:spcAft>
              <a:buSzPts val="1800"/>
              <a:buFont typeface="Kalam"/>
              <a:buNone/>
              <a:defRPr>
                <a:latin typeface="Kalam"/>
                <a:ea typeface="Kalam"/>
                <a:cs typeface="Kalam"/>
                <a:sym typeface="Kalam"/>
              </a:defRPr>
            </a:lvl5pPr>
            <a:lvl6pPr lvl="5">
              <a:spcBef>
                <a:spcPts val="600"/>
              </a:spcBef>
              <a:spcAft>
                <a:spcPts val="0"/>
              </a:spcAft>
              <a:buSzPts val="1800"/>
              <a:buFont typeface="Kalam"/>
              <a:buNone/>
              <a:defRPr>
                <a:latin typeface="Kalam"/>
                <a:ea typeface="Kalam"/>
                <a:cs typeface="Kalam"/>
                <a:sym typeface="Kalam"/>
              </a:defRPr>
            </a:lvl6pPr>
            <a:lvl7pPr lvl="6">
              <a:spcBef>
                <a:spcPts val="600"/>
              </a:spcBef>
              <a:spcAft>
                <a:spcPts val="0"/>
              </a:spcAft>
              <a:buSzPts val="1800"/>
              <a:buFont typeface="Kalam"/>
              <a:buNone/>
              <a:defRPr>
                <a:latin typeface="Kalam"/>
                <a:ea typeface="Kalam"/>
                <a:cs typeface="Kalam"/>
                <a:sym typeface="Kalam"/>
              </a:defRPr>
            </a:lvl7pPr>
            <a:lvl8pPr lvl="7">
              <a:spcBef>
                <a:spcPts val="400"/>
              </a:spcBef>
              <a:spcAft>
                <a:spcPts val="0"/>
              </a:spcAft>
              <a:buSzPts val="1800"/>
              <a:buFont typeface="Kalam"/>
              <a:buNone/>
              <a:defRPr>
                <a:latin typeface="Kalam"/>
                <a:ea typeface="Kalam"/>
                <a:cs typeface="Kalam"/>
                <a:sym typeface="Kalam"/>
              </a:defRPr>
            </a:lvl8pPr>
            <a:lvl9pPr lvl="8">
              <a:spcBef>
                <a:spcPts val="400"/>
              </a:spcBef>
              <a:spcAft>
                <a:spcPts val="200"/>
              </a:spcAft>
              <a:buSzPts val="1800"/>
              <a:buNone/>
              <a:defRPr/>
            </a:lvl9pPr>
          </a:lstStyle>
          <a:p>
            <a:endParaRPr/>
          </a:p>
        </p:txBody>
      </p:sp>
      <p:sp>
        <p:nvSpPr>
          <p:cNvPr id="1875" name="Google Shape;1875;p192"/>
          <p:cNvSpPr txBox="1">
            <a:spLocks noGrp="1"/>
          </p:cNvSpPr>
          <p:nvPr>
            <p:ph type="subTitle" idx="2"/>
          </p:nvPr>
        </p:nvSpPr>
        <p:spPr>
          <a:xfrm>
            <a:off x="324000" y="1080000"/>
            <a:ext cx="7135200" cy="2505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876" name="Google Shape;1876;p192"/>
          <p:cNvSpPr txBox="1"/>
          <p:nvPr/>
        </p:nvSpPr>
        <p:spPr>
          <a:xfrm>
            <a:off x="324000" y="660750"/>
            <a:ext cx="21891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 or false?</a:t>
            </a:r>
            <a:r>
              <a:rPr lang="en-GB" sz="2400">
                <a:solidFill>
                  <a:schemeClr val="dk1"/>
                </a:solidFill>
                <a:latin typeface="ABeeZee"/>
                <a:ea typeface="ABeeZee"/>
                <a:cs typeface="ABeeZee"/>
                <a:sym typeface="ABeeZee"/>
              </a:rPr>
              <a:t> </a:t>
            </a:r>
            <a:endParaRPr sz="2400">
              <a:solidFill>
                <a:schemeClr val="dk1"/>
              </a:solidFill>
              <a:latin typeface="ABeeZee"/>
              <a:ea typeface="ABeeZee"/>
              <a:cs typeface="ABeeZee"/>
              <a:sym typeface="ABeeZee"/>
            </a:endParaRPr>
          </a:p>
        </p:txBody>
      </p:sp>
      <p:sp>
        <p:nvSpPr>
          <p:cNvPr id="1877" name="Google Shape;1877;p192"/>
          <p:cNvSpPr txBox="1"/>
          <p:nvPr/>
        </p:nvSpPr>
        <p:spPr>
          <a:xfrm>
            <a:off x="2454488"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878" name="Google Shape;1878;p192"/>
          <p:cNvSpPr txBox="1"/>
          <p:nvPr/>
        </p:nvSpPr>
        <p:spPr>
          <a:xfrm>
            <a:off x="4848713"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1879" name="Google Shape;1879;p192"/>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80" name="Google Shape;1880;p192"/>
          <p:cNvSpPr txBox="1">
            <a:spLocks noGrp="1"/>
          </p:cNvSpPr>
          <p:nvPr>
            <p:ph type="body" idx="3"/>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3.02 CfU true/false/why - blue">
  <p:cSld name="TITLE_AND_TWO_COLUMNS_1_1_9_1_3_2">
    <p:bg>
      <p:bgPr>
        <a:solidFill>
          <a:srgbClr val="EBEDFE"/>
        </a:solidFill>
        <a:effectLst/>
      </p:bgPr>
    </p:bg>
    <p:spTree>
      <p:nvGrpSpPr>
        <p:cNvPr id="1" name="Shape 1881"/>
        <p:cNvGrpSpPr/>
        <p:nvPr/>
      </p:nvGrpSpPr>
      <p:grpSpPr>
        <a:xfrm>
          <a:off x="0" y="0"/>
          <a:ext cx="0" cy="0"/>
          <a:chOff x="0" y="0"/>
          <a:chExt cx="0" cy="0"/>
        </a:xfrm>
      </p:grpSpPr>
      <p:pic>
        <p:nvPicPr>
          <p:cNvPr id="1882" name="Google Shape;1882;p193"/>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883" name="Google Shape;1883;p193"/>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84" name="Google Shape;1884;p19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885" name="Google Shape;1885;p193"/>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pic>
        <p:nvPicPr>
          <p:cNvPr id="1886" name="Google Shape;1886;p19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429763" y="2085316"/>
            <a:ext cx="457425" cy="457425"/>
          </a:xfrm>
          <a:prstGeom prst="rect">
            <a:avLst/>
          </a:prstGeom>
          <a:noFill/>
          <a:ln>
            <a:noFill/>
          </a:ln>
        </p:spPr>
      </p:pic>
      <p:pic>
        <p:nvPicPr>
          <p:cNvPr id="1887" name="Google Shape;1887;p19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4823988" y="2085316"/>
            <a:ext cx="457425" cy="457425"/>
          </a:xfrm>
          <a:prstGeom prst="rect">
            <a:avLst/>
          </a:prstGeom>
          <a:noFill/>
          <a:ln>
            <a:noFill/>
          </a:ln>
        </p:spPr>
      </p:pic>
      <p:sp>
        <p:nvSpPr>
          <p:cNvPr id="1888" name="Google Shape;1888;p193"/>
          <p:cNvSpPr txBox="1"/>
          <p:nvPr/>
        </p:nvSpPr>
        <p:spPr>
          <a:xfrm>
            <a:off x="3025325" y="2144675"/>
            <a:ext cx="12891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a:t>
            </a:r>
            <a:endParaRPr sz="2200" b="1">
              <a:solidFill>
                <a:schemeClr val="dk1"/>
              </a:solidFill>
              <a:latin typeface="Lexend"/>
              <a:ea typeface="Lexend"/>
              <a:cs typeface="Lexend"/>
              <a:sym typeface="Lexend"/>
            </a:endParaRPr>
          </a:p>
        </p:txBody>
      </p:sp>
      <p:sp>
        <p:nvSpPr>
          <p:cNvPr id="1889" name="Google Shape;1889;p193"/>
          <p:cNvSpPr txBox="1"/>
          <p:nvPr/>
        </p:nvSpPr>
        <p:spPr>
          <a:xfrm>
            <a:off x="5431100" y="2121950"/>
            <a:ext cx="10602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False</a:t>
            </a:r>
            <a:endParaRPr sz="2200" b="1">
              <a:solidFill>
                <a:schemeClr val="dk1"/>
              </a:solidFill>
              <a:latin typeface="Lexend"/>
              <a:ea typeface="Lexend"/>
              <a:cs typeface="Lexend"/>
              <a:sym typeface="Lexend"/>
            </a:endParaRPr>
          </a:p>
        </p:txBody>
      </p:sp>
      <p:sp>
        <p:nvSpPr>
          <p:cNvPr id="1890" name="Google Shape;1890;p193"/>
          <p:cNvSpPr txBox="1">
            <a:spLocks noGrp="1"/>
          </p:cNvSpPr>
          <p:nvPr>
            <p:ph type="subTitle" idx="1"/>
          </p:nvPr>
        </p:nvSpPr>
        <p:spPr>
          <a:xfrm>
            <a:off x="324000" y="3577125"/>
            <a:ext cx="8109300" cy="730800"/>
          </a:xfrm>
          <a:prstGeom prst="rect">
            <a:avLst/>
          </a:prstGeom>
        </p:spPr>
        <p:txBody>
          <a:bodyPr spcFirstLastPara="1" wrap="square" lIns="0" tIns="0" rIns="0" bIns="0" anchor="t" anchorCtr="0">
            <a:spAutoFit/>
          </a:bodyPr>
          <a:lstStyle>
            <a:lvl1pPr lvl="0">
              <a:spcBef>
                <a:spcPts val="0"/>
              </a:spcBef>
              <a:spcAft>
                <a:spcPts val="0"/>
              </a:spcAft>
              <a:buSzPts val="2200"/>
              <a:buFont typeface="Kalam"/>
              <a:buNone/>
              <a:defRPr sz="2200">
                <a:latin typeface="Kalam"/>
                <a:ea typeface="Kalam"/>
                <a:cs typeface="Kalam"/>
                <a:sym typeface="Kalam"/>
              </a:defRPr>
            </a:lvl1pPr>
            <a:lvl2pPr lvl="1">
              <a:spcBef>
                <a:spcPts val="1000"/>
              </a:spcBef>
              <a:spcAft>
                <a:spcPts val="0"/>
              </a:spcAft>
              <a:buSzPts val="2100"/>
              <a:buFont typeface="Kalam"/>
              <a:buNone/>
              <a:defRPr>
                <a:latin typeface="Kalam"/>
                <a:ea typeface="Kalam"/>
                <a:cs typeface="Kalam"/>
                <a:sym typeface="Kalam"/>
              </a:defRPr>
            </a:lvl2pPr>
            <a:lvl3pPr lvl="2">
              <a:spcBef>
                <a:spcPts val="1000"/>
              </a:spcBef>
              <a:spcAft>
                <a:spcPts val="0"/>
              </a:spcAft>
              <a:buSzPts val="2000"/>
              <a:buFont typeface="Kalam"/>
              <a:buNone/>
              <a:defRPr>
                <a:latin typeface="Kalam"/>
                <a:ea typeface="Kalam"/>
                <a:cs typeface="Kalam"/>
                <a:sym typeface="Kalam"/>
              </a:defRPr>
            </a:lvl3pPr>
            <a:lvl4pPr lvl="3">
              <a:spcBef>
                <a:spcPts val="800"/>
              </a:spcBef>
              <a:spcAft>
                <a:spcPts val="0"/>
              </a:spcAft>
              <a:buSzPts val="1900"/>
              <a:buFont typeface="Kalam"/>
              <a:buNone/>
              <a:defRPr>
                <a:latin typeface="Kalam"/>
                <a:ea typeface="Kalam"/>
                <a:cs typeface="Kalam"/>
                <a:sym typeface="Kalam"/>
              </a:defRPr>
            </a:lvl4pPr>
            <a:lvl5pPr lvl="4">
              <a:spcBef>
                <a:spcPts val="800"/>
              </a:spcBef>
              <a:spcAft>
                <a:spcPts val="0"/>
              </a:spcAft>
              <a:buSzPts val="1800"/>
              <a:buFont typeface="Kalam"/>
              <a:buNone/>
              <a:defRPr>
                <a:latin typeface="Kalam"/>
                <a:ea typeface="Kalam"/>
                <a:cs typeface="Kalam"/>
                <a:sym typeface="Kalam"/>
              </a:defRPr>
            </a:lvl5pPr>
            <a:lvl6pPr lvl="5">
              <a:spcBef>
                <a:spcPts val="600"/>
              </a:spcBef>
              <a:spcAft>
                <a:spcPts val="0"/>
              </a:spcAft>
              <a:buSzPts val="1800"/>
              <a:buFont typeface="Kalam"/>
              <a:buNone/>
              <a:defRPr>
                <a:latin typeface="Kalam"/>
                <a:ea typeface="Kalam"/>
                <a:cs typeface="Kalam"/>
                <a:sym typeface="Kalam"/>
              </a:defRPr>
            </a:lvl6pPr>
            <a:lvl7pPr lvl="6">
              <a:spcBef>
                <a:spcPts val="600"/>
              </a:spcBef>
              <a:spcAft>
                <a:spcPts val="0"/>
              </a:spcAft>
              <a:buSzPts val="1800"/>
              <a:buFont typeface="Kalam"/>
              <a:buNone/>
              <a:defRPr>
                <a:latin typeface="Kalam"/>
                <a:ea typeface="Kalam"/>
                <a:cs typeface="Kalam"/>
                <a:sym typeface="Kalam"/>
              </a:defRPr>
            </a:lvl7pPr>
            <a:lvl8pPr lvl="7">
              <a:spcBef>
                <a:spcPts val="400"/>
              </a:spcBef>
              <a:spcAft>
                <a:spcPts val="0"/>
              </a:spcAft>
              <a:buSzPts val="1800"/>
              <a:buFont typeface="Kalam"/>
              <a:buNone/>
              <a:defRPr>
                <a:latin typeface="Kalam"/>
                <a:ea typeface="Kalam"/>
                <a:cs typeface="Kalam"/>
                <a:sym typeface="Kalam"/>
              </a:defRPr>
            </a:lvl8pPr>
            <a:lvl9pPr lvl="8">
              <a:spcBef>
                <a:spcPts val="400"/>
              </a:spcBef>
              <a:spcAft>
                <a:spcPts val="200"/>
              </a:spcAft>
              <a:buSzPts val="1800"/>
              <a:buNone/>
              <a:defRPr/>
            </a:lvl9pPr>
          </a:lstStyle>
          <a:p>
            <a:endParaRPr/>
          </a:p>
        </p:txBody>
      </p:sp>
      <p:sp>
        <p:nvSpPr>
          <p:cNvPr id="1891" name="Google Shape;1891;p193"/>
          <p:cNvSpPr txBox="1">
            <a:spLocks noGrp="1"/>
          </p:cNvSpPr>
          <p:nvPr>
            <p:ph type="subTitle" idx="2"/>
          </p:nvPr>
        </p:nvSpPr>
        <p:spPr>
          <a:xfrm>
            <a:off x="324000" y="1080000"/>
            <a:ext cx="7135200" cy="2505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892" name="Google Shape;1892;p193"/>
          <p:cNvSpPr txBox="1"/>
          <p:nvPr/>
        </p:nvSpPr>
        <p:spPr>
          <a:xfrm>
            <a:off x="324000" y="660750"/>
            <a:ext cx="21891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 or false?</a:t>
            </a:r>
            <a:r>
              <a:rPr lang="en-GB" sz="2400">
                <a:solidFill>
                  <a:schemeClr val="dk1"/>
                </a:solidFill>
                <a:latin typeface="ABeeZee"/>
                <a:ea typeface="ABeeZee"/>
                <a:cs typeface="ABeeZee"/>
                <a:sym typeface="ABeeZee"/>
              </a:rPr>
              <a:t> </a:t>
            </a:r>
            <a:endParaRPr sz="2400">
              <a:solidFill>
                <a:schemeClr val="dk1"/>
              </a:solidFill>
              <a:latin typeface="ABeeZee"/>
              <a:ea typeface="ABeeZee"/>
              <a:cs typeface="ABeeZee"/>
              <a:sym typeface="ABeeZee"/>
            </a:endParaRPr>
          </a:p>
        </p:txBody>
      </p:sp>
      <p:sp>
        <p:nvSpPr>
          <p:cNvPr id="1893" name="Google Shape;1893;p193"/>
          <p:cNvSpPr txBox="1"/>
          <p:nvPr/>
        </p:nvSpPr>
        <p:spPr>
          <a:xfrm>
            <a:off x="2454488"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894" name="Google Shape;1894;p193"/>
          <p:cNvSpPr txBox="1"/>
          <p:nvPr/>
        </p:nvSpPr>
        <p:spPr>
          <a:xfrm>
            <a:off x="4848713"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1895" name="Google Shape;1895;p193"/>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96" name="Google Shape;1896;p193"/>
          <p:cNvSpPr txBox="1">
            <a:spLocks noGrp="1"/>
          </p:cNvSpPr>
          <p:nvPr>
            <p:ph type="body" idx="3"/>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4.02 CfU true/false/why - pink">
  <p:cSld name="TITLE_AND_TWO_COLUMNS_1_1_9_1_3_1_1_1_1">
    <p:bg>
      <p:bgPr>
        <a:solidFill>
          <a:srgbClr val="FAEAF6"/>
        </a:solidFill>
        <a:effectLst/>
      </p:bgPr>
    </p:bg>
    <p:spTree>
      <p:nvGrpSpPr>
        <p:cNvPr id="1" name="Shape 1897"/>
        <p:cNvGrpSpPr/>
        <p:nvPr/>
      </p:nvGrpSpPr>
      <p:grpSpPr>
        <a:xfrm>
          <a:off x="0" y="0"/>
          <a:ext cx="0" cy="0"/>
          <a:chOff x="0" y="0"/>
          <a:chExt cx="0" cy="0"/>
        </a:xfrm>
      </p:grpSpPr>
      <p:pic>
        <p:nvPicPr>
          <p:cNvPr id="1898" name="Google Shape;1898;p194"/>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899" name="Google Shape;1899;p194"/>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00" name="Google Shape;1900;p19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901" name="Google Shape;1901;p194"/>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Check</a:t>
            </a:r>
            <a:endParaRPr sz="900" b="1">
              <a:solidFill>
                <a:srgbClr val="FAEAF6"/>
              </a:solidFill>
              <a:latin typeface="Lexend"/>
              <a:ea typeface="Lexend"/>
              <a:cs typeface="Lexend"/>
              <a:sym typeface="Lexend"/>
            </a:endParaRPr>
          </a:p>
        </p:txBody>
      </p:sp>
      <p:pic>
        <p:nvPicPr>
          <p:cNvPr id="1902" name="Google Shape;1902;p19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429763" y="2085316"/>
            <a:ext cx="457425" cy="457425"/>
          </a:xfrm>
          <a:prstGeom prst="rect">
            <a:avLst/>
          </a:prstGeom>
          <a:noFill/>
          <a:ln>
            <a:noFill/>
          </a:ln>
        </p:spPr>
      </p:pic>
      <p:pic>
        <p:nvPicPr>
          <p:cNvPr id="1903" name="Google Shape;1903;p19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4823988" y="2085316"/>
            <a:ext cx="457425" cy="457425"/>
          </a:xfrm>
          <a:prstGeom prst="rect">
            <a:avLst/>
          </a:prstGeom>
          <a:noFill/>
          <a:ln>
            <a:noFill/>
          </a:ln>
        </p:spPr>
      </p:pic>
      <p:sp>
        <p:nvSpPr>
          <p:cNvPr id="1904" name="Google Shape;1904;p194"/>
          <p:cNvSpPr txBox="1"/>
          <p:nvPr/>
        </p:nvSpPr>
        <p:spPr>
          <a:xfrm>
            <a:off x="3025325" y="2144675"/>
            <a:ext cx="12891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a:t>
            </a:r>
            <a:endParaRPr sz="2200" b="1">
              <a:solidFill>
                <a:schemeClr val="dk1"/>
              </a:solidFill>
              <a:latin typeface="Lexend"/>
              <a:ea typeface="Lexend"/>
              <a:cs typeface="Lexend"/>
              <a:sym typeface="Lexend"/>
            </a:endParaRPr>
          </a:p>
        </p:txBody>
      </p:sp>
      <p:sp>
        <p:nvSpPr>
          <p:cNvPr id="1905" name="Google Shape;1905;p194"/>
          <p:cNvSpPr txBox="1"/>
          <p:nvPr/>
        </p:nvSpPr>
        <p:spPr>
          <a:xfrm>
            <a:off x="5431100" y="2121950"/>
            <a:ext cx="10602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False</a:t>
            </a:r>
            <a:endParaRPr sz="2200" b="1">
              <a:solidFill>
                <a:schemeClr val="dk1"/>
              </a:solidFill>
              <a:latin typeface="Lexend"/>
              <a:ea typeface="Lexend"/>
              <a:cs typeface="Lexend"/>
              <a:sym typeface="Lexend"/>
            </a:endParaRPr>
          </a:p>
        </p:txBody>
      </p:sp>
      <p:sp>
        <p:nvSpPr>
          <p:cNvPr id="1906" name="Google Shape;1906;p194"/>
          <p:cNvSpPr txBox="1">
            <a:spLocks noGrp="1"/>
          </p:cNvSpPr>
          <p:nvPr>
            <p:ph type="subTitle" idx="1"/>
          </p:nvPr>
        </p:nvSpPr>
        <p:spPr>
          <a:xfrm>
            <a:off x="324000" y="3577125"/>
            <a:ext cx="8109300" cy="730800"/>
          </a:xfrm>
          <a:prstGeom prst="rect">
            <a:avLst/>
          </a:prstGeom>
        </p:spPr>
        <p:txBody>
          <a:bodyPr spcFirstLastPara="1" wrap="square" lIns="0" tIns="0" rIns="0" bIns="0" anchor="t" anchorCtr="0">
            <a:spAutoFit/>
          </a:bodyPr>
          <a:lstStyle>
            <a:lvl1pPr lvl="0">
              <a:spcBef>
                <a:spcPts val="0"/>
              </a:spcBef>
              <a:spcAft>
                <a:spcPts val="0"/>
              </a:spcAft>
              <a:buSzPts val="2200"/>
              <a:buFont typeface="Kalam"/>
              <a:buNone/>
              <a:defRPr sz="2200">
                <a:latin typeface="Kalam"/>
                <a:ea typeface="Kalam"/>
                <a:cs typeface="Kalam"/>
                <a:sym typeface="Kalam"/>
              </a:defRPr>
            </a:lvl1pPr>
            <a:lvl2pPr lvl="1">
              <a:spcBef>
                <a:spcPts val="1000"/>
              </a:spcBef>
              <a:spcAft>
                <a:spcPts val="0"/>
              </a:spcAft>
              <a:buSzPts val="2100"/>
              <a:buFont typeface="Kalam"/>
              <a:buNone/>
              <a:defRPr>
                <a:latin typeface="Kalam"/>
                <a:ea typeface="Kalam"/>
                <a:cs typeface="Kalam"/>
                <a:sym typeface="Kalam"/>
              </a:defRPr>
            </a:lvl2pPr>
            <a:lvl3pPr lvl="2">
              <a:spcBef>
                <a:spcPts val="1000"/>
              </a:spcBef>
              <a:spcAft>
                <a:spcPts val="0"/>
              </a:spcAft>
              <a:buSzPts val="2000"/>
              <a:buFont typeface="Kalam"/>
              <a:buNone/>
              <a:defRPr>
                <a:latin typeface="Kalam"/>
                <a:ea typeface="Kalam"/>
                <a:cs typeface="Kalam"/>
                <a:sym typeface="Kalam"/>
              </a:defRPr>
            </a:lvl3pPr>
            <a:lvl4pPr lvl="3">
              <a:spcBef>
                <a:spcPts val="800"/>
              </a:spcBef>
              <a:spcAft>
                <a:spcPts val="0"/>
              </a:spcAft>
              <a:buSzPts val="1900"/>
              <a:buFont typeface="Kalam"/>
              <a:buNone/>
              <a:defRPr>
                <a:latin typeface="Kalam"/>
                <a:ea typeface="Kalam"/>
                <a:cs typeface="Kalam"/>
                <a:sym typeface="Kalam"/>
              </a:defRPr>
            </a:lvl4pPr>
            <a:lvl5pPr lvl="4">
              <a:spcBef>
                <a:spcPts val="800"/>
              </a:spcBef>
              <a:spcAft>
                <a:spcPts val="0"/>
              </a:spcAft>
              <a:buSzPts val="1800"/>
              <a:buFont typeface="Kalam"/>
              <a:buNone/>
              <a:defRPr>
                <a:latin typeface="Kalam"/>
                <a:ea typeface="Kalam"/>
                <a:cs typeface="Kalam"/>
                <a:sym typeface="Kalam"/>
              </a:defRPr>
            </a:lvl5pPr>
            <a:lvl6pPr lvl="5">
              <a:spcBef>
                <a:spcPts val="600"/>
              </a:spcBef>
              <a:spcAft>
                <a:spcPts val="0"/>
              </a:spcAft>
              <a:buSzPts val="1800"/>
              <a:buFont typeface="Kalam"/>
              <a:buNone/>
              <a:defRPr>
                <a:latin typeface="Kalam"/>
                <a:ea typeface="Kalam"/>
                <a:cs typeface="Kalam"/>
                <a:sym typeface="Kalam"/>
              </a:defRPr>
            </a:lvl6pPr>
            <a:lvl7pPr lvl="6">
              <a:spcBef>
                <a:spcPts val="600"/>
              </a:spcBef>
              <a:spcAft>
                <a:spcPts val="0"/>
              </a:spcAft>
              <a:buSzPts val="1800"/>
              <a:buFont typeface="Kalam"/>
              <a:buNone/>
              <a:defRPr>
                <a:latin typeface="Kalam"/>
                <a:ea typeface="Kalam"/>
                <a:cs typeface="Kalam"/>
                <a:sym typeface="Kalam"/>
              </a:defRPr>
            </a:lvl7pPr>
            <a:lvl8pPr lvl="7">
              <a:spcBef>
                <a:spcPts val="400"/>
              </a:spcBef>
              <a:spcAft>
                <a:spcPts val="0"/>
              </a:spcAft>
              <a:buSzPts val="1800"/>
              <a:buFont typeface="Kalam"/>
              <a:buNone/>
              <a:defRPr>
                <a:latin typeface="Kalam"/>
                <a:ea typeface="Kalam"/>
                <a:cs typeface="Kalam"/>
                <a:sym typeface="Kalam"/>
              </a:defRPr>
            </a:lvl8pPr>
            <a:lvl9pPr lvl="8">
              <a:spcBef>
                <a:spcPts val="400"/>
              </a:spcBef>
              <a:spcAft>
                <a:spcPts val="200"/>
              </a:spcAft>
              <a:buSzPts val="1800"/>
              <a:buNone/>
              <a:defRPr/>
            </a:lvl9pPr>
          </a:lstStyle>
          <a:p>
            <a:endParaRPr/>
          </a:p>
        </p:txBody>
      </p:sp>
      <p:sp>
        <p:nvSpPr>
          <p:cNvPr id="1907" name="Google Shape;1907;p194"/>
          <p:cNvSpPr txBox="1">
            <a:spLocks noGrp="1"/>
          </p:cNvSpPr>
          <p:nvPr>
            <p:ph type="subTitle" idx="2"/>
          </p:nvPr>
        </p:nvSpPr>
        <p:spPr>
          <a:xfrm>
            <a:off x="324000" y="1080000"/>
            <a:ext cx="7135200" cy="2505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908" name="Google Shape;1908;p194"/>
          <p:cNvSpPr txBox="1"/>
          <p:nvPr/>
        </p:nvSpPr>
        <p:spPr>
          <a:xfrm>
            <a:off x="324000" y="660750"/>
            <a:ext cx="21891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 or false?</a:t>
            </a:r>
            <a:r>
              <a:rPr lang="en-GB" sz="2400">
                <a:solidFill>
                  <a:schemeClr val="dk1"/>
                </a:solidFill>
                <a:latin typeface="ABeeZee"/>
                <a:ea typeface="ABeeZee"/>
                <a:cs typeface="ABeeZee"/>
                <a:sym typeface="ABeeZee"/>
              </a:rPr>
              <a:t> </a:t>
            </a:r>
            <a:endParaRPr sz="2400">
              <a:solidFill>
                <a:schemeClr val="dk1"/>
              </a:solidFill>
              <a:latin typeface="ABeeZee"/>
              <a:ea typeface="ABeeZee"/>
              <a:cs typeface="ABeeZee"/>
              <a:sym typeface="ABeeZee"/>
            </a:endParaRPr>
          </a:p>
        </p:txBody>
      </p:sp>
      <p:sp>
        <p:nvSpPr>
          <p:cNvPr id="1909" name="Google Shape;1909;p194"/>
          <p:cNvSpPr txBox="1"/>
          <p:nvPr/>
        </p:nvSpPr>
        <p:spPr>
          <a:xfrm>
            <a:off x="2454488"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910" name="Google Shape;1910;p194"/>
          <p:cNvSpPr txBox="1"/>
          <p:nvPr/>
        </p:nvSpPr>
        <p:spPr>
          <a:xfrm>
            <a:off x="4848713"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1911" name="Google Shape;1911;p194"/>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12" name="Google Shape;1912;p194"/>
          <p:cNvSpPr txBox="1">
            <a:spLocks noGrp="1"/>
          </p:cNvSpPr>
          <p:nvPr>
            <p:ph type="body" idx="3"/>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1.03 CfU 3 options - purple">
  <p:cSld name="TITLE_AND_TWO_COLUMNS_1_1_7_1">
    <p:bg>
      <p:bgPr>
        <a:solidFill>
          <a:srgbClr val="F3EEFB"/>
        </a:solidFill>
        <a:effectLst/>
      </p:bgPr>
    </p:bg>
    <p:spTree>
      <p:nvGrpSpPr>
        <p:cNvPr id="1" name="Shape 1913"/>
        <p:cNvGrpSpPr/>
        <p:nvPr/>
      </p:nvGrpSpPr>
      <p:grpSpPr>
        <a:xfrm>
          <a:off x="0" y="0"/>
          <a:ext cx="0" cy="0"/>
          <a:chOff x="0" y="0"/>
          <a:chExt cx="0" cy="0"/>
        </a:xfrm>
      </p:grpSpPr>
      <p:pic>
        <p:nvPicPr>
          <p:cNvPr id="1914" name="Google Shape;1914;p195"/>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1915" name="Google Shape;1915;p195"/>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195"/>
          <p:cNvSpPr txBox="1">
            <a:spLocks noGrp="1"/>
          </p:cNvSpPr>
          <p:nvPr>
            <p:ph type="title"/>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1917" name="Google Shape;1917;p19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918" name="Google Shape;1918;p195"/>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sp>
        <p:nvSpPr>
          <p:cNvPr id="1919" name="Google Shape;1919;p195"/>
          <p:cNvSpPr txBox="1">
            <a:spLocks noGrp="1"/>
          </p:cNvSpPr>
          <p:nvPr>
            <p:ph type="subTitle" idx="1"/>
          </p:nvPr>
        </p:nvSpPr>
        <p:spPr>
          <a:xfrm>
            <a:off x="1034425" y="1837775"/>
            <a:ext cx="7506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920" name="Google Shape;1920;p195"/>
          <p:cNvSpPr txBox="1">
            <a:spLocks noGrp="1"/>
          </p:cNvSpPr>
          <p:nvPr>
            <p:ph type="subTitle" idx="2"/>
          </p:nvPr>
        </p:nvSpPr>
        <p:spPr>
          <a:xfrm>
            <a:off x="1034425" y="2794247"/>
            <a:ext cx="7506600" cy="3891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921" name="Google Shape;1921;p195"/>
          <p:cNvSpPr txBox="1">
            <a:spLocks noGrp="1"/>
          </p:cNvSpPr>
          <p:nvPr>
            <p:ph type="subTitle" idx="3"/>
          </p:nvPr>
        </p:nvSpPr>
        <p:spPr>
          <a:xfrm>
            <a:off x="1034425" y="3766965"/>
            <a:ext cx="7464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1922" name="Google Shape;1922;p195"/>
          <p:cNvGrpSpPr/>
          <p:nvPr/>
        </p:nvGrpSpPr>
        <p:grpSpPr>
          <a:xfrm>
            <a:off x="323653" y="1804438"/>
            <a:ext cx="457200" cy="457200"/>
            <a:chOff x="1020916" y="1442088"/>
            <a:chExt cx="457200" cy="457200"/>
          </a:xfrm>
        </p:grpSpPr>
        <p:pic>
          <p:nvPicPr>
            <p:cNvPr id="1923" name="Google Shape;1923;p19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924" name="Google Shape;1924;p19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925" name="Google Shape;1925;p195"/>
          <p:cNvGrpSpPr/>
          <p:nvPr/>
        </p:nvGrpSpPr>
        <p:grpSpPr>
          <a:xfrm>
            <a:off x="323653" y="2766575"/>
            <a:ext cx="457200" cy="457200"/>
            <a:chOff x="1020916" y="1442088"/>
            <a:chExt cx="457200" cy="457200"/>
          </a:xfrm>
        </p:grpSpPr>
        <p:pic>
          <p:nvPicPr>
            <p:cNvPr id="1926" name="Google Shape;1926;p19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927" name="Google Shape;1927;p19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928" name="Google Shape;1928;p195"/>
          <p:cNvGrpSpPr/>
          <p:nvPr/>
        </p:nvGrpSpPr>
        <p:grpSpPr>
          <a:xfrm>
            <a:off x="323641" y="3729038"/>
            <a:ext cx="457200" cy="457200"/>
            <a:chOff x="1020916" y="1442088"/>
            <a:chExt cx="457200" cy="457200"/>
          </a:xfrm>
        </p:grpSpPr>
        <p:pic>
          <p:nvPicPr>
            <p:cNvPr id="1929" name="Google Shape;1929;p19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930" name="Google Shape;1930;p19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1931" name="Google Shape;1931;p195"/>
          <p:cNvSpPr txBox="1">
            <a:spLocks noGrp="1"/>
          </p:cNvSpPr>
          <p:nvPr>
            <p:ph type="title" idx="4"/>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32" name="Google Shape;1932;p195"/>
          <p:cNvSpPr txBox="1">
            <a:spLocks noGrp="1"/>
          </p:cNvSpPr>
          <p:nvPr>
            <p:ph type="body" idx="5"/>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2.03 CfU 3 options - jade">
  <p:cSld name="TITLE_AND_TWO_COLUMNS_1_1_7_1_1_1">
    <p:bg>
      <p:bgPr>
        <a:solidFill>
          <a:srgbClr val="E6F2F2"/>
        </a:solidFill>
        <a:effectLst/>
      </p:bgPr>
    </p:bg>
    <p:spTree>
      <p:nvGrpSpPr>
        <p:cNvPr id="1" name="Shape 1933"/>
        <p:cNvGrpSpPr/>
        <p:nvPr/>
      </p:nvGrpSpPr>
      <p:grpSpPr>
        <a:xfrm>
          <a:off x="0" y="0"/>
          <a:ext cx="0" cy="0"/>
          <a:chOff x="0" y="0"/>
          <a:chExt cx="0" cy="0"/>
        </a:xfrm>
      </p:grpSpPr>
      <p:pic>
        <p:nvPicPr>
          <p:cNvPr id="1934" name="Google Shape;1934;p196"/>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935" name="Google Shape;1935;p196"/>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36" name="Google Shape;1936;p19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937" name="Google Shape;1937;p196"/>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Check</a:t>
            </a:r>
            <a:endParaRPr sz="900" b="1">
              <a:solidFill>
                <a:srgbClr val="E6F2F2"/>
              </a:solidFill>
              <a:latin typeface="Lexend"/>
              <a:ea typeface="Lexend"/>
              <a:cs typeface="Lexend"/>
              <a:sym typeface="Lexend"/>
            </a:endParaRPr>
          </a:p>
        </p:txBody>
      </p:sp>
      <p:sp>
        <p:nvSpPr>
          <p:cNvPr id="1938" name="Google Shape;1938;p196"/>
          <p:cNvSpPr txBox="1">
            <a:spLocks noGrp="1"/>
          </p:cNvSpPr>
          <p:nvPr>
            <p:ph type="subTitle" idx="1"/>
          </p:nvPr>
        </p:nvSpPr>
        <p:spPr>
          <a:xfrm>
            <a:off x="1034425" y="1837775"/>
            <a:ext cx="7506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939" name="Google Shape;1939;p196"/>
          <p:cNvSpPr txBox="1">
            <a:spLocks noGrp="1"/>
          </p:cNvSpPr>
          <p:nvPr>
            <p:ph type="subTitle" idx="2"/>
          </p:nvPr>
        </p:nvSpPr>
        <p:spPr>
          <a:xfrm>
            <a:off x="1034425" y="2794247"/>
            <a:ext cx="7506600" cy="3891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940" name="Google Shape;1940;p196"/>
          <p:cNvSpPr txBox="1">
            <a:spLocks noGrp="1"/>
          </p:cNvSpPr>
          <p:nvPr>
            <p:ph type="subTitle" idx="3"/>
          </p:nvPr>
        </p:nvSpPr>
        <p:spPr>
          <a:xfrm>
            <a:off x="1034425" y="3766965"/>
            <a:ext cx="7464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1941" name="Google Shape;1941;p196"/>
          <p:cNvGrpSpPr/>
          <p:nvPr/>
        </p:nvGrpSpPr>
        <p:grpSpPr>
          <a:xfrm>
            <a:off x="323653" y="1804438"/>
            <a:ext cx="457200" cy="457200"/>
            <a:chOff x="1020916" y="1442088"/>
            <a:chExt cx="457200" cy="457200"/>
          </a:xfrm>
        </p:grpSpPr>
        <p:pic>
          <p:nvPicPr>
            <p:cNvPr id="1942" name="Google Shape;1942;p196"/>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943" name="Google Shape;1943;p19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944" name="Google Shape;1944;p196"/>
          <p:cNvGrpSpPr/>
          <p:nvPr/>
        </p:nvGrpSpPr>
        <p:grpSpPr>
          <a:xfrm>
            <a:off x="323653" y="2766575"/>
            <a:ext cx="457200" cy="457200"/>
            <a:chOff x="1020916" y="1442088"/>
            <a:chExt cx="457200" cy="457200"/>
          </a:xfrm>
        </p:grpSpPr>
        <p:pic>
          <p:nvPicPr>
            <p:cNvPr id="1945" name="Google Shape;1945;p196"/>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946" name="Google Shape;1946;p19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947" name="Google Shape;1947;p196"/>
          <p:cNvGrpSpPr/>
          <p:nvPr/>
        </p:nvGrpSpPr>
        <p:grpSpPr>
          <a:xfrm>
            <a:off x="323641" y="3729038"/>
            <a:ext cx="457200" cy="457200"/>
            <a:chOff x="1020916" y="1442088"/>
            <a:chExt cx="457200" cy="457200"/>
          </a:xfrm>
        </p:grpSpPr>
        <p:pic>
          <p:nvPicPr>
            <p:cNvPr id="1948" name="Google Shape;1948;p196"/>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949" name="Google Shape;1949;p19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1950" name="Google Shape;1950;p196"/>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51" name="Google Shape;1951;p196"/>
          <p:cNvSpPr txBox="1">
            <a:spLocks noGrp="1"/>
          </p:cNvSpPr>
          <p:nvPr>
            <p:ph type="title" idx="4"/>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52" name="Google Shape;1952;p196"/>
          <p:cNvSpPr txBox="1">
            <a:spLocks noGrp="1"/>
          </p:cNvSpPr>
          <p:nvPr>
            <p:ph type="body" idx="5"/>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3.03 CfU 3 options - blue">
  <p:cSld name="TITLE_AND_TWO_COLUMNS_1_1_7_2">
    <p:bg>
      <p:bgPr>
        <a:solidFill>
          <a:srgbClr val="EBEDFE"/>
        </a:solidFill>
        <a:effectLst/>
      </p:bgPr>
    </p:bg>
    <p:spTree>
      <p:nvGrpSpPr>
        <p:cNvPr id="1" name="Shape 1953"/>
        <p:cNvGrpSpPr/>
        <p:nvPr/>
      </p:nvGrpSpPr>
      <p:grpSpPr>
        <a:xfrm>
          <a:off x="0" y="0"/>
          <a:ext cx="0" cy="0"/>
          <a:chOff x="0" y="0"/>
          <a:chExt cx="0" cy="0"/>
        </a:xfrm>
      </p:grpSpPr>
      <p:pic>
        <p:nvPicPr>
          <p:cNvPr id="1954" name="Google Shape;1954;p197"/>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955" name="Google Shape;1955;p197"/>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56" name="Google Shape;1956;p19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957" name="Google Shape;1957;p197"/>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sp>
        <p:nvSpPr>
          <p:cNvPr id="1958" name="Google Shape;1958;p197"/>
          <p:cNvSpPr txBox="1">
            <a:spLocks noGrp="1"/>
          </p:cNvSpPr>
          <p:nvPr>
            <p:ph type="subTitle" idx="1"/>
          </p:nvPr>
        </p:nvSpPr>
        <p:spPr>
          <a:xfrm>
            <a:off x="1034425" y="1837775"/>
            <a:ext cx="7506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959" name="Google Shape;1959;p197"/>
          <p:cNvSpPr txBox="1">
            <a:spLocks noGrp="1"/>
          </p:cNvSpPr>
          <p:nvPr>
            <p:ph type="subTitle" idx="2"/>
          </p:nvPr>
        </p:nvSpPr>
        <p:spPr>
          <a:xfrm>
            <a:off x="1034425" y="2794247"/>
            <a:ext cx="7506600" cy="3891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960" name="Google Shape;1960;p197"/>
          <p:cNvSpPr txBox="1">
            <a:spLocks noGrp="1"/>
          </p:cNvSpPr>
          <p:nvPr>
            <p:ph type="subTitle" idx="3"/>
          </p:nvPr>
        </p:nvSpPr>
        <p:spPr>
          <a:xfrm>
            <a:off x="1034425" y="3766965"/>
            <a:ext cx="7464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1961" name="Google Shape;1961;p197"/>
          <p:cNvGrpSpPr/>
          <p:nvPr/>
        </p:nvGrpSpPr>
        <p:grpSpPr>
          <a:xfrm>
            <a:off x="323653" y="1804438"/>
            <a:ext cx="457200" cy="457200"/>
            <a:chOff x="1020916" y="1442088"/>
            <a:chExt cx="457200" cy="457200"/>
          </a:xfrm>
        </p:grpSpPr>
        <p:pic>
          <p:nvPicPr>
            <p:cNvPr id="1962" name="Google Shape;1962;p197"/>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963" name="Google Shape;1963;p19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964" name="Google Shape;1964;p197"/>
          <p:cNvGrpSpPr/>
          <p:nvPr/>
        </p:nvGrpSpPr>
        <p:grpSpPr>
          <a:xfrm>
            <a:off x="323653" y="2766575"/>
            <a:ext cx="457200" cy="457200"/>
            <a:chOff x="1020916" y="1442088"/>
            <a:chExt cx="457200" cy="457200"/>
          </a:xfrm>
        </p:grpSpPr>
        <p:pic>
          <p:nvPicPr>
            <p:cNvPr id="1965" name="Google Shape;1965;p197"/>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966" name="Google Shape;1966;p19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967" name="Google Shape;1967;p197"/>
          <p:cNvGrpSpPr/>
          <p:nvPr/>
        </p:nvGrpSpPr>
        <p:grpSpPr>
          <a:xfrm>
            <a:off x="323641" y="3729038"/>
            <a:ext cx="457200" cy="457200"/>
            <a:chOff x="1020916" y="1442088"/>
            <a:chExt cx="457200" cy="457200"/>
          </a:xfrm>
        </p:grpSpPr>
        <p:pic>
          <p:nvPicPr>
            <p:cNvPr id="1968" name="Google Shape;1968;p197"/>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969" name="Google Shape;1969;p19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1970" name="Google Shape;1970;p197"/>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71" name="Google Shape;1971;p197"/>
          <p:cNvSpPr txBox="1">
            <a:spLocks noGrp="1"/>
          </p:cNvSpPr>
          <p:nvPr>
            <p:ph type="title" idx="4"/>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72" name="Google Shape;1972;p197"/>
          <p:cNvSpPr txBox="1">
            <a:spLocks noGrp="1"/>
          </p:cNvSpPr>
          <p:nvPr>
            <p:ph type="body" idx="5"/>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4.03 CfU 3 options - pink">
  <p:cSld name="TITLE_AND_TWO_COLUMNS_1_1_7_1_1_1_1">
    <p:bg>
      <p:bgPr>
        <a:solidFill>
          <a:srgbClr val="FAEAF6"/>
        </a:solidFill>
        <a:effectLst/>
      </p:bgPr>
    </p:bg>
    <p:spTree>
      <p:nvGrpSpPr>
        <p:cNvPr id="1" name="Shape 1973"/>
        <p:cNvGrpSpPr/>
        <p:nvPr/>
      </p:nvGrpSpPr>
      <p:grpSpPr>
        <a:xfrm>
          <a:off x="0" y="0"/>
          <a:ext cx="0" cy="0"/>
          <a:chOff x="0" y="0"/>
          <a:chExt cx="0" cy="0"/>
        </a:xfrm>
      </p:grpSpPr>
      <p:pic>
        <p:nvPicPr>
          <p:cNvPr id="1974" name="Google Shape;1974;p198"/>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1975" name="Google Shape;1975;p198"/>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76" name="Google Shape;1976;p19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977" name="Google Shape;1977;p198"/>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Check</a:t>
            </a:r>
            <a:endParaRPr sz="900" b="1">
              <a:solidFill>
                <a:srgbClr val="FAEAF6"/>
              </a:solidFill>
              <a:latin typeface="Lexend"/>
              <a:ea typeface="Lexend"/>
              <a:cs typeface="Lexend"/>
              <a:sym typeface="Lexend"/>
            </a:endParaRPr>
          </a:p>
        </p:txBody>
      </p:sp>
      <p:sp>
        <p:nvSpPr>
          <p:cNvPr id="1978" name="Google Shape;1978;p198"/>
          <p:cNvSpPr txBox="1">
            <a:spLocks noGrp="1"/>
          </p:cNvSpPr>
          <p:nvPr>
            <p:ph type="subTitle" idx="1"/>
          </p:nvPr>
        </p:nvSpPr>
        <p:spPr>
          <a:xfrm>
            <a:off x="1034425" y="1837775"/>
            <a:ext cx="7506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979" name="Google Shape;1979;p198"/>
          <p:cNvSpPr txBox="1">
            <a:spLocks noGrp="1"/>
          </p:cNvSpPr>
          <p:nvPr>
            <p:ph type="subTitle" idx="2"/>
          </p:nvPr>
        </p:nvSpPr>
        <p:spPr>
          <a:xfrm>
            <a:off x="1034425" y="2794247"/>
            <a:ext cx="7506600" cy="3891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980" name="Google Shape;1980;p198"/>
          <p:cNvSpPr txBox="1">
            <a:spLocks noGrp="1"/>
          </p:cNvSpPr>
          <p:nvPr>
            <p:ph type="subTitle" idx="3"/>
          </p:nvPr>
        </p:nvSpPr>
        <p:spPr>
          <a:xfrm>
            <a:off x="1034425" y="3766965"/>
            <a:ext cx="7464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1981" name="Google Shape;1981;p198"/>
          <p:cNvGrpSpPr/>
          <p:nvPr/>
        </p:nvGrpSpPr>
        <p:grpSpPr>
          <a:xfrm>
            <a:off x="323653" y="1804438"/>
            <a:ext cx="457200" cy="457200"/>
            <a:chOff x="1020916" y="1442088"/>
            <a:chExt cx="457200" cy="457200"/>
          </a:xfrm>
        </p:grpSpPr>
        <p:pic>
          <p:nvPicPr>
            <p:cNvPr id="1982" name="Google Shape;1982;p198"/>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983" name="Google Shape;1983;p19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984" name="Google Shape;1984;p198"/>
          <p:cNvGrpSpPr/>
          <p:nvPr/>
        </p:nvGrpSpPr>
        <p:grpSpPr>
          <a:xfrm>
            <a:off x="323653" y="2766575"/>
            <a:ext cx="457200" cy="457200"/>
            <a:chOff x="1020916" y="1442088"/>
            <a:chExt cx="457200" cy="457200"/>
          </a:xfrm>
        </p:grpSpPr>
        <p:pic>
          <p:nvPicPr>
            <p:cNvPr id="1985" name="Google Shape;1985;p198"/>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986" name="Google Shape;1986;p19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987" name="Google Shape;1987;p198"/>
          <p:cNvGrpSpPr/>
          <p:nvPr/>
        </p:nvGrpSpPr>
        <p:grpSpPr>
          <a:xfrm>
            <a:off x="323641" y="3729038"/>
            <a:ext cx="457200" cy="457200"/>
            <a:chOff x="1020916" y="1442088"/>
            <a:chExt cx="457200" cy="457200"/>
          </a:xfrm>
        </p:grpSpPr>
        <p:pic>
          <p:nvPicPr>
            <p:cNvPr id="1988" name="Google Shape;1988;p198"/>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1989" name="Google Shape;1989;p19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1990" name="Google Shape;1990;p198"/>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91" name="Google Shape;1991;p198"/>
          <p:cNvSpPr txBox="1">
            <a:spLocks noGrp="1"/>
          </p:cNvSpPr>
          <p:nvPr>
            <p:ph type="title" idx="4"/>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92" name="Google Shape;1992;p198"/>
          <p:cNvSpPr txBox="1">
            <a:spLocks noGrp="1"/>
          </p:cNvSpPr>
          <p:nvPr>
            <p:ph type="body" idx="5"/>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1.04 CfU 4 options - purple">
  <p:cSld name="TITLE_AND_TWO_COLUMNS_1_1_8_1">
    <p:bg>
      <p:bgPr>
        <a:solidFill>
          <a:srgbClr val="F3EEFB"/>
        </a:solidFill>
        <a:effectLst/>
      </p:bgPr>
    </p:bg>
    <p:spTree>
      <p:nvGrpSpPr>
        <p:cNvPr id="1" name="Shape 1993"/>
        <p:cNvGrpSpPr/>
        <p:nvPr/>
      </p:nvGrpSpPr>
      <p:grpSpPr>
        <a:xfrm>
          <a:off x="0" y="0"/>
          <a:ext cx="0" cy="0"/>
          <a:chOff x="0" y="0"/>
          <a:chExt cx="0" cy="0"/>
        </a:xfrm>
      </p:grpSpPr>
      <p:pic>
        <p:nvPicPr>
          <p:cNvPr id="1994" name="Google Shape;1994;p199"/>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1995" name="Google Shape;1995;p199"/>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96" name="Google Shape;1996;p19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1997" name="Google Shape;1997;p199"/>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sp>
        <p:nvSpPr>
          <p:cNvPr id="1998" name="Google Shape;1998;p199"/>
          <p:cNvSpPr txBox="1">
            <a:spLocks noGrp="1"/>
          </p:cNvSpPr>
          <p:nvPr>
            <p:ph type="subTitle" idx="1"/>
          </p:nvPr>
        </p:nvSpPr>
        <p:spPr>
          <a:xfrm>
            <a:off x="1034425" y="1685375"/>
            <a:ext cx="7506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1999" name="Google Shape;1999;p199"/>
          <p:cNvSpPr txBox="1">
            <a:spLocks noGrp="1"/>
          </p:cNvSpPr>
          <p:nvPr>
            <p:ph type="subTitle" idx="2"/>
          </p:nvPr>
        </p:nvSpPr>
        <p:spPr>
          <a:xfrm>
            <a:off x="1034425" y="2489447"/>
            <a:ext cx="7506600" cy="3891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2000" name="Google Shape;2000;p199"/>
          <p:cNvSpPr txBox="1">
            <a:spLocks noGrp="1"/>
          </p:cNvSpPr>
          <p:nvPr>
            <p:ph type="subTitle" idx="3"/>
          </p:nvPr>
        </p:nvSpPr>
        <p:spPr>
          <a:xfrm>
            <a:off x="1034425" y="3309765"/>
            <a:ext cx="7464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2001" name="Google Shape;2001;p199"/>
          <p:cNvSpPr txBox="1">
            <a:spLocks noGrp="1"/>
          </p:cNvSpPr>
          <p:nvPr>
            <p:ph type="subTitle" idx="4"/>
          </p:nvPr>
        </p:nvSpPr>
        <p:spPr>
          <a:xfrm>
            <a:off x="1034425" y="4113837"/>
            <a:ext cx="7506600" cy="3603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2002" name="Google Shape;2002;p199"/>
          <p:cNvGrpSpPr/>
          <p:nvPr/>
        </p:nvGrpSpPr>
        <p:grpSpPr>
          <a:xfrm>
            <a:off x="323653" y="1652038"/>
            <a:ext cx="457200" cy="457200"/>
            <a:chOff x="1020916" y="1442088"/>
            <a:chExt cx="457200" cy="457200"/>
          </a:xfrm>
        </p:grpSpPr>
        <p:pic>
          <p:nvPicPr>
            <p:cNvPr id="2003" name="Google Shape;2003;p199"/>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04" name="Google Shape;2004;p19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2005" name="Google Shape;2005;p199"/>
          <p:cNvGrpSpPr/>
          <p:nvPr/>
        </p:nvGrpSpPr>
        <p:grpSpPr>
          <a:xfrm>
            <a:off x="323653" y="2461775"/>
            <a:ext cx="457200" cy="457200"/>
            <a:chOff x="1020916" y="1442088"/>
            <a:chExt cx="457200" cy="457200"/>
          </a:xfrm>
        </p:grpSpPr>
        <p:pic>
          <p:nvPicPr>
            <p:cNvPr id="2006" name="Google Shape;2006;p199"/>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07" name="Google Shape;2007;p19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2008" name="Google Shape;2008;p199"/>
          <p:cNvGrpSpPr/>
          <p:nvPr/>
        </p:nvGrpSpPr>
        <p:grpSpPr>
          <a:xfrm>
            <a:off x="323641" y="3271838"/>
            <a:ext cx="457200" cy="457200"/>
            <a:chOff x="1020916" y="1442088"/>
            <a:chExt cx="457200" cy="457200"/>
          </a:xfrm>
        </p:grpSpPr>
        <p:pic>
          <p:nvPicPr>
            <p:cNvPr id="2009" name="Google Shape;2009;p199"/>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10" name="Google Shape;2010;p19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2011" name="Google Shape;2011;p199"/>
          <p:cNvGrpSpPr/>
          <p:nvPr/>
        </p:nvGrpSpPr>
        <p:grpSpPr>
          <a:xfrm>
            <a:off x="323641" y="4081763"/>
            <a:ext cx="457200" cy="457200"/>
            <a:chOff x="1020916" y="1442088"/>
            <a:chExt cx="457200" cy="457200"/>
          </a:xfrm>
        </p:grpSpPr>
        <p:pic>
          <p:nvPicPr>
            <p:cNvPr id="2012" name="Google Shape;2012;p199"/>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13" name="Google Shape;2013;p19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2014" name="Google Shape;2014;p199"/>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15" name="Google Shape;2015;p199"/>
          <p:cNvSpPr txBox="1">
            <a:spLocks noGrp="1"/>
          </p:cNvSpPr>
          <p:nvPr>
            <p:ph type="title" idx="5"/>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16" name="Google Shape;2016;p199"/>
          <p:cNvSpPr txBox="1">
            <a:spLocks noGrp="1"/>
          </p:cNvSpPr>
          <p:nvPr>
            <p:ph type="body" idx="6"/>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2.04 CfU 4 options - jade">
  <p:cSld name="TITLE_AND_TWO_COLUMNS_1_1_8_1_1_1">
    <p:bg>
      <p:bgPr>
        <a:solidFill>
          <a:srgbClr val="E6F2F2"/>
        </a:solidFill>
        <a:effectLst/>
      </p:bgPr>
    </p:bg>
    <p:spTree>
      <p:nvGrpSpPr>
        <p:cNvPr id="1" name="Shape 2017"/>
        <p:cNvGrpSpPr/>
        <p:nvPr/>
      </p:nvGrpSpPr>
      <p:grpSpPr>
        <a:xfrm>
          <a:off x="0" y="0"/>
          <a:ext cx="0" cy="0"/>
          <a:chOff x="0" y="0"/>
          <a:chExt cx="0" cy="0"/>
        </a:xfrm>
      </p:grpSpPr>
      <p:pic>
        <p:nvPicPr>
          <p:cNvPr id="2018" name="Google Shape;2018;p200"/>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2019" name="Google Shape;2019;p200"/>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20" name="Google Shape;2020;p20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2021" name="Google Shape;2021;p200"/>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Check</a:t>
            </a:r>
            <a:endParaRPr sz="900" b="1">
              <a:solidFill>
                <a:srgbClr val="E6F2F2"/>
              </a:solidFill>
              <a:latin typeface="Lexend"/>
              <a:ea typeface="Lexend"/>
              <a:cs typeface="Lexend"/>
              <a:sym typeface="Lexend"/>
            </a:endParaRPr>
          </a:p>
        </p:txBody>
      </p:sp>
      <p:sp>
        <p:nvSpPr>
          <p:cNvPr id="2022" name="Google Shape;2022;p200"/>
          <p:cNvSpPr txBox="1">
            <a:spLocks noGrp="1"/>
          </p:cNvSpPr>
          <p:nvPr>
            <p:ph type="subTitle" idx="1"/>
          </p:nvPr>
        </p:nvSpPr>
        <p:spPr>
          <a:xfrm>
            <a:off x="1034425" y="1685375"/>
            <a:ext cx="7506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2023" name="Google Shape;2023;p200"/>
          <p:cNvSpPr txBox="1">
            <a:spLocks noGrp="1"/>
          </p:cNvSpPr>
          <p:nvPr>
            <p:ph type="subTitle" idx="2"/>
          </p:nvPr>
        </p:nvSpPr>
        <p:spPr>
          <a:xfrm>
            <a:off x="1034425" y="2489447"/>
            <a:ext cx="7506600" cy="3891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2024" name="Google Shape;2024;p200"/>
          <p:cNvSpPr txBox="1">
            <a:spLocks noGrp="1"/>
          </p:cNvSpPr>
          <p:nvPr>
            <p:ph type="subTitle" idx="3"/>
          </p:nvPr>
        </p:nvSpPr>
        <p:spPr>
          <a:xfrm>
            <a:off x="1034425" y="3309765"/>
            <a:ext cx="7464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2025" name="Google Shape;2025;p200"/>
          <p:cNvSpPr txBox="1">
            <a:spLocks noGrp="1"/>
          </p:cNvSpPr>
          <p:nvPr>
            <p:ph type="subTitle" idx="4"/>
          </p:nvPr>
        </p:nvSpPr>
        <p:spPr>
          <a:xfrm>
            <a:off x="1034425" y="4113837"/>
            <a:ext cx="7506600" cy="3603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2026" name="Google Shape;2026;p200"/>
          <p:cNvGrpSpPr/>
          <p:nvPr/>
        </p:nvGrpSpPr>
        <p:grpSpPr>
          <a:xfrm>
            <a:off x="323653" y="1652038"/>
            <a:ext cx="457200" cy="457200"/>
            <a:chOff x="1020916" y="1442088"/>
            <a:chExt cx="457200" cy="457200"/>
          </a:xfrm>
        </p:grpSpPr>
        <p:pic>
          <p:nvPicPr>
            <p:cNvPr id="2027" name="Google Shape;2027;p20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28" name="Google Shape;2028;p20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2029" name="Google Shape;2029;p200"/>
          <p:cNvGrpSpPr/>
          <p:nvPr/>
        </p:nvGrpSpPr>
        <p:grpSpPr>
          <a:xfrm>
            <a:off x="323653" y="2461775"/>
            <a:ext cx="457200" cy="457200"/>
            <a:chOff x="1020916" y="1442088"/>
            <a:chExt cx="457200" cy="457200"/>
          </a:xfrm>
        </p:grpSpPr>
        <p:pic>
          <p:nvPicPr>
            <p:cNvPr id="2030" name="Google Shape;2030;p20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31" name="Google Shape;2031;p20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2032" name="Google Shape;2032;p200"/>
          <p:cNvGrpSpPr/>
          <p:nvPr/>
        </p:nvGrpSpPr>
        <p:grpSpPr>
          <a:xfrm>
            <a:off x="323641" y="3271838"/>
            <a:ext cx="457200" cy="457200"/>
            <a:chOff x="1020916" y="1442088"/>
            <a:chExt cx="457200" cy="457200"/>
          </a:xfrm>
        </p:grpSpPr>
        <p:pic>
          <p:nvPicPr>
            <p:cNvPr id="2033" name="Google Shape;2033;p20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34" name="Google Shape;2034;p20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2035" name="Google Shape;2035;p200"/>
          <p:cNvGrpSpPr/>
          <p:nvPr/>
        </p:nvGrpSpPr>
        <p:grpSpPr>
          <a:xfrm>
            <a:off x="323641" y="4081763"/>
            <a:ext cx="457200" cy="457200"/>
            <a:chOff x="1020916" y="1442088"/>
            <a:chExt cx="457200" cy="457200"/>
          </a:xfrm>
        </p:grpSpPr>
        <p:pic>
          <p:nvPicPr>
            <p:cNvPr id="2036" name="Google Shape;2036;p20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37" name="Google Shape;2037;p20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2038" name="Google Shape;2038;p200"/>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39" name="Google Shape;2039;p200"/>
          <p:cNvSpPr txBox="1">
            <a:spLocks noGrp="1"/>
          </p:cNvSpPr>
          <p:nvPr>
            <p:ph type="title" idx="5"/>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40" name="Google Shape;2040;p200"/>
          <p:cNvSpPr txBox="1">
            <a:spLocks noGrp="1"/>
          </p:cNvSpPr>
          <p:nvPr>
            <p:ph type="body" idx="6"/>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3.04 CfU 4 options - blue">
  <p:cSld name="TITLE_AND_TWO_COLUMNS_1_1_8_2">
    <p:bg>
      <p:bgPr>
        <a:solidFill>
          <a:srgbClr val="EBEDFE"/>
        </a:solidFill>
        <a:effectLst/>
      </p:bgPr>
    </p:bg>
    <p:spTree>
      <p:nvGrpSpPr>
        <p:cNvPr id="1" name="Shape 2041"/>
        <p:cNvGrpSpPr/>
        <p:nvPr/>
      </p:nvGrpSpPr>
      <p:grpSpPr>
        <a:xfrm>
          <a:off x="0" y="0"/>
          <a:ext cx="0" cy="0"/>
          <a:chOff x="0" y="0"/>
          <a:chExt cx="0" cy="0"/>
        </a:xfrm>
      </p:grpSpPr>
      <p:pic>
        <p:nvPicPr>
          <p:cNvPr id="2042" name="Google Shape;2042;p201"/>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2043" name="Google Shape;2043;p201"/>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201"/>
          <p:cNvSpPr txBox="1">
            <a:spLocks noGrp="1"/>
          </p:cNvSpPr>
          <p:nvPr>
            <p:ph type="title"/>
          </p:nvPr>
        </p:nvSpPr>
        <p:spPr>
          <a:xfrm>
            <a:off x="324000" y="809988"/>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2045" name="Google Shape;2045;p20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2046" name="Google Shape;2046;p201"/>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Check</a:t>
            </a:r>
            <a:endParaRPr sz="900" b="1">
              <a:solidFill>
                <a:srgbClr val="E6F2F2"/>
              </a:solidFill>
              <a:latin typeface="Lexend"/>
              <a:ea typeface="Lexend"/>
              <a:cs typeface="Lexend"/>
              <a:sym typeface="Lexend"/>
            </a:endParaRPr>
          </a:p>
        </p:txBody>
      </p:sp>
      <p:sp>
        <p:nvSpPr>
          <p:cNvPr id="2047" name="Google Shape;2047;p201"/>
          <p:cNvSpPr txBox="1">
            <a:spLocks noGrp="1"/>
          </p:cNvSpPr>
          <p:nvPr>
            <p:ph type="subTitle" idx="1"/>
          </p:nvPr>
        </p:nvSpPr>
        <p:spPr>
          <a:xfrm>
            <a:off x="1034425" y="1685375"/>
            <a:ext cx="7506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2048" name="Google Shape;2048;p201"/>
          <p:cNvSpPr txBox="1">
            <a:spLocks noGrp="1"/>
          </p:cNvSpPr>
          <p:nvPr>
            <p:ph type="subTitle" idx="2"/>
          </p:nvPr>
        </p:nvSpPr>
        <p:spPr>
          <a:xfrm>
            <a:off x="1034425" y="2489447"/>
            <a:ext cx="7506600" cy="3891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2049" name="Google Shape;2049;p201"/>
          <p:cNvSpPr txBox="1">
            <a:spLocks noGrp="1"/>
          </p:cNvSpPr>
          <p:nvPr>
            <p:ph type="subTitle" idx="3"/>
          </p:nvPr>
        </p:nvSpPr>
        <p:spPr>
          <a:xfrm>
            <a:off x="1034425" y="3309765"/>
            <a:ext cx="7464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2050" name="Google Shape;2050;p201"/>
          <p:cNvSpPr txBox="1">
            <a:spLocks noGrp="1"/>
          </p:cNvSpPr>
          <p:nvPr>
            <p:ph type="subTitle" idx="4"/>
          </p:nvPr>
        </p:nvSpPr>
        <p:spPr>
          <a:xfrm>
            <a:off x="1034425" y="4113837"/>
            <a:ext cx="7506600" cy="3603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2051" name="Google Shape;2051;p201"/>
          <p:cNvGrpSpPr/>
          <p:nvPr/>
        </p:nvGrpSpPr>
        <p:grpSpPr>
          <a:xfrm>
            <a:off x="323653" y="1652038"/>
            <a:ext cx="457200" cy="457200"/>
            <a:chOff x="1020916" y="1442088"/>
            <a:chExt cx="457200" cy="457200"/>
          </a:xfrm>
        </p:grpSpPr>
        <p:pic>
          <p:nvPicPr>
            <p:cNvPr id="2052" name="Google Shape;2052;p201"/>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53" name="Google Shape;2053;p20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2054" name="Google Shape;2054;p201"/>
          <p:cNvGrpSpPr/>
          <p:nvPr/>
        </p:nvGrpSpPr>
        <p:grpSpPr>
          <a:xfrm>
            <a:off x="323653" y="2461775"/>
            <a:ext cx="457200" cy="457200"/>
            <a:chOff x="1020916" y="1442088"/>
            <a:chExt cx="457200" cy="457200"/>
          </a:xfrm>
        </p:grpSpPr>
        <p:pic>
          <p:nvPicPr>
            <p:cNvPr id="2055" name="Google Shape;2055;p201"/>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56" name="Google Shape;2056;p20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2057" name="Google Shape;2057;p201"/>
          <p:cNvGrpSpPr/>
          <p:nvPr/>
        </p:nvGrpSpPr>
        <p:grpSpPr>
          <a:xfrm>
            <a:off x="323641" y="3271838"/>
            <a:ext cx="457200" cy="457200"/>
            <a:chOff x="1020916" y="1442088"/>
            <a:chExt cx="457200" cy="457200"/>
          </a:xfrm>
        </p:grpSpPr>
        <p:pic>
          <p:nvPicPr>
            <p:cNvPr id="2058" name="Google Shape;2058;p201"/>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59" name="Google Shape;2059;p20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2060" name="Google Shape;2060;p201"/>
          <p:cNvGrpSpPr/>
          <p:nvPr/>
        </p:nvGrpSpPr>
        <p:grpSpPr>
          <a:xfrm>
            <a:off x="323641" y="4081763"/>
            <a:ext cx="457200" cy="457200"/>
            <a:chOff x="1020916" y="1442088"/>
            <a:chExt cx="457200" cy="457200"/>
          </a:xfrm>
        </p:grpSpPr>
        <p:pic>
          <p:nvPicPr>
            <p:cNvPr id="2061" name="Google Shape;2061;p201"/>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62" name="Google Shape;2062;p20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2063" name="Google Shape;2063;p201"/>
          <p:cNvSpPr txBox="1">
            <a:spLocks noGrp="1"/>
          </p:cNvSpPr>
          <p:nvPr>
            <p:ph type="title" idx="5"/>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64" name="Google Shape;2064;p201"/>
          <p:cNvSpPr txBox="1">
            <a:spLocks noGrp="1"/>
          </p:cNvSpPr>
          <p:nvPr>
            <p:ph type="body" idx="6"/>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4.04 CfU 4 options - pink">
  <p:cSld name="TITLE_AND_TWO_COLUMNS_1_1_8_1_1_1_1">
    <p:bg>
      <p:bgPr>
        <a:solidFill>
          <a:srgbClr val="FAEAF6"/>
        </a:solidFill>
        <a:effectLst/>
      </p:bgPr>
    </p:bg>
    <p:spTree>
      <p:nvGrpSpPr>
        <p:cNvPr id="1" name="Shape 2065"/>
        <p:cNvGrpSpPr/>
        <p:nvPr/>
      </p:nvGrpSpPr>
      <p:grpSpPr>
        <a:xfrm>
          <a:off x="0" y="0"/>
          <a:ext cx="0" cy="0"/>
          <a:chOff x="0" y="0"/>
          <a:chExt cx="0" cy="0"/>
        </a:xfrm>
      </p:grpSpPr>
      <p:pic>
        <p:nvPicPr>
          <p:cNvPr id="2066" name="Google Shape;2066;p202"/>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2067" name="Google Shape;2067;p202"/>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202"/>
          <p:cNvSpPr txBox="1">
            <a:spLocks noGrp="1"/>
          </p:cNvSpPr>
          <p:nvPr>
            <p:ph type="title"/>
          </p:nvPr>
        </p:nvSpPr>
        <p:spPr>
          <a:xfrm>
            <a:off x="324000" y="809988"/>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2069" name="Google Shape;2069;p20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2070" name="Google Shape;2070;p202"/>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Check</a:t>
            </a:r>
            <a:endParaRPr sz="900" b="1">
              <a:solidFill>
                <a:srgbClr val="FAEAF6"/>
              </a:solidFill>
              <a:latin typeface="Lexend"/>
              <a:ea typeface="Lexend"/>
              <a:cs typeface="Lexend"/>
              <a:sym typeface="Lexend"/>
            </a:endParaRPr>
          </a:p>
        </p:txBody>
      </p:sp>
      <p:sp>
        <p:nvSpPr>
          <p:cNvPr id="2071" name="Google Shape;2071;p202"/>
          <p:cNvSpPr txBox="1">
            <a:spLocks noGrp="1"/>
          </p:cNvSpPr>
          <p:nvPr>
            <p:ph type="subTitle" idx="1"/>
          </p:nvPr>
        </p:nvSpPr>
        <p:spPr>
          <a:xfrm>
            <a:off x="1034425" y="1685375"/>
            <a:ext cx="7506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2072" name="Google Shape;2072;p202"/>
          <p:cNvSpPr txBox="1">
            <a:spLocks noGrp="1"/>
          </p:cNvSpPr>
          <p:nvPr>
            <p:ph type="subTitle" idx="2"/>
          </p:nvPr>
        </p:nvSpPr>
        <p:spPr>
          <a:xfrm>
            <a:off x="1034425" y="2489447"/>
            <a:ext cx="7506600" cy="3891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2073" name="Google Shape;2073;p202"/>
          <p:cNvSpPr txBox="1">
            <a:spLocks noGrp="1"/>
          </p:cNvSpPr>
          <p:nvPr>
            <p:ph type="subTitle" idx="3"/>
          </p:nvPr>
        </p:nvSpPr>
        <p:spPr>
          <a:xfrm>
            <a:off x="1034425" y="3309765"/>
            <a:ext cx="7464600" cy="324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2074" name="Google Shape;2074;p202"/>
          <p:cNvSpPr txBox="1">
            <a:spLocks noGrp="1"/>
          </p:cNvSpPr>
          <p:nvPr>
            <p:ph type="subTitle" idx="4"/>
          </p:nvPr>
        </p:nvSpPr>
        <p:spPr>
          <a:xfrm>
            <a:off x="1034425" y="4113837"/>
            <a:ext cx="7506600" cy="3603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grpSp>
        <p:nvGrpSpPr>
          <p:cNvPr id="2075" name="Google Shape;2075;p202"/>
          <p:cNvGrpSpPr/>
          <p:nvPr/>
        </p:nvGrpSpPr>
        <p:grpSpPr>
          <a:xfrm>
            <a:off x="323653" y="1652038"/>
            <a:ext cx="457200" cy="457200"/>
            <a:chOff x="1020916" y="1442088"/>
            <a:chExt cx="457200" cy="457200"/>
          </a:xfrm>
        </p:grpSpPr>
        <p:pic>
          <p:nvPicPr>
            <p:cNvPr id="2076" name="Google Shape;2076;p20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77" name="Google Shape;2077;p20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2078" name="Google Shape;2078;p202"/>
          <p:cNvGrpSpPr/>
          <p:nvPr/>
        </p:nvGrpSpPr>
        <p:grpSpPr>
          <a:xfrm>
            <a:off x="323653" y="2461775"/>
            <a:ext cx="457200" cy="457200"/>
            <a:chOff x="1020916" y="1442088"/>
            <a:chExt cx="457200" cy="457200"/>
          </a:xfrm>
        </p:grpSpPr>
        <p:pic>
          <p:nvPicPr>
            <p:cNvPr id="2079" name="Google Shape;2079;p20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80" name="Google Shape;2080;p20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2081" name="Google Shape;2081;p202"/>
          <p:cNvGrpSpPr/>
          <p:nvPr/>
        </p:nvGrpSpPr>
        <p:grpSpPr>
          <a:xfrm>
            <a:off x="323641" y="3271838"/>
            <a:ext cx="457200" cy="457200"/>
            <a:chOff x="1020916" y="1442088"/>
            <a:chExt cx="457200" cy="457200"/>
          </a:xfrm>
        </p:grpSpPr>
        <p:pic>
          <p:nvPicPr>
            <p:cNvPr id="2082" name="Google Shape;2082;p20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83" name="Google Shape;2083;p20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2084" name="Google Shape;2084;p202"/>
          <p:cNvGrpSpPr/>
          <p:nvPr/>
        </p:nvGrpSpPr>
        <p:grpSpPr>
          <a:xfrm>
            <a:off x="323641" y="4081763"/>
            <a:ext cx="457200" cy="457200"/>
            <a:chOff x="1020916" y="1442088"/>
            <a:chExt cx="457200" cy="457200"/>
          </a:xfrm>
        </p:grpSpPr>
        <p:pic>
          <p:nvPicPr>
            <p:cNvPr id="2085" name="Google Shape;2085;p20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86" name="Google Shape;2086;p20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2087" name="Google Shape;2087;p202"/>
          <p:cNvSpPr txBox="1">
            <a:spLocks noGrp="1"/>
          </p:cNvSpPr>
          <p:nvPr>
            <p:ph type="title" idx="5"/>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88" name="Google Shape;2088;p202"/>
          <p:cNvSpPr txBox="1">
            <a:spLocks noGrp="1"/>
          </p:cNvSpPr>
          <p:nvPr>
            <p:ph type="body" idx="6"/>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1.05 CfU 3 image options - purple">
  <p:cSld name="TITLE_AND_TWO_COLUMNS_1_1_7_1_1_2">
    <p:bg>
      <p:bgPr>
        <a:solidFill>
          <a:srgbClr val="F3EEFB"/>
        </a:solidFill>
        <a:effectLst/>
      </p:bgPr>
    </p:bg>
    <p:spTree>
      <p:nvGrpSpPr>
        <p:cNvPr id="1" name="Shape 2089"/>
        <p:cNvGrpSpPr/>
        <p:nvPr/>
      </p:nvGrpSpPr>
      <p:grpSpPr>
        <a:xfrm>
          <a:off x="0" y="0"/>
          <a:ext cx="0" cy="0"/>
          <a:chOff x="0" y="0"/>
          <a:chExt cx="0" cy="0"/>
        </a:xfrm>
      </p:grpSpPr>
      <p:pic>
        <p:nvPicPr>
          <p:cNvPr id="2090" name="Google Shape;2090;p203"/>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2091" name="Google Shape;2091;p203"/>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92" name="Google Shape;2092;p20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2093" name="Google Shape;2093;p203"/>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sp>
        <p:nvSpPr>
          <p:cNvPr id="2094" name="Google Shape;2094;p203"/>
          <p:cNvSpPr>
            <a:spLocks noGrp="1"/>
          </p:cNvSpPr>
          <p:nvPr>
            <p:ph type="pic" idx="2"/>
          </p:nvPr>
        </p:nvSpPr>
        <p:spPr>
          <a:xfrm>
            <a:off x="324000" y="1893950"/>
            <a:ext cx="2555400" cy="1939500"/>
          </a:xfrm>
          <a:prstGeom prst="rect">
            <a:avLst/>
          </a:prstGeom>
          <a:noFill/>
          <a:ln>
            <a:noFill/>
          </a:ln>
        </p:spPr>
      </p:sp>
      <p:sp>
        <p:nvSpPr>
          <p:cNvPr id="2095" name="Google Shape;2095;p203"/>
          <p:cNvSpPr>
            <a:spLocks noGrp="1"/>
          </p:cNvSpPr>
          <p:nvPr>
            <p:ph type="pic" idx="3"/>
          </p:nvPr>
        </p:nvSpPr>
        <p:spPr>
          <a:xfrm>
            <a:off x="6256800" y="1893950"/>
            <a:ext cx="2555400" cy="1939500"/>
          </a:xfrm>
          <a:prstGeom prst="rect">
            <a:avLst/>
          </a:prstGeom>
          <a:noFill/>
          <a:ln>
            <a:noFill/>
          </a:ln>
        </p:spPr>
      </p:sp>
      <p:sp>
        <p:nvSpPr>
          <p:cNvPr id="2096" name="Google Shape;2096;p203"/>
          <p:cNvSpPr>
            <a:spLocks noGrp="1"/>
          </p:cNvSpPr>
          <p:nvPr>
            <p:ph type="pic" idx="4"/>
          </p:nvPr>
        </p:nvSpPr>
        <p:spPr>
          <a:xfrm>
            <a:off x="3294300" y="1893950"/>
            <a:ext cx="2555400" cy="1939500"/>
          </a:xfrm>
          <a:prstGeom prst="rect">
            <a:avLst/>
          </a:prstGeom>
          <a:noFill/>
          <a:ln>
            <a:noFill/>
          </a:ln>
        </p:spPr>
      </p:sp>
      <p:grpSp>
        <p:nvGrpSpPr>
          <p:cNvPr id="2097" name="Google Shape;2097;p203"/>
          <p:cNvGrpSpPr/>
          <p:nvPr/>
        </p:nvGrpSpPr>
        <p:grpSpPr>
          <a:xfrm>
            <a:off x="1381028" y="4148538"/>
            <a:ext cx="457200" cy="457200"/>
            <a:chOff x="1020916" y="1442088"/>
            <a:chExt cx="457200" cy="457200"/>
          </a:xfrm>
        </p:grpSpPr>
        <p:pic>
          <p:nvPicPr>
            <p:cNvPr id="2098" name="Google Shape;2098;p20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099" name="Google Shape;2099;p20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2100" name="Google Shape;2100;p203"/>
          <p:cNvGrpSpPr/>
          <p:nvPr/>
        </p:nvGrpSpPr>
        <p:grpSpPr>
          <a:xfrm>
            <a:off x="4331066" y="4148550"/>
            <a:ext cx="457200" cy="457200"/>
            <a:chOff x="1020916" y="1442088"/>
            <a:chExt cx="457200" cy="457200"/>
          </a:xfrm>
        </p:grpSpPr>
        <p:pic>
          <p:nvPicPr>
            <p:cNvPr id="2101" name="Google Shape;2101;p20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102" name="Google Shape;2102;p20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2103" name="Google Shape;2103;p203"/>
          <p:cNvGrpSpPr/>
          <p:nvPr/>
        </p:nvGrpSpPr>
        <p:grpSpPr>
          <a:xfrm>
            <a:off x="7305791" y="4148538"/>
            <a:ext cx="457200" cy="457200"/>
            <a:chOff x="1020916" y="1442088"/>
            <a:chExt cx="457200" cy="457200"/>
          </a:xfrm>
        </p:grpSpPr>
        <p:pic>
          <p:nvPicPr>
            <p:cNvPr id="2104" name="Google Shape;2104;p20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105" name="Google Shape;2105;p20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2106" name="Google Shape;2106;p203"/>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07" name="Google Shape;2107;p203"/>
          <p:cNvSpPr txBox="1">
            <a:spLocks noGrp="1"/>
          </p:cNvSpPr>
          <p:nvPr>
            <p:ph type="title" idx="5"/>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08" name="Google Shape;2108;p203"/>
          <p:cNvSpPr txBox="1">
            <a:spLocks noGrp="1"/>
          </p:cNvSpPr>
          <p:nvPr>
            <p:ph type="body" idx="1"/>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2.05 CfU 3 image options - jade">
  <p:cSld name="TITLE_AND_TWO_COLUMNS_1_1_7_1_1_1_2">
    <p:bg>
      <p:bgPr>
        <a:solidFill>
          <a:srgbClr val="E6F2F2"/>
        </a:solidFill>
        <a:effectLst/>
      </p:bgPr>
    </p:bg>
    <p:spTree>
      <p:nvGrpSpPr>
        <p:cNvPr id="1" name="Shape 2109"/>
        <p:cNvGrpSpPr/>
        <p:nvPr/>
      </p:nvGrpSpPr>
      <p:grpSpPr>
        <a:xfrm>
          <a:off x="0" y="0"/>
          <a:ext cx="0" cy="0"/>
          <a:chOff x="0" y="0"/>
          <a:chExt cx="0" cy="0"/>
        </a:xfrm>
      </p:grpSpPr>
      <p:pic>
        <p:nvPicPr>
          <p:cNvPr id="2110" name="Google Shape;2110;p204"/>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2111" name="Google Shape;2111;p204"/>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12" name="Google Shape;2112;p20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2113" name="Google Shape;2113;p204"/>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Check</a:t>
            </a:r>
            <a:endParaRPr sz="900" b="1">
              <a:solidFill>
                <a:srgbClr val="E6F2F2"/>
              </a:solidFill>
              <a:latin typeface="Lexend"/>
              <a:ea typeface="Lexend"/>
              <a:cs typeface="Lexend"/>
              <a:sym typeface="Lexend"/>
            </a:endParaRPr>
          </a:p>
        </p:txBody>
      </p:sp>
      <p:sp>
        <p:nvSpPr>
          <p:cNvPr id="2114" name="Google Shape;2114;p204"/>
          <p:cNvSpPr>
            <a:spLocks noGrp="1"/>
          </p:cNvSpPr>
          <p:nvPr>
            <p:ph type="pic" idx="2"/>
          </p:nvPr>
        </p:nvSpPr>
        <p:spPr>
          <a:xfrm>
            <a:off x="324000" y="1893950"/>
            <a:ext cx="2555400" cy="1939500"/>
          </a:xfrm>
          <a:prstGeom prst="rect">
            <a:avLst/>
          </a:prstGeom>
          <a:noFill/>
          <a:ln>
            <a:noFill/>
          </a:ln>
        </p:spPr>
      </p:sp>
      <p:sp>
        <p:nvSpPr>
          <p:cNvPr id="2115" name="Google Shape;2115;p204"/>
          <p:cNvSpPr>
            <a:spLocks noGrp="1"/>
          </p:cNvSpPr>
          <p:nvPr>
            <p:ph type="pic" idx="3"/>
          </p:nvPr>
        </p:nvSpPr>
        <p:spPr>
          <a:xfrm>
            <a:off x="6256800" y="1893950"/>
            <a:ext cx="2555400" cy="1939500"/>
          </a:xfrm>
          <a:prstGeom prst="rect">
            <a:avLst/>
          </a:prstGeom>
          <a:noFill/>
          <a:ln>
            <a:noFill/>
          </a:ln>
        </p:spPr>
      </p:sp>
      <p:sp>
        <p:nvSpPr>
          <p:cNvPr id="2116" name="Google Shape;2116;p204"/>
          <p:cNvSpPr>
            <a:spLocks noGrp="1"/>
          </p:cNvSpPr>
          <p:nvPr>
            <p:ph type="pic" idx="4"/>
          </p:nvPr>
        </p:nvSpPr>
        <p:spPr>
          <a:xfrm>
            <a:off x="3294300" y="1893950"/>
            <a:ext cx="2555400" cy="1939500"/>
          </a:xfrm>
          <a:prstGeom prst="rect">
            <a:avLst/>
          </a:prstGeom>
          <a:noFill/>
          <a:ln>
            <a:noFill/>
          </a:ln>
        </p:spPr>
      </p:sp>
      <p:grpSp>
        <p:nvGrpSpPr>
          <p:cNvPr id="2117" name="Google Shape;2117;p204"/>
          <p:cNvGrpSpPr/>
          <p:nvPr/>
        </p:nvGrpSpPr>
        <p:grpSpPr>
          <a:xfrm>
            <a:off x="1381028" y="4148538"/>
            <a:ext cx="457200" cy="457200"/>
            <a:chOff x="1020916" y="1442088"/>
            <a:chExt cx="457200" cy="457200"/>
          </a:xfrm>
        </p:grpSpPr>
        <p:pic>
          <p:nvPicPr>
            <p:cNvPr id="2118" name="Google Shape;2118;p20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119" name="Google Shape;2119;p20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2120" name="Google Shape;2120;p204"/>
          <p:cNvGrpSpPr/>
          <p:nvPr/>
        </p:nvGrpSpPr>
        <p:grpSpPr>
          <a:xfrm>
            <a:off x="4331066" y="4148550"/>
            <a:ext cx="457200" cy="457200"/>
            <a:chOff x="1020916" y="1442088"/>
            <a:chExt cx="457200" cy="457200"/>
          </a:xfrm>
        </p:grpSpPr>
        <p:pic>
          <p:nvPicPr>
            <p:cNvPr id="2121" name="Google Shape;2121;p20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122" name="Google Shape;2122;p20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2123" name="Google Shape;2123;p204"/>
          <p:cNvGrpSpPr/>
          <p:nvPr/>
        </p:nvGrpSpPr>
        <p:grpSpPr>
          <a:xfrm>
            <a:off x="7305791" y="4148538"/>
            <a:ext cx="457200" cy="457200"/>
            <a:chOff x="1020916" y="1442088"/>
            <a:chExt cx="457200" cy="457200"/>
          </a:xfrm>
        </p:grpSpPr>
        <p:pic>
          <p:nvPicPr>
            <p:cNvPr id="2124" name="Google Shape;2124;p20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125" name="Google Shape;2125;p20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2126" name="Google Shape;2126;p204"/>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27" name="Google Shape;2127;p204"/>
          <p:cNvSpPr txBox="1">
            <a:spLocks noGrp="1"/>
          </p:cNvSpPr>
          <p:nvPr>
            <p:ph type="title" idx="5"/>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28" name="Google Shape;2128;p204"/>
          <p:cNvSpPr txBox="1">
            <a:spLocks noGrp="1"/>
          </p:cNvSpPr>
          <p:nvPr>
            <p:ph type="body" idx="1"/>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3.05 CfU 3  image options - blue ">
  <p:cSld name="TITLE_AND_TWO_COLUMNS_1_1_7_2_1">
    <p:bg>
      <p:bgPr>
        <a:solidFill>
          <a:srgbClr val="EBEDFE"/>
        </a:solidFill>
        <a:effectLst/>
      </p:bgPr>
    </p:bg>
    <p:spTree>
      <p:nvGrpSpPr>
        <p:cNvPr id="1" name="Shape 2129"/>
        <p:cNvGrpSpPr/>
        <p:nvPr/>
      </p:nvGrpSpPr>
      <p:grpSpPr>
        <a:xfrm>
          <a:off x="0" y="0"/>
          <a:ext cx="0" cy="0"/>
          <a:chOff x="0" y="0"/>
          <a:chExt cx="0" cy="0"/>
        </a:xfrm>
      </p:grpSpPr>
      <p:pic>
        <p:nvPicPr>
          <p:cNvPr id="2130" name="Google Shape;2130;p205"/>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2131" name="Google Shape;2131;p205"/>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32" name="Google Shape;2132;p20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2133" name="Google Shape;2133;p205"/>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sp>
        <p:nvSpPr>
          <p:cNvPr id="2134" name="Google Shape;2134;p205"/>
          <p:cNvSpPr>
            <a:spLocks noGrp="1"/>
          </p:cNvSpPr>
          <p:nvPr>
            <p:ph type="pic" idx="2"/>
          </p:nvPr>
        </p:nvSpPr>
        <p:spPr>
          <a:xfrm>
            <a:off x="324000" y="1893950"/>
            <a:ext cx="2555400" cy="1939500"/>
          </a:xfrm>
          <a:prstGeom prst="rect">
            <a:avLst/>
          </a:prstGeom>
          <a:noFill/>
          <a:ln>
            <a:noFill/>
          </a:ln>
        </p:spPr>
      </p:sp>
      <p:sp>
        <p:nvSpPr>
          <p:cNvPr id="2135" name="Google Shape;2135;p205"/>
          <p:cNvSpPr>
            <a:spLocks noGrp="1"/>
          </p:cNvSpPr>
          <p:nvPr>
            <p:ph type="pic" idx="3"/>
          </p:nvPr>
        </p:nvSpPr>
        <p:spPr>
          <a:xfrm>
            <a:off x="6256800" y="1893950"/>
            <a:ext cx="2555400" cy="1939500"/>
          </a:xfrm>
          <a:prstGeom prst="rect">
            <a:avLst/>
          </a:prstGeom>
          <a:noFill/>
          <a:ln>
            <a:noFill/>
          </a:ln>
        </p:spPr>
      </p:sp>
      <p:sp>
        <p:nvSpPr>
          <p:cNvPr id="2136" name="Google Shape;2136;p205"/>
          <p:cNvSpPr>
            <a:spLocks noGrp="1"/>
          </p:cNvSpPr>
          <p:nvPr>
            <p:ph type="pic" idx="4"/>
          </p:nvPr>
        </p:nvSpPr>
        <p:spPr>
          <a:xfrm>
            <a:off x="3294300" y="1893950"/>
            <a:ext cx="2555400" cy="1939500"/>
          </a:xfrm>
          <a:prstGeom prst="rect">
            <a:avLst/>
          </a:prstGeom>
          <a:noFill/>
          <a:ln>
            <a:noFill/>
          </a:ln>
        </p:spPr>
      </p:sp>
      <p:grpSp>
        <p:nvGrpSpPr>
          <p:cNvPr id="2137" name="Google Shape;2137;p205"/>
          <p:cNvGrpSpPr/>
          <p:nvPr/>
        </p:nvGrpSpPr>
        <p:grpSpPr>
          <a:xfrm>
            <a:off x="1381028" y="4148538"/>
            <a:ext cx="457200" cy="457200"/>
            <a:chOff x="1020916" y="1442088"/>
            <a:chExt cx="457200" cy="457200"/>
          </a:xfrm>
        </p:grpSpPr>
        <p:pic>
          <p:nvPicPr>
            <p:cNvPr id="2138" name="Google Shape;2138;p20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139" name="Google Shape;2139;p20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2140" name="Google Shape;2140;p205"/>
          <p:cNvGrpSpPr/>
          <p:nvPr/>
        </p:nvGrpSpPr>
        <p:grpSpPr>
          <a:xfrm>
            <a:off x="4331066" y="4148550"/>
            <a:ext cx="457200" cy="457200"/>
            <a:chOff x="1020916" y="1442088"/>
            <a:chExt cx="457200" cy="457200"/>
          </a:xfrm>
        </p:grpSpPr>
        <p:pic>
          <p:nvPicPr>
            <p:cNvPr id="2141" name="Google Shape;2141;p20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142" name="Google Shape;2142;p20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2143" name="Google Shape;2143;p205"/>
          <p:cNvGrpSpPr/>
          <p:nvPr/>
        </p:nvGrpSpPr>
        <p:grpSpPr>
          <a:xfrm>
            <a:off x="7305791" y="4148538"/>
            <a:ext cx="457200" cy="457200"/>
            <a:chOff x="1020916" y="1442088"/>
            <a:chExt cx="457200" cy="457200"/>
          </a:xfrm>
        </p:grpSpPr>
        <p:pic>
          <p:nvPicPr>
            <p:cNvPr id="2144" name="Google Shape;2144;p20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145" name="Google Shape;2145;p20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2146" name="Google Shape;2146;p205"/>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47" name="Google Shape;2147;p205"/>
          <p:cNvSpPr txBox="1">
            <a:spLocks noGrp="1"/>
          </p:cNvSpPr>
          <p:nvPr>
            <p:ph type="title" idx="5"/>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48" name="Google Shape;2148;p205"/>
          <p:cNvSpPr txBox="1">
            <a:spLocks noGrp="1"/>
          </p:cNvSpPr>
          <p:nvPr>
            <p:ph type="body" idx="1"/>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4.05 CfU 3 image options - pink">
  <p:cSld name="TITLE_AND_TWO_COLUMNS_1_1_7_1_1_1_1_1">
    <p:bg>
      <p:bgPr>
        <a:solidFill>
          <a:srgbClr val="FAEAF6"/>
        </a:solidFill>
        <a:effectLst/>
      </p:bgPr>
    </p:bg>
    <p:spTree>
      <p:nvGrpSpPr>
        <p:cNvPr id="1" name="Shape 2149"/>
        <p:cNvGrpSpPr/>
        <p:nvPr/>
      </p:nvGrpSpPr>
      <p:grpSpPr>
        <a:xfrm>
          <a:off x="0" y="0"/>
          <a:ext cx="0" cy="0"/>
          <a:chOff x="0" y="0"/>
          <a:chExt cx="0" cy="0"/>
        </a:xfrm>
      </p:grpSpPr>
      <p:pic>
        <p:nvPicPr>
          <p:cNvPr id="2150" name="Google Shape;2150;p206"/>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2151" name="Google Shape;2151;p206"/>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52" name="Google Shape;2152;p20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2153" name="Google Shape;2153;p206"/>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Check</a:t>
            </a:r>
            <a:endParaRPr sz="900" b="1">
              <a:solidFill>
                <a:srgbClr val="FAEAF6"/>
              </a:solidFill>
              <a:latin typeface="Lexend"/>
              <a:ea typeface="Lexend"/>
              <a:cs typeface="Lexend"/>
              <a:sym typeface="Lexend"/>
            </a:endParaRPr>
          </a:p>
        </p:txBody>
      </p:sp>
      <p:sp>
        <p:nvSpPr>
          <p:cNvPr id="2154" name="Google Shape;2154;p206"/>
          <p:cNvSpPr>
            <a:spLocks noGrp="1"/>
          </p:cNvSpPr>
          <p:nvPr>
            <p:ph type="pic" idx="2"/>
          </p:nvPr>
        </p:nvSpPr>
        <p:spPr>
          <a:xfrm>
            <a:off x="324000" y="1893950"/>
            <a:ext cx="2555400" cy="1939500"/>
          </a:xfrm>
          <a:prstGeom prst="rect">
            <a:avLst/>
          </a:prstGeom>
          <a:noFill/>
          <a:ln>
            <a:noFill/>
          </a:ln>
        </p:spPr>
      </p:sp>
      <p:sp>
        <p:nvSpPr>
          <p:cNvPr id="2155" name="Google Shape;2155;p206"/>
          <p:cNvSpPr>
            <a:spLocks noGrp="1"/>
          </p:cNvSpPr>
          <p:nvPr>
            <p:ph type="pic" idx="3"/>
          </p:nvPr>
        </p:nvSpPr>
        <p:spPr>
          <a:xfrm>
            <a:off x="6256800" y="1893950"/>
            <a:ext cx="2555400" cy="1939500"/>
          </a:xfrm>
          <a:prstGeom prst="rect">
            <a:avLst/>
          </a:prstGeom>
          <a:noFill/>
          <a:ln>
            <a:noFill/>
          </a:ln>
        </p:spPr>
      </p:sp>
      <p:sp>
        <p:nvSpPr>
          <p:cNvPr id="2156" name="Google Shape;2156;p206"/>
          <p:cNvSpPr>
            <a:spLocks noGrp="1"/>
          </p:cNvSpPr>
          <p:nvPr>
            <p:ph type="pic" idx="4"/>
          </p:nvPr>
        </p:nvSpPr>
        <p:spPr>
          <a:xfrm>
            <a:off x="3294300" y="1893950"/>
            <a:ext cx="2555400" cy="1939500"/>
          </a:xfrm>
          <a:prstGeom prst="rect">
            <a:avLst/>
          </a:prstGeom>
          <a:noFill/>
          <a:ln>
            <a:noFill/>
          </a:ln>
        </p:spPr>
      </p:sp>
      <p:grpSp>
        <p:nvGrpSpPr>
          <p:cNvPr id="2157" name="Google Shape;2157;p206"/>
          <p:cNvGrpSpPr/>
          <p:nvPr/>
        </p:nvGrpSpPr>
        <p:grpSpPr>
          <a:xfrm>
            <a:off x="1381028" y="4148538"/>
            <a:ext cx="457200" cy="457200"/>
            <a:chOff x="1020916" y="1442088"/>
            <a:chExt cx="457200" cy="457200"/>
          </a:xfrm>
        </p:grpSpPr>
        <p:pic>
          <p:nvPicPr>
            <p:cNvPr id="2158" name="Google Shape;2158;p206"/>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159" name="Google Shape;2159;p20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2160" name="Google Shape;2160;p206"/>
          <p:cNvGrpSpPr/>
          <p:nvPr/>
        </p:nvGrpSpPr>
        <p:grpSpPr>
          <a:xfrm>
            <a:off x="4331066" y="4148550"/>
            <a:ext cx="457200" cy="457200"/>
            <a:chOff x="1020916" y="1442088"/>
            <a:chExt cx="457200" cy="457200"/>
          </a:xfrm>
        </p:grpSpPr>
        <p:pic>
          <p:nvPicPr>
            <p:cNvPr id="2161" name="Google Shape;2161;p206"/>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162" name="Google Shape;2162;p20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2163" name="Google Shape;2163;p206"/>
          <p:cNvGrpSpPr/>
          <p:nvPr/>
        </p:nvGrpSpPr>
        <p:grpSpPr>
          <a:xfrm>
            <a:off x="7305791" y="4148538"/>
            <a:ext cx="457200" cy="457200"/>
            <a:chOff x="1020916" y="1442088"/>
            <a:chExt cx="457200" cy="457200"/>
          </a:xfrm>
        </p:grpSpPr>
        <p:pic>
          <p:nvPicPr>
            <p:cNvPr id="2164" name="Google Shape;2164;p206"/>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020916" y="1442088"/>
              <a:ext cx="457200" cy="457200"/>
            </a:xfrm>
            <a:prstGeom prst="rect">
              <a:avLst/>
            </a:prstGeom>
            <a:noFill/>
            <a:ln>
              <a:noFill/>
            </a:ln>
          </p:spPr>
        </p:pic>
        <p:sp>
          <p:nvSpPr>
            <p:cNvPr id="2165" name="Google Shape;2165;p20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2166" name="Google Shape;2166;p206"/>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67" name="Google Shape;2167;p206"/>
          <p:cNvSpPr txBox="1">
            <a:spLocks noGrp="1"/>
          </p:cNvSpPr>
          <p:nvPr>
            <p:ph type="title" idx="5"/>
          </p:nvPr>
        </p:nvSpPr>
        <p:spPr>
          <a:xfrm>
            <a:off x="324000" y="809913"/>
            <a:ext cx="8179200" cy="4896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b="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68" name="Google Shape;2168;p206"/>
          <p:cNvSpPr txBox="1">
            <a:spLocks noGrp="1"/>
          </p:cNvSpPr>
          <p:nvPr>
            <p:ph type="body" idx="1"/>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1.06 CfU blank - purple ">
  <p:cSld name="TITLE_AND_TWO_COLUMNS_1_1_6_2">
    <p:bg>
      <p:bgPr>
        <a:solidFill>
          <a:srgbClr val="F3EEFB"/>
        </a:solidFill>
        <a:effectLst/>
      </p:bgPr>
    </p:bg>
    <p:spTree>
      <p:nvGrpSpPr>
        <p:cNvPr id="1" name="Shape 2169"/>
        <p:cNvGrpSpPr/>
        <p:nvPr/>
      </p:nvGrpSpPr>
      <p:grpSpPr>
        <a:xfrm>
          <a:off x="0" y="0"/>
          <a:ext cx="0" cy="0"/>
          <a:chOff x="0" y="0"/>
          <a:chExt cx="0" cy="0"/>
        </a:xfrm>
      </p:grpSpPr>
      <p:pic>
        <p:nvPicPr>
          <p:cNvPr id="2170" name="Google Shape;2170;p207"/>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2171" name="Google Shape;2171;p207"/>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72" name="Google Shape;2172;p20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2173" name="Google Shape;2173;p207"/>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sp>
        <p:nvSpPr>
          <p:cNvPr id="2174" name="Google Shape;2174;p207"/>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75" name="Google Shape;2175;p207"/>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2176" name="Google Shape;2176;p207"/>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2.06 CfU blank - jade ">
  <p:cSld name="TITLE_AND_TWO_COLUMNS_1_1_6_2_3_1">
    <p:bg>
      <p:bgPr>
        <a:solidFill>
          <a:srgbClr val="E6F2F2"/>
        </a:solidFill>
        <a:effectLst/>
      </p:bgPr>
    </p:bg>
    <p:spTree>
      <p:nvGrpSpPr>
        <p:cNvPr id="1" name="Shape 2177"/>
        <p:cNvGrpSpPr/>
        <p:nvPr/>
      </p:nvGrpSpPr>
      <p:grpSpPr>
        <a:xfrm>
          <a:off x="0" y="0"/>
          <a:ext cx="0" cy="0"/>
          <a:chOff x="0" y="0"/>
          <a:chExt cx="0" cy="0"/>
        </a:xfrm>
      </p:grpSpPr>
      <p:pic>
        <p:nvPicPr>
          <p:cNvPr id="2178" name="Google Shape;2178;p208"/>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2179" name="Google Shape;2179;p208"/>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80" name="Google Shape;2180;p20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2181" name="Google Shape;2181;p208"/>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Check</a:t>
            </a:r>
            <a:endParaRPr sz="900" b="1">
              <a:solidFill>
                <a:srgbClr val="E6F2F2"/>
              </a:solidFill>
              <a:latin typeface="Lexend"/>
              <a:ea typeface="Lexend"/>
              <a:cs typeface="Lexend"/>
              <a:sym typeface="Lexend"/>
            </a:endParaRPr>
          </a:p>
        </p:txBody>
      </p:sp>
      <p:sp>
        <p:nvSpPr>
          <p:cNvPr id="2182" name="Google Shape;2182;p208"/>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83" name="Google Shape;2183;p208"/>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2184" name="Google Shape;2184;p208"/>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3.06 CfU blank - blue ">
  <p:cSld name="TITLE_AND_TWO_COLUMNS_1_1_6_3">
    <p:bg>
      <p:bgPr>
        <a:solidFill>
          <a:srgbClr val="EBEDFE"/>
        </a:solidFill>
        <a:effectLst/>
      </p:bgPr>
    </p:bg>
    <p:spTree>
      <p:nvGrpSpPr>
        <p:cNvPr id="1" name="Shape 2185"/>
        <p:cNvGrpSpPr/>
        <p:nvPr/>
      </p:nvGrpSpPr>
      <p:grpSpPr>
        <a:xfrm>
          <a:off x="0" y="0"/>
          <a:ext cx="0" cy="0"/>
          <a:chOff x="0" y="0"/>
          <a:chExt cx="0" cy="0"/>
        </a:xfrm>
      </p:grpSpPr>
      <p:pic>
        <p:nvPicPr>
          <p:cNvPr id="2186" name="Google Shape;2186;p209"/>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2187" name="Google Shape;2187;p209"/>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88" name="Google Shape;2188;p20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2189" name="Google Shape;2189;p209"/>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Check</a:t>
            </a:r>
            <a:endParaRPr sz="900" b="1">
              <a:solidFill>
                <a:srgbClr val="EBEDFE"/>
              </a:solidFill>
              <a:latin typeface="Lexend"/>
              <a:ea typeface="Lexend"/>
              <a:cs typeface="Lexend"/>
              <a:sym typeface="Lexend"/>
            </a:endParaRPr>
          </a:p>
        </p:txBody>
      </p:sp>
      <p:sp>
        <p:nvSpPr>
          <p:cNvPr id="2190" name="Google Shape;2190;p209"/>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91" name="Google Shape;2191;p209"/>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2192" name="Google Shape;2192;p209"/>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4.06 CfU blank - pink ">
  <p:cSld name="TITLE_AND_TWO_COLUMNS_1_1_6_2_3_1_1">
    <p:bg>
      <p:bgPr>
        <a:solidFill>
          <a:srgbClr val="FAEAF6"/>
        </a:solidFill>
        <a:effectLst/>
      </p:bgPr>
    </p:bg>
    <p:spTree>
      <p:nvGrpSpPr>
        <p:cNvPr id="1" name="Shape 2193"/>
        <p:cNvGrpSpPr/>
        <p:nvPr/>
      </p:nvGrpSpPr>
      <p:grpSpPr>
        <a:xfrm>
          <a:off x="0" y="0"/>
          <a:ext cx="0" cy="0"/>
          <a:chOff x="0" y="0"/>
          <a:chExt cx="0" cy="0"/>
        </a:xfrm>
      </p:grpSpPr>
      <p:pic>
        <p:nvPicPr>
          <p:cNvPr id="2194" name="Google Shape;2194;p210"/>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2195" name="Google Shape;2195;p210"/>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210"/>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pic>
        <p:nvPicPr>
          <p:cNvPr id="2197" name="Google Shape;2197;p21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2198" name="Google Shape;2198;p210"/>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Check</a:t>
            </a:r>
            <a:endParaRPr sz="900" b="1">
              <a:solidFill>
                <a:srgbClr val="FAEAF6"/>
              </a:solidFill>
              <a:latin typeface="Lexend"/>
              <a:ea typeface="Lexend"/>
              <a:cs typeface="Lexend"/>
              <a:sym typeface="Lexend"/>
            </a:endParaRPr>
          </a:p>
        </p:txBody>
      </p:sp>
      <p:sp>
        <p:nvSpPr>
          <p:cNvPr id="2199" name="Google Shape;2199;p210"/>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00" name="Google Shape;2200;p210"/>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1.07 Practice - purple ">
  <p:cSld name="TITLE_AND_TWO_COLUMNS_1_1_5_1_3_1_1">
    <p:spTree>
      <p:nvGrpSpPr>
        <p:cNvPr id="1" name="Shape 2201"/>
        <p:cNvGrpSpPr/>
        <p:nvPr/>
      </p:nvGrpSpPr>
      <p:grpSpPr>
        <a:xfrm>
          <a:off x="0" y="0"/>
          <a:ext cx="0" cy="0"/>
          <a:chOff x="0" y="0"/>
          <a:chExt cx="0" cy="0"/>
        </a:xfrm>
      </p:grpSpPr>
      <p:pic>
        <p:nvPicPr>
          <p:cNvPr id="2202" name="Google Shape;2202;p211"/>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2203" name="Google Shape;2203;p211"/>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04" name="Google Shape;2204;p21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17493" y="-11474"/>
            <a:ext cx="499700" cy="499700"/>
          </a:xfrm>
          <a:prstGeom prst="rect">
            <a:avLst/>
          </a:prstGeom>
          <a:noFill/>
          <a:ln>
            <a:noFill/>
          </a:ln>
        </p:spPr>
      </p:pic>
      <p:sp>
        <p:nvSpPr>
          <p:cNvPr id="2205" name="Google Shape;2205;p211"/>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Practice</a:t>
            </a:r>
            <a:endParaRPr sz="900" b="1">
              <a:solidFill>
                <a:srgbClr val="EBEDFE"/>
              </a:solidFill>
              <a:latin typeface="Lexend"/>
              <a:ea typeface="Lexend"/>
              <a:cs typeface="Lexend"/>
              <a:sym typeface="Lexend"/>
            </a:endParaRPr>
          </a:p>
        </p:txBody>
      </p:sp>
      <p:sp>
        <p:nvSpPr>
          <p:cNvPr id="2206" name="Google Shape;2206;p211"/>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A</a:t>
            </a:r>
            <a:endParaRPr sz="2000" b="1">
              <a:solidFill>
                <a:srgbClr val="FFFFFF"/>
              </a:solidFill>
              <a:latin typeface="Lexend"/>
              <a:ea typeface="Lexend"/>
              <a:cs typeface="Lexend"/>
              <a:sym typeface="Lexend"/>
            </a:endParaRPr>
          </a:p>
        </p:txBody>
      </p:sp>
      <p:sp>
        <p:nvSpPr>
          <p:cNvPr id="2207" name="Google Shape;2207;p211"/>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2208" name="Google Shape;2208;p211"/>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2209" name="Google Shape;2209;p211"/>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2.07 Practice - jade">
  <p:cSld name="TITLE_AND_TWO_COLUMNS_1_1_5_1_3_1_1_1_1">
    <p:spTree>
      <p:nvGrpSpPr>
        <p:cNvPr id="1" name="Shape 2210"/>
        <p:cNvGrpSpPr/>
        <p:nvPr/>
      </p:nvGrpSpPr>
      <p:grpSpPr>
        <a:xfrm>
          <a:off x="0" y="0"/>
          <a:ext cx="0" cy="0"/>
          <a:chOff x="0" y="0"/>
          <a:chExt cx="0" cy="0"/>
        </a:xfrm>
      </p:grpSpPr>
      <p:pic>
        <p:nvPicPr>
          <p:cNvPr id="2211" name="Google Shape;2211;p212"/>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2212" name="Google Shape;2212;p212"/>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212"/>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Practice</a:t>
            </a:r>
            <a:endParaRPr sz="900" b="1">
              <a:solidFill>
                <a:srgbClr val="E6F2F2"/>
              </a:solidFill>
              <a:latin typeface="Lexend"/>
              <a:ea typeface="Lexend"/>
              <a:cs typeface="Lexend"/>
              <a:sym typeface="Lexend"/>
            </a:endParaRPr>
          </a:p>
        </p:txBody>
      </p:sp>
      <p:pic>
        <p:nvPicPr>
          <p:cNvPr id="2214" name="Google Shape;2214;p21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17493" y="-11474"/>
            <a:ext cx="499700" cy="499700"/>
          </a:xfrm>
          <a:prstGeom prst="rect">
            <a:avLst/>
          </a:prstGeom>
          <a:noFill/>
          <a:ln>
            <a:noFill/>
          </a:ln>
        </p:spPr>
      </p:pic>
      <p:sp>
        <p:nvSpPr>
          <p:cNvPr id="2215" name="Google Shape;2215;p212"/>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B</a:t>
            </a:r>
            <a:endParaRPr sz="2000" b="1">
              <a:solidFill>
                <a:srgbClr val="FFFFFF"/>
              </a:solidFill>
              <a:latin typeface="Lexend"/>
              <a:ea typeface="Lexend"/>
              <a:cs typeface="Lexend"/>
              <a:sym typeface="Lexend"/>
            </a:endParaRPr>
          </a:p>
        </p:txBody>
      </p:sp>
      <p:sp>
        <p:nvSpPr>
          <p:cNvPr id="2216" name="Google Shape;2216;p212"/>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2217" name="Google Shape;2217;p212"/>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2218" name="Google Shape;2218;p212"/>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3.07 Practice - blue ">
  <p:cSld name="TITLE_AND_TWO_COLUMNS_1_1_5_1_3_1_2">
    <p:spTree>
      <p:nvGrpSpPr>
        <p:cNvPr id="1" name="Shape 2219"/>
        <p:cNvGrpSpPr/>
        <p:nvPr/>
      </p:nvGrpSpPr>
      <p:grpSpPr>
        <a:xfrm>
          <a:off x="0" y="0"/>
          <a:ext cx="0" cy="0"/>
          <a:chOff x="0" y="0"/>
          <a:chExt cx="0" cy="0"/>
        </a:xfrm>
      </p:grpSpPr>
      <p:pic>
        <p:nvPicPr>
          <p:cNvPr id="2220" name="Google Shape;2220;p213"/>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2221" name="Google Shape;2221;p213"/>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213"/>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Practice</a:t>
            </a:r>
            <a:endParaRPr sz="900" b="1">
              <a:solidFill>
                <a:srgbClr val="EBEDFE"/>
              </a:solidFill>
              <a:latin typeface="Lexend"/>
              <a:ea typeface="Lexend"/>
              <a:cs typeface="Lexend"/>
              <a:sym typeface="Lexend"/>
            </a:endParaRPr>
          </a:p>
        </p:txBody>
      </p:sp>
      <p:pic>
        <p:nvPicPr>
          <p:cNvPr id="2223" name="Google Shape;2223;p21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17493" y="-11474"/>
            <a:ext cx="499700" cy="499700"/>
          </a:xfrm>
          <a:prstGeom prst="rect">
            <a:avLst/>
          </a:prstGeom>
          <a:noFill/>
          <a:ln>
            <a:noFill/>
          </a:ln>
        </p:spPr>
      </p:pic>
      <p:sp>
        <p:nvSpPr>
          <p:cNvPr id="2224" name="Google Shape;2224;p213"/>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C</a:t>
            </a:r>
            <a:endParaRPr sz="2000" b="1">
              <a:solidFill>
                <a:srgbClr val="FFFFFF"/>
              </a:solidFill>
              <a:latin typeface="Lexend"/>
              <a:ea typeface="Lexend"/>
              <a:cs typeface="Lexend"/>
              <a:sym typeface="Lexend"/>
            </a:endParaRPr>
          </a:p>
        </p:txBody>
      </p:sp>
      <p:sp>
        <p:nvSpPr>
          <p:cNvPr id="2225" name="Google Shape;2225;p213"/>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2226" name="Google Shape;2226;p213"/>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2227" name="Google Shape;2227;p213"/>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4.07 Practice - pink">
  <p:cSld name="TITLE_AND_TWO_COLUMNS_1_1_5_1_3_1_1_1_1_1">
    <p:spTree>
      <p:nvGrpSpPr>
        <p:cNvPr id="1" name="Shape 2228"/>
        <p:cNvGrpSpPr/>
        <p:nvPr/>
      </p:nvGrpSpPr>
      <p:grpSpPr>
        <a:xfrm>
          <a:off x="0" y="0"/>
          <a:ext cx="0" cy="0"/>
          <a:chOff x="0" y="0"/>
          <a:chExt cx="0" cy="0"/>
        </a:xfrm>
      </p:grpSpPr>
      <p:pic>
        <p:nvPicPr>
          <p:cNvPr id="2229" name="Google Shape;2229;p214"/>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2230" name="Google Shape;2230;p214"/>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214"/>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Practice</a:t>
            </a:r>
            <a:endParaRPr sz="900" b="1">
              <a:solidFill>
                <a:srgbClr val="FAEAF6"/>
              </a:solidFill>
              <a:latin typeface="Lexend"/>
              <a:ea typeface="Lexend"/>
              <a:cs typeface="Lexend"/>
              <a:sym typeface="Lexend"/>
            </a:endParaRPr>
          </a:p>
        </p:txBody>
      </p:sp>
      <p:pic>
        <p:nvPicPr>
          <p:cNvPr id="2232" name="Google Shape;2232;p21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17493" y="-11474"/>
            <a:ext cx="499700" cy="499700"/>
          </a:xfrm>
          <a:prstGeom prst="rect">
            <a:avLst/>
          </a:prstGeom>
          <a:noFill/>
          <a:ln>
            <a:noFill/>
          </a:ln>
        </p:spPr>
      </p:pic>
      <p:sp>
        <p:nvSpPr>
          <p:cNvPr id="2233" name="Google Shape;2233;p214"/>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D</a:t>
            </a:r>
            <a:endParaRPr sz="2000" b="1">
              <a:solidFill>
                <a:srgbClr val="FFFFFF"/>
              </a:solidFill>
              <a:latin typeface="Lexend"/>
              <a:ea typeface="Lexend"/>
              <a:cs typeface="Lexend"/>
              <a:sym typeface="Lexend"/>
            </a:endParaRPr>
          </a:p>
        </p:txBody>
      </p:sp>
      <p:sp>
        <p:nvSpPr>
          <p:cNvPr id="2234" name="Google Shape;2234;p214"/>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2235" name="Google Shape;2235;p214"/>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2236" name="Google Shape;2236;p214"/>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1.08 Feedback - purple">
  <p:cSld name="TITLE_AND_TWO_COLUMNS_1_1_5_1_3_1_1_1">
    <p:bg>
      <p:bgPr>
        <a:solidFill>
          <a:srgbClr val="F3EEFB"/>
        </a:solidFill>
        <a:effectLst/>
      </p:bgPr>
    </p:bg>
    <p:spTree>
      <p:nvGrpSpPr>
        <p:cNvPr id="1" name="Shape 2237"/>
        <p:cNvGrpSpPr/>
        <p:nvPr/>
      </p:nvGrpSpPr>
      <p:grpSpPr>
        <a:xfrm>
          <a:off x="0" y="0"/>
          <a:ext cx="0" cy="0"/>
          <a:chOff x="0" y="0"/>
          <a:chExt cx="0" cy="0"/>
        </a:xfrm>
      </p:grpSpPr>
      <p:pic>
        <p:nvPicPr>
          <p:cNvPr id="2238" name="Google Shape;2238;p215"/>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2239" name="Google Shape;2239;p215"/>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40" name="Google Shape;2240;p21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2241" name="Google Shape;2241;p215"/>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3EEFB"/>
                </a:solidFill>
                <a:latin typeface="Lexend"/>
                <a:ea typeface="Lexend"/>
                <a:cs typeface="Lexend"/>
                <a:sym typeface="Lexend"/>
              </a:rPr>
              <a:t>Feedback</a:t>
            </a:r>
            <a:endParaRPr sz="900" b="1">
              <a:solidFill>
                <a:srgbClr val="F3EEFB"/>
              </a:solidFill>
              <a:latin typeface="Lexend"/>
              <a:ea typeface="Lexend"/>
              <a:cs typeface="Lexend"/>
              <a:sym typeface="Lexend"/>
            </a:endParaRPr>
          </a:p>
        </p:txBody>
      </p:sp>
      <p:sp>
        <p:nvSpPr>
          <p:cNvPr id="2242" name="Google Shape;2242;p215"/>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A</a:t>
            </a:r>
            <a:endParaRPr sz="2000" b="1">
              <a:solidFill>
                <a:srgbClr val="FFFFFF"/>
              </a:solidFill>
              <a:latin typeface="Lexend"/>
              <a:ea typeface="Lexend"/>
              <a:cs typeface="Lexend"/>
              <a:sym typeface="Lexend"/>
            </a:endParaRPr>
          </a:p>
        </p:txBody>
      </p:sp>
      <p:sp>
        <p:nvSpPr>
          <p:cNvPr id="2243" name="Google Shape;2243;p215"/>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2244" name="Google Shape;2244;p215"/>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2245" name="Google Shape;2245;p215"/>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2.08 Feedback - jade">
  <p:cSld name="TITLE_AND_TWO_COLUMNS_1_1_5_1_3_1_1_1_1_2">
    <p:bg>
      <p:bgPr>
        <a:solidFill>
          <a:srgbClr val="E6F2F2"/>
        </a:solidFill>
        <a:effectLst/>
      </p:bgPr>
    </p:bg>
    <p:spTree>
      <p:nvGrpSpPr>
        <p:cNvPr id="1" name="Shape 2246"/>
        <p:cNvGrpSpPr/>
        <p:nvPr/>
      </p:nvGrpSpPr>
      <p:grpSpPr>
        <a:xfrm>
          <a:off x="0" y="0"/>
          <a:ext cx="0" cy="0"/>
          <a:chOff x="0" y="0"/>
          <a:chExt cx="0" cy="0"/>
        </a:xfrm>
      </p:grpSpPr>
      <p:pic>
        <p:nvPicPr>
          <p:cNvPr id="2247" name="Google Shape;2247;p216"/>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2248" name="Google Shape;2248;p216"/>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216"/>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Feedback</a:t>
            </a:r>
            <a:endParaRPr sz="900" b="1">
              <a:solidFill>
                <a:srgbClr val="E6F2F2"/>
              </a:solidFill>
              <a:latin typeface="Lexend"/>
              <a:ea typeface="Lexend"/>
              <a:cs typeface="Lexend"/>
              <a:sym typeface="Lexend"/>
            </a:endParaRPr>
          </a:p>
        </p:txBody>
      </p:sp>
      <p:pic>
        <p:nvPicPr>
          <p:cNvPr id="2250" name="Google Shape;2250;p21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2251" name="Google Shape;2251;p216"/>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B</a:t>
            </a:r>
            <a:endParaRPr sz="2000" b="1">
              <a:solidFill>
                <a:srgbClr val="FFFFFF"/>
              </a:solidFill>
              <a:latin typeface="Lexend"/>
              <a:ea typeface="Lexend"/>
              <a:cs typeface="Lexend"/>
              <a:sym typeface="Lexend"/>
            </a:endParaRPr>
          </a:p>
        </p:txBody>
      </p:sp>
      <p:sp>
        <p:nvSpPr>
          <p:cNvPr id="2252" name="Google Shape;2252;p216"/>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2253" name="Google Shape;2253;p216"/>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2254" name="Google Shape;2254;p216"/>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3.08 Feedback - blue">
  <p:cSld name="TITLE_AND_TWO_COLUMNS_1_1_5_1_3_1_2_1">
    <p:bg>
      <p:bgPr>
        <a:solidFill>
          <a:srgbClr val="EBEDFE"/>
        </a:solidFill>
        <a:effectLst/>
      </p:bgPr>
    </p:bg>
    <p:spTree>
      <p:nvGrpSpPr>
        <p:cNvPr id="1" name="Shape 2255"/>
        <p:cNvGrpSpPr/>
        <p:nvPr/>
      </p:nvGrpSpPr>
      <p:grpSpPr>
        <a:xfrm>
          <a:off x="0" y="0"/>
          <a:ext cx="0" cy="0"/>
          <a:chOff x="0" y="0"/>
          <a:chExt cx="0" cy="0"/>
        </a:xfrm>
      </p:grpSpPr>
      <p:pic>
        <p:nvPicPr>
          <p:cNvPr id="2256" name="Google Shape;2256;p217"/>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2257" name="Google Shape;2257;p217"/>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217"/>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6F2F2"/>
                </a:solidFill>
                <a:latin typeface="Lexend"/>
                <a:ea typeface="Lexend"/>
                <a:cs typeface="Lexend"/>
                <a:sym typeface="Lexend"/>
              </a:rPr>
              <a:t>Feedback</a:t>
            </a:r>
            <a:endParaRPr sz="900" b="1">
              <a:solidFill>
                <a:srgbClr val="E6F2F2"/>
              </a:solidFill>
              <a:latin typeface="Lexend"/>
              <a:ea typeface="Lexend"/>
              <a:cs typeface="Lexend"/>
              <a:sym typeface="Lexend"/>
            </a:endParaRPr>
          </a:p>
        </p:txBody>
      </p:sp>
      <p:pic>
        <p:nvPicPr>
          <p:cNvPr id="2259" name="Google Shape;2259;p21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2260" name="Google Shape;2260;p217"/>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C</a:t>
            </a:r>
            <a:endParaRPr sz="2000" b="1">
              <a:solidFill>
                <a:srgbClr val="FFFFFF"/>
              </a:solidFill>
              <a:latin typeface="Lexend"/>
              <a:ea typeface="Lexend"/>
              <a:cs typeface="Lexend"/>
              <a:sym typeface="Lexend"/>
            </a:endParaRPr>
          </a:p>
        </p:txBody>
      </p:sp>
      <p:sp>
        <p:nvSpPr>
          <p:cNvPr id="2261" name="Google Shape;2261;p217"/>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2262" name="Google Shape;2262;p217"/>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2263" name="Google Shape;2263;p217"/>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4.08 Feedback - pink">
  <p:cSld name="TITLE_AND_TWO_COLUMNS_1_1_5_1_3_1_1_1_1_1_1">
    <p:bg>
      <p:bgPr>
        <a:solidFill>
          <a:srgbClr val="FAEAF6"/>
        </a:solidFill>
        <a:effectLst/>
      </p:bgPr>
    </p:bg>
    <p:spTree>
      <p:nvGrpSpPr>
        <p:cNvPr id="1" name="Shape 2264"/>
        <p:cNvGrpSpPr/>
        <p:nvPr/>
      </p:nvGrpSpPr>
      <p:grpSpPr>
        <a:xfrm>
          <a:off x="0" y="0"/>
          <a:ext cx="0" cy="0"/>
          <a:chOff x="0" y="0"/>
          <a:chExt cx="0" cy="0"/>
        </a:xfrm>
      </p:grpSpPr>
      <p:pic>
        <p:nvPicPr>
          <p:cNvPr id="2265" name="Google Shape;2265;p218"/>
          <p:cNvPicPr preferRelativeResize="0"/>
          <p:nvPr/>
        </p:nvPicPr>
        <p:blipFill rotWithShape="1">
          <a:blip r:embed="rId2" cstate="email">
            <a:alphaModFix/>
            <a:extLst>
              <a:ext uri="{28A0092B-C50C-407E-A947-70E740481C1C}">
                <a14:useLocalDpi xmlns:a14="http://schemas.microsoft.com/office/drawing/2010/main"/>
              </a:ext>
            </a:extLst>
          </a:blip>
          <a:srcRect t="1662" b="1672"/>
          <a:stretch/>
        </p:blipFill>
        <p:spPr>
          <a:xfrm>
            <a:off x="0" y="532525"/>
            <a:ext cx="9151202" cy="116709"/>
          </a:xfrm>
          <a:prstGeom prst="rect">
            <a:avLst/>
          </a:prstGeom>
          <a:noFill/>
          <a:ln>
            <a:noFill/>
          </a:ln>
        </p:spPr>
      </p:pic>
      <p:sp>
        <p:nvSpPr>
          <p:cNvPr id="2266" name="Google Shape;2266;p218"/>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218"/>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AEAF6"/>
                </a:solidFill>
                <a:latin typeface="Lexend"/>
                <a:ea typeface="Lexend"/>
                <a:cs typeface="Lexend"/>
                <a:sym typeface="Lexend"/>
              </a:rPr>
              <a:t>Feedback</a:t>
            </a:r>
            <a:endParaRPr sz="900" b="1">
              <a:solidFill>
                <a:srgbClr val="FAEAF6"/>
              </a:solidFill>
              <a:latin typeface="Lexend"/>
              <a:ea typeface="Lexend"/>
              <a:cs typeface="Lexend"/>
              <a:sym typeface="Lexend"/>
            </a:endParaRPr>
          </a:p>
        </p:txBody>
      </p:sp>
      <p:pic>
        <p:nvPicPr>
          <p:cNvPr id="2268" name="Google Shape;2268;p21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2269" name="Google Shape;2269;p218"/>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chemeClr val="lt1"/>
                </a:solidFill>
                <a:latin typeface="Lexend"/>
                <a:ea typeface="Lexend"/>
                <a:cs typeface="Lexend"/>
                <a:sym typeface="Lexend"/>
              </a:rPr>
              <a:t>Task D</a:t>
            </a:r>
            <a:endParaRPr sz="2000" b="1">
              <a:solidFill>
                <a:schemeClr val="lt1"/>
              </a:solidFill>
              <a:latin typeface="Lexend"/>
              <a:ea typeface="Lexend"/>
              <a:cs typeface="Lexend"/>
              <a:sym typeface="Lexend"/>
            </a:endParaRPr>
          </a:p>
        </p:txBody>
      </p:sp>
      <p:sp>
        <p:nvSpPr>
          <p:cNvPr id="2270" name="Google Shape;2270;p218"/>
          <p:cNvSpPr txBox="1">
            <a:spLocks noGrp="1"/>
          </p:cNvSpPr>
          <p:nvPr>
            <p:ph type="title"/>
          </p:nvPr>
        </p:nvSpPr>
        <p:spPr>
          <a:xfrm>
            <a:off x="1449300" y="146675"/>
            <a:ext cx="5741400" cy="307800"/>
          </a:xfrm>
          <a:prstGeom prst="rect">
            <a:avLst/>
          </a:prstGeom>
        </p:spPr>
        <p:txBody>
          <a:bodyPr spcFirstLastPara="1" wrap="square" lIns="0" tIns="0" rIns="0" bIns="0" anchor="t" anchorCtr="0">
            <a:spAutoFit/>
          </a:bodyPr>
          <a:lstStyle>
            <a:lvl1pPr lvl="0">
              <a:spcBef>
                <a:spcPts val="0"/>
              </a:spcBef>
              <a:spcAft>
                <a:spcPts val="0"/>
              </a:spcAft>
              <a:buClr>
                <a:schemeClr val="lt1"/>
              </a:buClr>
              <a:buSzPts val="1800"/>
              <a:buNone/>
              <a:defRPr sz="1800" b="0">
                <a:solidFill>
                  <a:schemeClr val="lt1"/>
                </a:solidFill>
              </a:defRPr>
            </a:lvl1pPr>
            <a:lvl2pPr lvl="1">
              <a:spcBef>
                <a:spcPts val="0"/>
              </a:spcBef>
              <a:spcAft>
                <a:spcPts val="0"/>
              </a:spcAft>
              <a:buClr>
                <a:schemeClr val="lt1"/>
              </a:buClr>
              <a:buSzPts val="1800"/>
              <a:buNone/>
              <a:defRPr sz="1800">
                <a:solidFill>
                  <a:schemeClr val="lt1"/>
                </a:solidFill>
              </a:defRPr>
            </a:lvl2pPr>
            <a:lvl3pPr lvl="2">
              <a:spcBef>
                <a:spcPts val="0"/>
              </a:spcBef>
              <a:spcAft>
                <a:spcPts val="0"/>
              </a:spcAft>
              <a:buClr>
                <a:schemeClr val="lt1"/>
              </a:buClr>
              <a:buSzPts val="1800"/>
              <a:buNone/>
              <a:defRPr sz="1800">
                <a:solidFill>
                  <a:schemeClr val="lt1"/>
                </a:solidFill>
              </a:defRPr>
            </a:lvl3pPr>
            <a:lvl4pPr lvl="3">
              <a:spcBef>
                <a:spcPts val="0"/>
              </a:spcBef>
              <a:spcAft>
                <a:spcPts val="0"/>
              </a:spcAft>
              <a:buClr>
                <a:schemeClr val="lt1"/>
              </a:buClr>
              <a:buSzPts val="1800"/>
              <a:buNone/>
              <a:defRPr sz="1800">
                <a:solidFill>
                  <a:schemeClr val="lt1"/>
                </a:solidFill>
              </a:defRPr>
            </a:lvl4pPr>
            <a:lvl5pPr lvl="4">
              <a:spcBef>
                <a:spcPts val="0"/>
              </a:spcBef>
              <a:spcAft>
                <a:spcPts val="0"/>
              </a:spcAft>
              <a:buClr>
                <a:schemeClr val="lt1"/>
              </a:buClr>
              <a:buSzPts val="1800"/>
              <a:buNone/>
              <a:defRPr sz="1800">
                <a:solidFill>
                  <a:schemeClr val="lt1"/>
                </a:solidFill>
              </a:defRPr>
            </a:lvl5pPr>
            <a:lvl6pPr lvl="5">
              <a:spcBef>
                <a:spcPts val="0"/>
              </a:spcBef>
              <a:spcAft>
                <a:spcPts val="0"/>
              </a:spcAft>
              <a:buClr>
                <a:schemeClr val="lt1"/>
              </a:buClr>
              <a:buSzPts val="1800"/>
              <a:buNone/>
              <a:defRPr sz="1800">
                <a:solidFill>
                  <a:schemeClr val="lt1"/>
                </a:solidFill>
              </a:defRPr>
            </a:lvl6pPr>
            <a:lvl7pPr lvl="6">
              <a:spcBef>
                <a:spcPts val="0"/>
              </a:spcBef>
              <a:spcAft>
                <a:spcPts val="0"/>
              </a:spcAft>
              <a:buClr>
                <a:schemeClr val="lt1"/>
              </a:buClr>
              <a:buSzPts val="1800"/>
              <a:buNone/>
              <a:defRPr sz="1800">
                <a:solidFill>
                  <a:schemeClr val="lt1"/>
                </a:solidFill>
              </a:defRPr>
            </a:lvl7pPr>
            <a:lvl8pPr lvl="7">
              <a:spcBef>
                <a:spcPts val="0"/>
              </a:spcBef>
              <a:spcAft>
                <a:spcPts val="0"/>
              </a:spcAft>
              <a:buClr>
                <a:schemeClr val="lt1"/>
              </a:buClr>
              <a:buSzPts val="1800"/>
              <a:buNone/>
              <a:defRPr sz="1800">
                <a:solidFill>
                  <a:schemeClr val="lt1"/>
                </a:solidFill>
              </a:defRPr>
            </a:lvl8pPr>
            <a:lvl9pPr lvl="8">
              <a:spcBef>
                <a:spcPts val="0"/>
              </a:spcBef>
              <a:spcAft>
                <a:spcPts val="0"/>
              </a:spcAft>
              <a:buClr>
                <a:schemeClr val="lt1"/>
              </a:buClr>
              <a:buSzPts val="1800"/>
              <a:buNone/>
              <a:defRPr sz="1800">
                <a:solidFill>
                  <a:schemeClr val="lt1"/>
                </a:solidFill>
              </a:defRPr>
            </a:lvl9pPr>
          </a:lstStyle>
          <a:p>
            <a:endParaRPr/>
          </a:p>
        </p:txBody>
      </p:sp>
      <p:sp>
        <p:nvSpPr>
          <p:cNvPr id="2271" name="Google Shape;2271;p218"/>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2272" name="Google Shape;2272;p218"/>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9.6 Summary 1">
  <p:cSld name="TITLE_AND_TWO_COLUMNS_1_1_5_1_2_1_1">
    <p:spTree>
      <p:nvGrpSpPr>
        <p:cNvPr id="1" name="Shape 2273"/>
        <p:cNvGrpSpPr/>
        <p:nvPr/>
      </p:nvGrpSpPr>
      <p:grpSpPr>
        <a:xfrm>
          <a:off x="0" y="0"/>
          <a:ext cx="0" cy="0"/>
          <a:chOff x="0" y="0"/>
          <a:chExt cx="0" cy="0"/>
        </a:xfrm>
      </p:grpSpPr>
      <p:grpSp>
        <p:nvGrpSpPr>
          <p:cNvPr id="2274" name="Google Shape;2274;p219"/>
          <p:cNvGrpSpPr/>
          <p:nvPr/>
        </p:nvGrpSpPr>
        <p:grpSpPr>
          <a:xfrm>
            <a:off x="0" y="0"/>
            <a:ext cx="9151202" cy="652534"/>
            <a:chOff x="0" y="0"/>
            <a:chExt cx="9151202" cy="652534"/>
          </a:xfrm>
        </p:grpSpPr>
        <p:sp>
          <p:nvSpPr>
            <p:cNvPr id="2275" name="Google Shape;2275;p219"/>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76" name="Google Shape;2276;p219"/>
            <p:cNvPicPr preferRelativeResize="0"/>
            <p:nvPr/>
          </p:nvPicPr>
          <p:blipFill rotWithShape="1">
            <a:blip r:embed="rId2" cstate="email">
              <a:alphaModFix/>
              <a:extLst>
                <a:ext uri="{28A0092B-C50C-407E-A947-70E740481C1C}">
                  <a14:useLocalDpi xmlns:a14="http://schemas.microsoft.com/office/drawing/2010/main"/>
                </a:ext>
              </a:extLst>
            </a:blip>
            <a:srcRect t="1699" b="1709"/>
            <a:stretch/>
          </p:blipFill>
          <p:spPr>
            <a:xfrm>
              <a:off x="0" y="535825"/>
              <a:ext cx="9151202" cy="116709"/>
            </a:xfrm>
            <a:prstGeom prst="rect">
              <a:avLst/>
            </a:prstGeom>
            <a:noFill/>
            <a:ln>
              <a:noFill/>
            </a:ln>
          </p:spPr>
        </p:pic>
      </p:grpSp>
      <p:sp>
        <p:nvSpPr>
          <p:cNvPr id="2277" name="Google Shape;2277;p219"/>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None/>
            </a:pPr>
            <a:r>
              <a:rPr lang="en-GB" sz="2000" b="1">
                <a:solidFill>
                  <a:schemeClr val="dk1"/>
                </a:solidFill>
                <a:latin typeface="Lexend"/>
                <a:ea typeface="Lexend"/>
                <a:cs typeface="Lexend"/>
                <a:sym typeface="Lexend"/>
              </a:rPr>
              <a:t>Summary</a:t>
            </a:r>
            <a:endParaRPr sz="2000" b="1">
              <a:solidFill>
                <a:schemeClr val="dk1"/>
              </a:solidFill>
              <a:latin typeface="Lexend"/>
              <a:ea typeface="Lexend"/>
              <a:cs typeface="Lexend"/>
              <a:sym typeface="Lexend"/>
            </a:endParaRPr>
          </a:p>
        </p:txBody>
      </p:sp>
      <p:sp>
        <p:nvSpPr>
          <p:cNvPr id="2278" name="Google Shape;2278;p219"/>
          <p:cNvSpPr txBox="1">
            <a:spLocks noGrp="1"/>
          </p:cNvSpPr>
          <p:nvPr>
            <p:ph type="title"/>
          </p:nvPr>
        </p:nvSpPr>
        <p:spPr>
          <a:xfrm>
            <a:off x="1684800" y="119125"/>
            <a:ext cx="5741400" cy="307800"/>
          </a:xfrm>
          <a:prstGeom prst="rect">
            <a:avLst/>
          </a:prstGeom>
        </p:spPr>
        <p:txBody>
          <a:bodyPr spcFirstLastPara="1" wrap="square" lIns="0" tIns="0" rIns="0" bIns="0" anchor="t" anchorCtr="0">
            <a:spAutoFit/>
          </a:bodyPr>
          <a:lstStyle>
            <a:lvl1pPr lvl="0">
              <a:spcBef>
                <a:spcPts val="0"/>
              </a:spcBef>
              <a:spcAft>
                <a:spcPts val="0"/>
              </a:spcAft>
              <a:buSzPts val="2000"/>
              <a:buNone/>
              <a:defRPr sz="2000" b="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79" name="Google Shape;2279;p219"/>
          <p:cNvSpPr txBox="1">
            <a:spLocks noGrp="1"/>
          </p:cNvSpPr>
          <p:nvPr>
            <p:ph type="body" idx="1"/>
          </p:nvPr>
        </p:nvSpPr>
        <p:spPr>
          <a:xfrm>
            <a:off x="324000" y="8100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2280" name="Google Shape;2280;p219"/>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9.6 Summary 2">
  <p:cSld name="TITLE_AND_TWO_COLUMNS_1_1_5_1_2">
    <p:spTree>
      <p:nvGrpSpPr>
        <p:cNvPr id="1" name="Shape 2281"/>
        <p:cNvGrpSpPr/>
        <p:nvPr/>
      </p:nvGrpSpPr>
      <p:grpSpPr>
        <a:xfrm>
          <a:off x="0" y="0"/>
          <a:ext cx="0" cy="0"/>
          <a:chOff x="0" y="0"/>
          <a:chExt cx="0" cy="0"/>
        </a:xfrm>
      </p:grpSpPr>
      <p:grpSp>
        <p:nvGrpSpPr>
          <p:cNvPr id="2282" name="Google Shape;2282;p220"/>
          <p:cNvGrpSpPr/>
          <p:nvPr/>
        </p:nvGrpSpPr>
        <p:grpSpPr>
          <a:xfrm>
            <a:off x="0" y="0"/>
            <a:ext cx="9151202" cy="886259"/>
            <a:chOff x="0" y="0"/>
            <a:chExt cx="9151202" cy="886259"/>
          </a:xfrm>
        </p:grpSpPr>
        <p:sp>
          <p:nvSpPr>
            <p:cNvPr id="2283" name="Google Shape;2283;p220"/>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84" name="Google Shape;2284;p220"/>
            <p:cNvPicPr preferRelativeResize="0"/>
            <p:nvPr/>
          </p:nvPicPr>
          <p:blipFill rotWithShape="1">
            <a:blip r:embed="rId2" cstate="email">
              <a:alphaModFix/>
              <a:extLst>
                <a:ext uri="{28A0092B-C50C-407E-A947-70E740481C1C}">
                  <a14:useLocalDpi xmlns:a14="http://schemas.microsoft.com/office/drawing/2010/main"/>
                </a:ext>
              </a:extLst>
            </a:blip>
            <a:srcRect t="1699" b="1709"/>
            <a:stretch/>
          </p:blipFill>
          <p:spPr>
            <a:xfrm>
              <a:off x="0" y="769550"/>
              <a:ext cx="9151202" cy="116709"/>
            </a:xfrm>
            <a:prstGeom prst="rect">
              <a:avLst/>
            </a:prstGeom>
            <a:noFill/>
            <a:ln>
              <a:noFill/>
            </a:ln>
          </p:spPr>
        </p:pic>
      </p:grpSp>
      <p:sp>
        <p:nvSpPr>
          <p:cNvPr id="2285" name="Google Shape;2285;p220"/>
          <p:cNvSpPr txBox="1">
            <a:spLocks noGrp="1"/>
          </p:cNvSpPr>
          <p:nvPr>
            <p:ph type="body" idx="1"/>
          </p:nvPr>
        </p:nvSpPr>
        <p:spPr>
          <a:xfrm>
            <a:off x="324000" y="1080000"/>
            <a:ext cx="8113800" cy="37404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sp>
        <p:nvSpPr>
          <p:cNvPr id="2286" name="Google Shape;2286;p220"/>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None/>
            </a:pPr>
            <a:r>
              <a:rPr lang="en-GB" sz="2000" b="1">
                <a:solidFill>
                  <a:schemeClr val="dk1"/>
                </a:solidFill>
                <a:latin typeface="Lexend"/>
                <a:ea typeface="Lexend"/>
                <a:cs typeface="Lexend"/>
                <a:sym typeface="Lexend"/>
              </a:rPr>
              <a:t>Summary</a:t>
            </a:r>
            <a:endParaRPr sz="2000" b="1">
              <a:solidFill>
                <a:schemeClr val="dk1"/>
              </a:solidFill>
              <a:latin typeface="Lexend"/>
              <a:ea typeface="Lexend"/>
              <a:cs typeface="Lexend"/>
              <a:sym typeface="Lexend"/>
            </a:endParaRPr>
          </a:p>
        </p:txBody>
      </p:sp>
      <p:sp>
        <p:nvSpPr>
          <p:cNvPr id="2287" name="Google Shape;2287;p220"/>
          <p:cNvSpPr txBox="1">
            <a:spLocks noGrp="1"/>
          </p:cNvSpPr>
          <p:nvPr>
            <p:ph type="title"/>
          </p:nvPr>
        </p:nvSpPr>
        <p:spPr>
          <a:xfrm>
            <a:off x="1684800" y="43825"/>
            <a:ext cx="5741400" cy="382800"/>
          </a:xfrm>
          <a:prstGeom prst="rect">
            <a:avLst/>
          </a:prstGeom>
        </p:spPr>
        <p:txBody>
          <a:bodyPr spcFirstLastPara="1" wrap="square" lIns="0" tIns="0" rIns="0" bIns="0" anchor="b" anchorCtr="0">
            <a:spAutoFit/>
          </a:bodyPr>
          <a:lstStyle>
            <a:lvl1pPr lvl="0">
              <a:lnSpc>
                <a:spcPct val="100000"/>
              </a:lnSpc>
              <a:spcBef>
                <a:spcPts val="0"/>
              </a:spcBef>
              <a:spcAft>
                <a:spcPts val="0"/>
              </a:spcAft>
              <a:buSzPts val="2000"/>
              <a:buFont typeface="Lexend"/>
              <a:buNone/>
              <a:defRPr sz="2000" b="0">
                <a:latin typeface="Lexend"/>
                <a:ea typeface="Lexend"/>
                <a:cs typeface="Lexend"/>
                <a:sym typeface="Lexend"/>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2288" name="Google Shape;2288;p220"/>
          <p:cNvSpPr txBox="1">
            <a:spLocks noGrp="1"/>
          </p:cNvSpPr>
          <p:nvPr>
            <p:ph type="body" idx="2"/>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Z.4 Items to copy-paste">
  <p:cSld name="CUSTOM_104_1_2_1_1">
    <p:spTree>
      <p:nvGrpSpPr>
        <p:cNvPr id="1" name="Shape 2289"/>
        <p:cNvGrpSpPr/>
        <p:nvPr/>
      </p:nvGrpSpPr>
      <p:grpSpPr>
        <a:xfrm>
          <a:off x="0" y="0"/>
          <a:ext cx="0" cy="0"/>
          <a:chOff x="0" y="0"/>
          <a:chExt cx="0" cy="0"/>
        </a:xfrm>
      </p:grpSpPr>
      <p:sp>
        <p:nvSpPr>
          <p:cNvPr id="2290" name="Google Shape;2290;p221"/>
          <p:cNvSpPr/>
          <p:nvPr/>
        </p:nvSpPr>
        <p:spPr>
          <a:xfrm>
            <a:off x="1845588" y="4171902"/>
            <a:ext cx="5214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None/>
            </a:pPr>
            <a:r>
              <a:rPr lang="en-GB" sz="1600">
                <a:solidFill>
                  <a:schemeClr val="dk1"/>
                </a:solidFill>
                <a:latin typeface="Lexend"/>
                <a:ea typeface="Lexend"/>
                <a:cs typeface="Lexend"/>
                <a:sym typeface="Lexend"/>
              </a:rPr>
              <a:t>Tick</a:t>
            </a:r>
            <a:endParaRPr sz="1600" i="0" u="none" strike="noStrike" cap="none">
              <a:solidFill>
                <a:schemeClr val="dk1"/>
              </a:solidFill>
              <a:latin typeface="Lexend"/>
              <a:ea typeface="Lexend"/>
              <a:cs typeface="Lexend"/>
              <a:sym typeface="Lexend"/>
            </a:endParaRPr>
          </a:p>
        </p:txBody>
      </p:sp>
      <p:sp>
        <p:nvSpPr>
          <p:cNvPr id="2291" name="Google Shape;2291;p221"/>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2292" name="Google Shape;2292;p221"/>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2293" name="Google Shape;2293;p221"/>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2294" name="Google Shape;2294;p221"/>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None/>
            </a:pPr>
            <a:r>
              <a:rPr lang="en-GB" sz="1600">
                <a:solidFill>
                  <a:schemeClr val="dk1"/>
                </a:solidFill>
                <a:latin typeface="Lexend"/>
                <a:ea typeface="Lexend"/>
                <a:cs typeface="Lexend"/>
                <a:sym typeface="Lexend"/>
              </a:rPr>
              <a:t>Audio clip</a:t>
            </a:r>
            <a:endParaRPr sz="1600" i="0" u="none" strike="noStrike" cap="none">
              <a:solidFill>
                <a:schemeClr val="dk1"/>
              </a:solidFill>
              <a:latin typeface="Lexend"/>
              <a:ea typeface="Lexend"/>
              <a:cs typeface="Lexend"/>
              <a:sym typeface="Lexend"/>
            </a:endParaRPr>
          </a:p>
        </p:txBody>
      </p:sp>
      <p:sp>
        <p:nvSpPr>
          <p:cNvPr id="2295" name="Google Shape;2295;p221"/>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None/>
            </a:pPr>
            <a:r>
              <a:rPr lang="en-GB" sz="1600">
                <a:solidFill>
                  <a:schemeClr val="dk1"/>
                </a:solidFill>
                <a:latin typeface="Lexend"/>
                <a:ea typeface="Lexend"/>
                <a:cs typeface="Lexend"/>
                <a:sym typeface="Lexend"/>
              </a:rPr>
              <a:t>Video clip</a:t>
            </a:r>
            <a:endParaRPr sz="1600" i="0" u="none" strike="noStrike" cap="none">
              <a:solidFill>
                <a:schemeClr val="dk1"/>
              </a:solidFill>
              <a:latin typeface="Lexend"/>
              <a:ea typeface="Lexend"/>
              <a:cs typeface="Lexend"/>
              <a:sym typeface="Lexend"/>
            </a:endParaRPr>
          </a:p>
        </p:txBody>
      </p:sp>
      <p:sp>
        <p:nvSpPr>
          <p:cNvPr id="2296" name="Google Shape;2296;p221"/>
          <p:cNvSpPr/>
          <p:nvPr/>
        </p:nvSpPr>
        <p:spPr>
          <a:xfrm>
            <a:off x="3376199" y="4171900"/>
            <a:ext cx="6942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None/>
            </a:pPr>
            <a:r>
              <a:rPr lang="en-GB" sz="1600">
                <a:solidFill>
                  <a:schemeClr val="dk1"/>
                </a:solidFill>
                <a:latin typeface="Lexend"/>
                <a:ea typeface="Lexend"/>
                <a:cs typeface="Lexend"/>
                <a:sym typeface="Lexend"/>
              </a:rPr>
              <a:t>Cross</a:t>
            </a:r>
            <a:endParaRPr sz="1600" i="0" u="none" strike="noStrike" cap="none">
              <a:solidFill>
                <a:schemeClr val="dk1"/>
              </a:solidFill>
              <a:latin typeface="Lexend"/>
              <a:ea typeface="Lexend"/>
              <a:cs typeface="Lexend"/>
              <a:sym typeface="Lexend"/>
            </a:endParaRPr>
          </a:p>
        </p:txBody>
      </p:sp>
      <p:sp>
        <p:nvSpPr>
          <p:cNvPr id="2297" name="Google Shape;2297;p221"/>
          <p:cNvSpPr/>
          <p:nvPr/>
        </p:nvSpPr>
        <p:spPr>
          <a:xfrm>
            <a:off x="50796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Z.5 OGL">
  <p:cSld name="CUSTOM_5_1">
    <p:bg>
      <p:bgPr>
        <a:solidFill>
          <a:srgbClr val="BEF2BD"/>
        </a:solidFill>
        <a:effectLst/>
      </p:bgPr>
    </p:bg>
    <p:spTree>
      <p:nvGrpSpPr>
        <p:cNvPr id="1" name="Shape 2298"/>
        <p:cNvGrpSpPr/>
        <p:nvPr/>
      </p:nvGrpSpPr>
      <p:grpSpPr>
        <a:xfrm>
          <a:off x="0" y="0"/>
          <a:ext cx="0" cy="0"/>
          <a:chOff x="0" y="0"/>
          <a:chExt cx="0" cy="0"/>
        </a:xfrm>
      </p:grpSpPr>
      <p:pic>
        <p:nvPicPr>
          <p:cNvPr id="2299" name="Google Shape;2299;p222"/>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347200" y="1111870"/>
            <a:ext cx="7945600" cy="2919776"/>
          </a:xfrm>
          <a:prstGeom prst="rect">
            <a:avLst/>
          </a:prstGeom>
          <a:noFill/>
          <a:ln>
            <a:noFill/>
          </a:ln>
        </p:spPr>
      </p:pic>
      <p:sp>
        <p:nvSpPr>
          <p:cNvPr id="2300" name="Google Shape;2300;p222"/>
          <p:cNvSpPr txBox="1">
            <a:spLocks noGrp="1"/>
          </p:cNvSpPr>
          <p:nvPr>
            <p:ph type="subTitle" idx="1"/>
          </p:nvPr>
        </p:nvSpPr>
        <p:spPr>
          <a:xfrm>
            <a:off x="661775" y="1266500"/>
            <a:ext cx="7351200" cy="2627100"/>
          </a:xfrm>
          <a:prstGeom prst="rect">
            <a:avLst/>
          </a:prstGeom>
        </p:spPr>
        <p:txBody>
          <a:bodyPr spcFirstLastPara="1" wrap="square" lIns="0" tIns="0" rIns="0" bIns="0" anchor="ctr" anchorCtr="0">
            <a:no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Z.6 Blank">
  <p:cSld name="CUSTOM_6">
    <p:spTree>
      <p:nvGrpSpPr>
        <p:cNvPr id="1" name="Shape 2301"/>
        <p:cNvGrpSpPr/>
        <p:nvPr/>
      </p:nvGrpSpPr>
      <p:grpSpPr>
        <a:xfrm>
          <a:off x="0" y="0"/>
          <a:ext cx="0" cy="0"/>
          <a:chOff x="0" y="0"/>
          <a:chExt cx="0" cy="0"/>
        </a:xfrm>
      </p:grpSpPr>
      <p:sp>
        <p:nvSpPr>
          <p:cNvPr id="2302" name="Google Shape;2302;p223"/>
          <p:cNvSpPr txBox="1">
            <a:spLocks noGrp="1"/>
          </p:cNvSpPr>
          <p:nvPr>
            <p:ph type="title"/>
          </p:nvPr>
        </p:nvSpPr>
        <p:spPr>
          <a:xfrm>
            <a:off x="459000" y="226200"/>
            <a:ext cx="6600600" cy="814500"/>
          </a:xfrm>
          <a:prstGeom prst="rect">
            <a:avLst/>
          </a:prstGeom>
        </p:spPr>
        <p:txBody>
          <a:bodyPr spcFirstLastPara="1" wrap="square" lIns="0" tIns="0" rIns="0" bIns="0" anchor="t" anchorCtr="0">
            <a:sp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303" name="Google Shape;2303;p223"/>
          <p:cNvSpPr txBox="1">
            <a:spLocks noGrp="1"/>
          </p:cNvSpPr>
          <p:nvPr>
            <p:ph type="body" idx="1"/>
          </p:nvPr>
        </p:nvSpPr>
        <p:spPr>
          <a:xfrm>
            <a:off x="328125" y="4748300"/>
            <a:ext cx="8204700" cy="640200"/>
          </a:xfrm>
          <a:prstGeom prst="rect">
            <a:avLst/>
          </a:prstGeom>
        </p:spPr>
        <p:txBody>
          <a:bodyPr spcFirstLastPara="1" wrap="square" lIns="0" tIns="0" rIns="0" bIns="0" anchor="t" anchorCtr="0">
            <a:spAutoFit/>
          </a:bodyPr>
          <a:lstStyle>
            <a:lvl1pPr marL="457200" lvl="0" indent="-266700">
              <a:spcBef>
                <a:spcPts val="0"/>
              </a:spcBef>
              <a:spcAft>
                <a:spcPts val="0"/>
              </a:spcAft>
              <a:buClr>
                <a:schemeClr val="dk2"/>
              </a:buClr>
              <a:buSzPts val="600"/>
              <a:buChar char="●"/>
              <a:defRPr sz="600">
                <a:solidFill>
                  <a:schemeClr val="dk2"/>
                </a:solidFill>
              </a:defRPr>
            </a:lvl1pPr>
            <a:lvl2pPr marL="914400" lvl="1" indent="-266700">
              <a:spcBef>
                <a:spcPts val="1000"/>
              </a:spcBef>
              <a:spcAft>
                <a:spcPts val="0"/>
              </a:spcAft>
              <a:buClr>
                <a:schemeClr val="dk2"/>
              </a:buClr>
              <a:buSzPts val="600"/>
              <a:buChar char="–"/>
              <a:defRPr sz="600">
                <a:solidFill>
                  <a:schemeClr val="dk2"/>
                </a:solidFill>
              </a:defRPr>
            </a:lvl2pPr>
            <a:lvl3pPr marL="1371600" lvl="2" indent="-266700">
              <a:spcBef>
                <a:spcPts val="1000"/>
              </a:spcBef>
              <a:spcAft>
                <a:spcPts val="0"/>
              </a:spcAft>
              <a:buClr>
                <a:schemeClr val="dk2"/>
              </a:buClr>
              <a:buSzPts val="600"/>
              <a:buChar char="–"/>
              <a:defRPr sz="600">
                <a:solidFill>
                  <a:schemeClr val="dk2"/>
                </a:solidFill>
              </a:defRPr>
            </a:lvl3pPr>
            <a:lvl4pPr marL="1828800" lvl="3" indent="-266700">
              <a:spcBef>
                <a:spcPts val="800"/>
              </a:spcBef>
              <a:spcAft>
                <a:spcPts val="0"/>
              </a:spcAft>
              <a:buClr>
                <a:schemeClr val="dk2"/>
              </a:buClr>
              <a:buSzPts val="600"/>
              <a:buChar char="–"/>
              <a:defRPr sz="600">
                <a:solidFill>
                  <a:schemeClr val="dk2"/>
                </a:solidFill>
              </a:defRPr>
            </a:lvl4pPr>
            <a:lvl5pPr marL="2286000" lvl="4" indent="-266700">
              <a:spcBef>
                <a:spcPts val="800"/>
              </a:spcBef>
              <a:spcAft>
                <a:spcPts val="0"/>
              </a:spcAft>
              <a:buClr>
                <a:schemeClr val="dk2"/>
              </a:buClr>
              <a:buSzPts val="600"/>
              <a:buChar char="–"/>
              <a:defRPr sz="600">
                <a:solidFill>
                  <a:schemeClr val="dk2"/>
                </a:solidFill>
              </a:defRPr>
            </a:lvl5pPr>
            <a:lvl6pPr marL="2743200" lvl="5" indent="-266700">
              <a:spcBef>
                <a:spcPts val="600"/>
              </a:spcBef>
              <a:spcAft>
                <a:spcPts val="0"/>
              </a:spcAft>
              <a:buClr>
                <a:schemeClr val="dk2"/>
              </a:buClr>
              <a:buSzPts val="600"/>
              <a:buChar char="–"/>
              <a:defRPr sz="600">
                <a:solidFill>
                  <a:schemeClr val="dk2"/>
                </a:solidFill>
              </a:defRPr>
            </a:lvl6pPr>
            <a:lvl7pPr marL="3200400" lvl="6" indent="-266700">
              <a:spcBef>
                <a:spcPts val="600"/>
              </a:spcBef>
              <a:spcAft>
                <a:spcPts val="0"/>
              </a:spcAft>
              <a:buClr>
                <a:schemeClr val="dk2"/>
              </a:buClr>
              <a:buSzPts val="600"/>
              <a:buChar char="–"/>
              <a:defRPr sz="600">
                <a:solidFill>
                  <a:schemeClr val="dk2"/>
                </a:solidFill>
              </a:defRPr>
            </a:lvl7pPr>
            <a:lvl8pPr marL="3657600" lvl="7" indent="-266700">
              <a:spcBef>
                <a:spcPts val="400"/>
              </a:spcBef>
              <a:spcAft>
                <a:spcPts val="0"/>
              </a:spcAft>
              <a:buClr>
                <a:schemeClr val="dk2"/>
              </a:buClr>
              <a:buSzPts val="600"/>
              <a:buChar char="–"/>
              <a:defRPr sz="600">
                <a:solidFill>
                  <a:schemeClr val="dk2"/>
                </a:solidFill>
              </a:defRPr>
            </a:lvl8pPr>
            <a:lvl9pPr marL="4114800" lvl="8" indent="-266700">
              <a:spcBef>
                <a:spcPts val="400"/>
              </a:spcBef>
              <a:spcAft>
                <a:spcPts val="200"/>
              </a:spcAft>
              <a:buClr>
                <a:schemeClr val="dk2"/>
              </a:buClr>
              <a:buSzPts val="600"/>
              <a:buChar char="–"/>
              <a:defRPr sz="600">
                <a:solidFill>
                  <a:schemeClr val="dk2"/>
                </a:solidFill>
              </a:defRPr>
            </a:lvl9pPr>
          </a:lstStyle>
          <a:p>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matchingName="Z.0 Title slide - Financial education">
  <p:cSld name="Title Slide 2_1_2_1">
    <p:bg>
      <p:bgPr>
        <a:solidFill>
          <a:srgbClr val="BEF2BD"/>
        </a:solidFill>
        <a:effectLst/>
      </p:bgPr>
    </p:bg>
    <p:spTree>
      <p:nvGrpSpPr>
        <p:cNvPr id="1" name="Shape 2304"/>
        <p:cNvGrpSpPr/>
        <p:nvPr/>
      </p:nvGrpSpPr>
      <p:grpSpPr>
        <a:xfrm>
          <a:off x="0" y="0"/>
          <a:ext cx="0" cy="0"/>
          <a:chOff x="0" y="0"/>
          <a:chExt cx="0" cy="0"/>
        </a:xfrm>
      </p:grpSpPr>
      <p:pic>
        <p:nvPicPr>
          <p:cNvPr id="2305" name="Google Shape;2305;p224"/>
          <p:cNvPicPr preferRelativeResize="0"/>
          <p:nvPr/>
        </p:nvPicPr>
        <p:blipFill rotWithShape="1">
          <a:blip r:embed="rId2" cstate="email">
            <a:alphaModFix/>
            <a:extLst>
              <a:ext uri="{28A0092B-C50C-407E-A947-70E740481C1C}">
                <a14:useLocalDpi xmlns:a14="http://schemas.microsoft.com/office/drawing/2010/main"/>
              </a:ext>
            </a:extLst>
          </a:blip>
          <a:srcRect l="6209" r="6209"/>
          <a:stretch/>
        </p:blipFill>
        <p:spPr>
          <a:xfrm>
            <a:off x="324000" y="4008600"/>
            <a:ext cx="2311675" cy="128000"/>
          </a:xfrm>
          <a:prstGeom prst="rect">
            <a:avLst/>
          </a:prstGeom>
          <a:noFill/>
          <a:ln>
            <a:noFill/>
          </a:ln>
        </p:spPr>
      </p:pic>
      <p:sp>
        <p:nvSpPr>
          <p:cNvPr id="2306" name="Google Shape;2306;p224"/>
          <p:cNvSpPr txBox="1"/>
          <p:nvPr/>
        </p:nvSpPr>
        <p:spPr>
          <a:xfrm>
            <a:off x="323850" y="3781525"/>
            <a:ext cx="28842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Financial education</a:t>
            </a:r>
            <a:endParaRPr sz="1700" b="1">
              <a:solidFill>
                <a:schemeClr val="dk1"/>
              </a:solidFill>
              <a:latin typeface="Lexend"/>
              <a:ea typeface="Lexend"/>
              <a:cs typeface="Lexend"/>
              <a:sym typeface="Lexend"/>
            </a:endParaRPr>
          </a:p>
        </p:txBody>
      </p:sp>
      <p:sp>
        <p:nvSpPr>
          <p:cNvPr id="2307" name="Google Shape;2307;p224"/>
          <p:cNvSpPr txBox="1">
            <a:spLocks noGrp="1"/>
          </p:cNvSpPr>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2308" name="Google Shape;2308;p22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90424" y="4098434"/>
            <a:ext cx="1052750" cy="482825"/>
          </a:xfrm>
          <a:prstGeom prst="rect">
            <a:avLst/>
          </a:prstGeom>
          <a:noFill/>
          <a:ln>
            <a:noFill/>
          </a:ln>
        </p:spPr>
      </p:pic>
      <p:sp>
        <p:nvSpPr>
          <p:cNvPr id="2309" name="Google Shape;2309;p224"/>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chemeClr val="dk1"/>
                </a:solidFill>
                <a:latin typeface="Lexend"/>
                <a:ea typeface="Lexend"/>
                <a:cs typeface="Lexend"/>
                <a:sym typeface="Lexend"/>
              </a:rPr>
              <a:t>Unit</a:t>
            </a:r>
            <a:endParaRPr sz="1800" b="1">
              <a:solidFill>
                <a:schemeClr val="dk1"/>
              </a:solidFill>
              <a:latin typeface="Lexend"/>
              <a:ea typeface="Lexend"/>
              <a:cs typeface="Lexend"/>
              <a:sym typeface="Lexend"/>
            </a:endParaRPr>
          </a:p>
        </p:txBody>
      </p:sp>
      <p:sp>
        <p:nvSpPr>
          <p:cNvPr id="2310" name="Google Shape;2310;p224"/>
          <p:cNvSpPr txBox="1">
            <a:spLocks noGrp="1"/>
          </p:cNvSpPr>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a:endParaRPr/>
          </a:p>
        </p:txBody>
      </p:sp>
      <p:grpSp>
        <p:nvGrpSpPr>
          <p:cNvPr id="2311" name="Google Shape;2311;p224"/>
          <p:cNvGrpSpPr/>
          <p:nvPr/>
        </p:nvGrpSpPr>
        <p:grpSpPr>
          <a:xfrm>
            <a:off x="6156975" y="0"/>
            <a:ext cx="2987025" cy="3854074"/>
            <a:chOff x="6156975" y="0"/>
            <a:chExt cx="2987025" cy="3854074"/>
          </a:xfrm>
        </p:grpSpPr>
        <p:pic>
          <p:nvPicPr>
            <p:cNvPr id="2312" name="Google Shape;2312;p224"/>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156975" y="0"/>
              <a:ext cx="2987025" cy="3854074"/>
            </a:xfrm>
            <a:prstGeom prst="rect">
              <a:avLst/>
            </a:prstGeom>
            <a:noFill/>
            <a:ln>
              <a:noFill/>
            </a:ln>
          </p:spPr>
        </p:pic>
        <p:sp>
          <p:nvSpPr>
            <p:cNvPr id="2313" name="Google Shape;2313;p224"/>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grpSp>
      <p:pic>
        <p:nvPicPr>
          <p:cNvPr id="2314" name="Google Shape;2314;p224"/>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rot="-389994">
            <a:off x="6651602" y="805276"/>
            <a:ext cx="2243546" cy="2243525"/>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867">
          <p15:clr>
            <a:srgbClr val="E46962"/>
          </p15:clr>
        </p15:guide>
      </p15:sldGuideLst>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1.07 Practice - purple  1">
  <p:cSld name="TITLE_AND_TWO_COLUMNS_1_1_5_1_3_1_1_1_3">
    <p:spTree>
      <p:nvGrpSpPr>
        <p:cNvPr id="1" name="Shape 2315"/>
        <p:cNvGrpSpPr/>
        <p:nvPr/>
      </p:nvGrpSpPr>
      <p:grpSpPr>
        <a:xfrm>
          <a:off x="0" y="0"/>
          <a:ext cx="0" cy="0"/>
          <a:chOff x="0" y="0"/>
          <a:chExt cx="0" cy="0"/>
        </a:xfrm>
      </p:grpSpPr>
      <p:pic>
        <p:nvPicPr>
          <p:cNvPr id="2316" name="Google Shape;2316;p225"/>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2317" name="Google Shape;2317;p225"/>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225"/>
          <p:cNvSpPr txBox="1">
            <a:spLocks noGrp="1"/>
          </p:cNvSpPr>
          <p:nvPr>
            <p:ph type="body" idx="1"/>
          </p:nvPr>
        </p:nvSpPr>
        <p:spPr>
          <a:xfrm>
            <a:off x="324000" y="759300"/>
            <a:ext cx="8237700" cy="3020700"/>
          </a:xfrm>
          <a:prstGeom prst="rect">
            <a:avLst/>
          </a:prstGeom>
        </p:spPr>
        <p:txBody>
          <a:bodyPr spcFirstLastPara="1" wrap="square" lIns="0" tIns="0" rIns="0" bIns="0" anchor="t" anchorCtr="0">
            <a:spAutoFit/>
          </a:bodyPr>
          <a:lstStyle>
            <a:lvl1pPr marL="457200" lvl="0" indent="-368300">
              <a:lnSpc>
                <a:spcPct val="115000"/>
              </a:lnSpc>
              <a:spcBef>
                <a:spcPts val="0"/>
              </a:spcBef>
              <a:spcAft>
                <a:spcPts val="0"/>
              </a:spcAft>
              <a:buSzPts val="2200"/>
              <a:buFont typeface="Lexend"/>
              <a:buChar char="●"/>
              <a:defRPr sz="2200">
                <a:latin typeface="Lexend"/>
                <a:ea typeface="Lexend"/>
                <a:cs typeface="Lexend"/>
                <a:sym typeface="Lexend"/>
              </a:defRPr>
            </a:lvl1pPr>
            <a:lvl2pPr marL="914400" lvl="1" indent="-368300">
              <a:spcBef>
                <a:spcPts val="1000"/>
              </a:spcBef>
              <a:spcAft>
                <a:spcPts val="0"/>
              </a:spcAft>
              <a:buSzPts val="2200"/>
              <a:buFont typeface="Lexend"/>
              <a:buChar char="–"/>
              <a:defRPr sz="2200">
                <a:latin typeface="Lexend"/>
                <a:ea typeface="Lexend"/>
                <a:cs typeface="Lexend"/>
                <a:sym typeface="Lexend"/>
              </a:defRPr>
            </a:lvl2pPr>
            <a:lvl3pPr marL="1371600" lvl="2" indent="-355600">
              <a:spcBef>
                <a:spcPts val="1000"/>
              </a:spcBef>
              <a:spcAft>
                <a:spcPts val="0"/>
              </a:spcAft>
              <a:buSzPts val="2000"/>
              <a:buFont typeface="Lexend"/>
              <a:buChar char="–"/>
              <a:defRPr>
                <a:latin typeface="Lexend"/>
                <a:ea typeface="Lexend"/>
                <a:cs typeface="Lexend"/>
                <a:sym typeface="Lexend"/>
              </a:defRPr>
            </a:lvl3pPr>
            <a:lvl4pPr marL="1828800" lvl="3" indent="-368300">
              <a:spcBef>
                <a:spcPts val="800"/>
              </a:spcBef>
              <a:spcAft>
                <a:spcPts val="0"/>
              </a:spcAft>
              <a:buSzPts val="2200"/>
              <a:buFont typeface="Lexend"/>
              <a:buChar char="–"/>
              <a:defRPr sz="2200">
                <a:latin typeface="Lexend"/>
                <a:ea typeface="Lexend"/>
                <a:cs typeface="Lexend"/>
                <a:sym typeface="Lexend"/>
              </a:defRPr>
            </a:lvl4pPr>
            <a:lvl5pPr marL="2286000" lvl="4" indent="-342900">
              <a:spcBef>
                <a:spcPts val="800"/>
              </a:spcBef>
              <a:spcAft>
                <a:spcPts val="0"/>
              </a:spcAft>
              <a:buSzPts val="1800"/>
              <a:buFont typeface="Lexend"/>
              <a:buChar char="–"/>
              <a:defRPr>
                <a:latin typeface="Lexend"/>
                <a:ea typeface="Lexend"/>
                <a:cs typeface="Lexend"/>
                <a:sym typeface="Lexend"/>
              </a:defRPr>
            </a:lvl5pPr>
            <a:lvl6pPr marL="2743200" lvl="5" indent="-342900">
              <a:spcBef>
                <a:spcPts val="600"/>
              </a:spcBef>
              <a:spcAft>
                <a:spcPts val="0"/>
              </a:spcAft>
              <a:buSzPts val="1800"/>
              <a:buFont typeface="Lexend"/>
              <a:buChar char="–"/>
              <a:defRPr sz="1800">
                <a:latin typeface="Lexend"/>
                <a:ea typeface="Lexend"/>
                <a:cs typeface="Lexend"/>
                <a:sym typeface="Lexend"/>
              </a:defRPr>
            </a:lvl6pPr>
            <a:lvl7pPr marL="3200400" lvl="6" indent="-342900">
              <a:spcBef>
                <a:spcPts val="600"/>
              </a:spcBef>
              <a:spcAft>
                <a:spcPts val="0"/>
              </a:spcAft>
              <a:buSzPts val="1800"/>
              <a:buFont typeface="Lexend"/>
              <a:buChar char="–"/>
              <a:defRPr>
                <a:latin typeface="Lexend"/>
                <a:ea typeface="Lexend"/>
                <a:cs typeface="Lexend"/>
                <a:sym typeface="Lexend"/>
              </a:defRPr>
            </a:lvl7pPr>
            <a:lvl8pPr marL="3657600" lvl="7" indent="-342900">
              <a:spcBef>
                <a:spcPts val="400"/>
              </a:spcBef>
              <a:spcAft>
                <a:spcPts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a:endParaRPr/>
          </a:p>
        </p:txBody>
      </p:sp>
      <p:pic>
        <p:nvPicPr>
          <p:cNvPr id="2319" name="Google Shape;2319;p22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517493" y="-11474"/>
            <a:ext cx="499700" cy="499700"/>
          </a:xfrm>
          <a:prstGeom prst="rect">
            <a:avLst/>
          </a:prstGeom>
          <a:noFill/>
          <a:ln>
            <a:noFill/>
          </a:ln>
        </p:spPr>
      </p:pic>
      <p:sp>
        <p:nvSpPr>
          <p:cNvPr id="2320" name="Google Shape;2320;p225"/>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EBEDFE"/>
                </a:solidFill>
                <a:latin typeface="Lexend"/>
                <a:ea typeface="Lexend"/>
                <a:cs typeface="Lexend"/>
                <a:sym typeface="Lexend"/>
              </a:rPr>
              <a:t>Practice</a:t>
            </a:r>
            <a:endParaRPr sz="900" b="1">
              <a:solidFill>
                <a:srgbClr val="EBEDFE"/>
              </a:solidFill>
              <a:latin typeface="Lexend"/>
              <a:ea typeface="Lexend"/>
              <a:cs typeface="Lexend"/>
              <a:sym typeface="Lexend"/>
            </a:endParaRPr>
          </a:p>
        </p:txBody>
      </p:sp>
      <p:sp>
        <p:nvSpPr>
          <p:cNvPr id="2321" name="Google Shape;2321;p225"/>
          <p:cNvSpPr txBox="1">
            <a:spLocks noGrp="1"/>
          </p:cNvSpPr>
          <p:nvPr>
            <p:ph type="title"/>
          </p:nvPr>
        </p:nvSpPr>
        <p:spPr>
          <a:xfrm>
            <a:off x="1479300" y="39650"/>
            <a:ext cx="6855300" cy="382800"/>
          </a:xfrm>
          <a:prstGeom prst="rect">
            <a:avLst/>
          </a:prstGeom>
        </p:spPr>
        <p:txBody>
          <a:bodyPr spcFirstLastPara="1" wrap="square" lIns="0" tIns="0" rIns="0" bIns="0" anchor="b" anchorCtr="0">
            <a:spAutoFit/>
          </a:bodyPr>
          <a:lstStyle>
            <a:lvl1pPr lvl="0">
              <a:lnSpc>
                <a:spcPct val="100000"/>
              </a:lnSpc>
              <a:spcBef>
                <a:spcPts val="0"/>
              </a:spcBef>
              <a:spcAft>
                <a:spcPts val="0"/>
              </a:spcAft>
              <a:buClr>
                <a:schemeClr val="lt1"/>
              </a:buClr>
              <a:buSzPts val="1800"/>
              <a:buNone/>
              <a:defRPr sz="1800" b="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2322" name="Google Shape;2322;p225"/>
          <p:cNvSpPr txBox="1"/>
          <p:nvPr/>
        </p:nvSpPr>
        <p:spPr>
          <a:xfrm>
            <a:off x="324000" y="43825"/>
            <a:ext cx="1316700" cy="3828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None/>
            </a:pPr>
            <a:r>
              <a:rPr lang="en-GB" sz="2000" b="1">
                <a:solidFill>
                  <a:srgbClr val="FFFFFF"/>
                </a:solidFill>
                <a:latin typeface="Lexend"/>
                <a:ea typeface="Lexend"/>
                <a:cs typeface="Lexend"/>
                <a:sym typeface="Lexend"/>
              </a:rPr>
              <a:t>Task A</a:t>
            </a:r>
            <a:endParaRPr sz="2000" b="1">
              <a:solidFill>
                <a:srgbClr val="FFFFFF"/>
              </a:solidFill>
              <a:latin typeface="Lexend"/>
              <a:ea typeface="Lexend"/>
              <a:cs typeface="Lexend"/>
              <a:sym typeface="Lexend"/>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1.02 CfU true/false/why - purple 1">
  <p:cSld name="TITLE_AND_TWO_COLUMNS_1_1_9_1_3_1_1_2">
    <p:bg>
      <p:bgPr>
        <a:solidFill>
          <a:srgbClr val="F3EEFB"/>
        </a:solidFill>
        <a:effectLst/>
      </p:bgPr>
    </p:bg>
    <p:spTree>
      <p:nvGrpSpPr>
        <p:cNvPr id="1" name="Shape 2323"/>
        <p:cNvGrpSpPr/>
        <p:nvPr/>
      </p:nvGrpSpPr>
      <p:grpSpPr>
        <a:xfrm>
          <a:off x="0" y="0"/>
          <a:ext cx="0" cy="0"/>
          <a:chOff x="0" y="0"/>
          <a:chExt cx="0" cy="0"/>
        </a:xfrm>
      </p:grpSpPr>
      <p:pic>
        <p:nvPicPr>
          <p:cNvPr id="2324" name="Google Shape;2324;p226"/>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2429763" y="2085316"/>
            <a:ext cx="457425" cy="457425"/>
          </a:xfrm>
          <a:prstGeom prst="rect">
            <a:avLst/>
          </a:prstGeom>
          <a:noFill/>
          <a:ln>
            <a:noFill/>
          </a:ln>
        </p:spPr>
      </p:pic>
      <p:pic>
        <p:nvPicPr>
          <p:cNvPr id="2325" name="Google Shape;2325;p226"/>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4823988" y="2085316"/>
            <a:ext cx="457425" cy="457425"/>
          </a:xfrm>
          <a:prstGeom prst="rect">
            <a:avLst/>
          </a:prstGeom>
          <a:noFill/>
          <a:ln>
            <a:noFill/>
          </a:ln>
        </p:spPr>
      </p:pic>
      <p:pic>
        <p:nvPicPr>
          <p:cNvPr id="2326" name="Google Shape;2326;p226"/>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532525"/>
            <a:ext cx="9151202" cy="116709"/>
          </a:xfrm>
          <a:prstGeom prst="rect">
            <a:avLst/>
          </a:prstGeom>
          <a:noFill/>
          <a:ln>
            <a:noFill/>
          </a:ln>
        </p:spPr>
      </p:pic>
      <p:sp>
        <p:nvSpPr>
          <p:cNvPr id="2327" name="Google Shape;2327;p226"/>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226"/>
          <p:cNvSpPr txBox="1"/>
          <p:nvPr/>
        </p:nvSpPr>
        <p:spPr>
          <a:xfrm>
            <a:off x="3025325" y="2144675"/>
            <a:ext cx="12891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a:t>
            </a:r>
            <a:endParaRPr sz="2200" b="1">
              <a:solidFill>
                <a:schemeClr val="dk1"/>
              </a:solidFill>
              <a:latin typeface="Lexend"/>
              <a:ea typeface="Lexend"/>
              <a:cs typeface="Lexend"/>
              <a:sym typeface="Lexend"/>
            </a:endParaRPr>
          </a:p>
        </p:txBody>
      </p:sp>
      <p:sp>
        <p:nvSpPr>
          <p:cNvPr id="2329" name="Google Shape;2329;p226"/>
          <p:cNvSpPr txBox="1"/>
          <p:nvPr/>
        </p:nvSpPr>
        <p:spPr>
          <a:xfrm>
            <a:off x="5431100" y="2121950"/>
            <a:ext cx="10602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False</a:t>
            </a:r>
            <a:endParaRPr sz="2200" b="1">
              <a:solidFill>
                <a:schemeClr val="dk1"/>
              </a:solidFill>
              <a:latin typeface="Lexend"/>
              <a:ea typeface="Lexend"/>
              <a:cs typeface="Lexend"/>
              <a:sym typeface="Lexend"/>
            </a:endParaRPr>
          </a:p>
        </p:txBody>
      </p:sp>
      <p:sp>
        <p:nvSpPr>
          <p:cNvPr id="2330" name="Google Shape;2330;p226"/>
          <p:cNvSpPr txBox="1">
            <a:spLocks noGrp="1"/>
          </p:cNvSpPr>
          <p:nvPr>
            <p:ph type="subTitle" idx="1"/>
          </p:nvPr>
        </p:nvSpPr>
        <p:spPr>
          <a:xfrm>
            <a:off x="324000" y="3577125"/>
            <a:ext cx="8109300" cy="730800"/>
          </a:xfrm>
          <a:prstGeom prst="rect">
            <a:avLst/>
          </a:prstGeom>
        </p:spPr>
        <p:txBody>
          <a:bodyPr spcFirstLastPara="1" wrap="square" lIns="0" tIns="0" rIns="0" bIns="0" anchor="t" anchorCtr="0">
            <a:spAutoFit/>
          </a:bodyPr>
          <a:lstStyle>
            <a:lvl1pPr lvl="0">
              <a:spcBef>
                <a:spcPts val="0"/>
              </a:spcBef>
              <a:spcAft>
                <a:spcPts val="0"/>
              </a:spcAft>
              <a:buSzPts val="2200"/>
              <a:buFont typeface="Kalam"/>
              <a:buNone/>
              <a:defRPr sz="2200">
                <a:latin typeface="Kalam"/>
                <a:ea typeface="Kalam"/>
                <a:cs typeface="Kalam"/>
                <a:sym typeface="Kalam"/>
              </a:defRPr>
            </a:lvl1pPr>
            <a:lvl2pPr lvl="1">
              <a:spcBef>
                <a:spcPts val="1000"/>
              </a:spcBef>
              <a:spcAft>
                <a:spcPts val="0"/>
              </a:spcAft>
              <a:buSzPts val="2100"/>
              <a:buFont typeface="Kalam"/>
              <a:buNone/>
              <a:defRPr>
                <a:latin typeface="Kalam"/>
                <a:ea typeface="Kalam"/>
                <a:cs typeface="Kalam"/>
                <a:sym typeface="Kalam"/>
              </a:defRPr>
            </a:lvl2pPr>
            <a:lvl3pPr lvl="2">
              <a:spcBef>
                <a:spcPts val="1000"/>
              </a:spcBef>
              <a:spcAft>
                <a:spcPts val="0"/>
              </a:spcAft>
              <a:buSzPts val="2000"/>
              <a:buFont typeface="Kalam"/>
              <a:buNone/>
              <a:defRPr>
                <a:latin typeface="Kalam"/>
                <a:ea typeface="Kalam"/>
                <a:cs typeface="Kalam"/>
                <a:sym typeface="Kalam"/>
              </a:defRPr>
            </a:lvl3pPr>
            <a:lvl4pPr lvl="3">
              <a:spcBef>
                <a:spcPts val="800"/>
              </a:spcBef>
              <a:spcAft>
                <a:spcPts val="0"/>
              </a:spcAft>
              <a:buSzPts val="1900"/>
              <a:buFont typeface="Kalam"/>
              <a:buNone/>
              <a:defRPr>
                <a:latin typeface="Kalam"/>
                <a:ea typeface="Kalam"/>
                <a:cs typeface="Kalam"/>
                <a:sym typeface="Kalam"/>
              </a:defRPr>
            </a:lvl4pPr>
            <a:lvl5pPr lvl="4">
              <a:spcBef>
                <a:spcPts val="800"/>
              </a:spcBef>
              <a:spcAft>
                <a:spcPts val="0"/>
              </a:spcAft>
              <a:buSzPts val="1800"/>
              <a:buFont typeface="Kalam"/>
              <a:buNone/>
              <a:defRPr>
                <a:latin typeface="Kalam"/>
                <a:ea typeface="Kalam"/>
                <a:cs typeface="Kalam"/>
                <a:sym typeface="Kalam"/>
              </a:defRPr>
            </a:lvl5pPr>
            <a:lvl6pPr lvl="5">
              <a:spcBef>
                <a:spcPts val="600"/>
              </a:spcBef>
              <a:spcAft>
                <a:spcPts val="0"/>
              </a:spcAft>
              <a:buSzPts val="1800"/>
              <a:buFont typeface="Kalam"/>
              <a:buNone/>
              <a:defRPr>
                <a:latin typeface="Kalam"/>
                <a:ea typeface="Kalam"/>
                <a:cs typeface="Kalam"/>
                <a:sym typeface="Kalam"/>
              </a:defRPr>
            </a:lvl6pPr>
            <a:lvl7pPr lvl="6">
              <a:spcBef>
                <a:spcPts val="600"/>
              </a:spcBef>
              <a:spcAft>
                <a:spcPts val="0"/>
              </a:spcAft>
              <a:buSzPts val="1800"/>
              <a:buFont typeface="Kalam"/>
              <a:buNone/>
              <a:defRPr>
                <a:latin typeface="Kalam"/>
                <a:ea typeface="Kalam"/>
                <a:cs typeface="Kalam"/>
                <a:sym typeface="Kalam"/>
              </a:defRPr>
            </a:lvl7pPr>
            <a:lvl8pPr lvl="7">
              <a:spcBef>
                <a:spcPts val="400"/>
              </a:spcBef>
              <a:spcAft>
                <a:spcPts val="0"/>
              </a:spcAft>
              <a:buSzPts val="1800"/>
              <a:buFont typeface="Kalam"/>
              <a:buNone/>
              <a:defRPr>
                <a:latin typeface="Kalam"/>
                <a:ea typeface="Kalam"/>
                <a:cs typeface="Kalam"/>
                <a:sym typeface="Kalam"/>
              </a:defRPr>
            </a:lvl8pPr>
            <a:lvl9pPr lvl="8">
              <a:spcBef>
                <a:spcPts val="400"/>
              </a:spcBef>
              <a:spcAft>
                <a:spcPts val="200"/>
              </a:spcAft>
              <a:buSzPts val="1800"/>
              <a:buNone/>
              <a:defRPr/>
            </a:lvl9pPr>
          </a:lstStyle>
          <a:p>
            <a:endParaRPr/>
          </a:p>
        </p:txBody>
      </p:sp>
      <p:sp>
        <p:nvSpPr>
          <p:cNvPr id="2331" name="Google Shape;2331;p226"/>
          <p:cNvSpPr txBox="1">
            <a:spLocks noGrp="1"/>
          </p:cNvSpPr>
          <p:nvPr>
            <p:ph type="subTitle" idx="2"/>
          </p:nvPr>
        </p:nvSpPr>
        <p:spPr>
          <a:xfrm>
            <a:off x="324000" y="1080000"/>
            <a:ext cx="7135200" cy="250500"/>
          </a:xfrm>
          <a:prstGeom prst="rect">
            <a:avLst/>
          </a:prstGeom>
        </p:spPr>
        <p:txBody>
          <a:bodyPr spcFirstLastPara="1" wrap="square" lIns="0" tIns="0" rIns="0" bIns="0" anchor="t" anchorCtr="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endParaRPr/>
          </a:p>
        </p:txBody>
      </p:sp>
      <p:sp>
        <p:nvSpPr>
          <p:cNvPr id="2332" name="Google Shape;2332;p226"/>
          <p:cNvSpPr txBox="1"/>
          <p:nvPr/>
        </p:nvSpPr>
        <p:spPr>
          <a:xfrm>
            <a:off x="324000" y="660750"/>
            <a:ext cx="21891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200" b="1">
                <a:solidFill>
                  <a:schemeClr val="dk1"/>
                </a:solidFill>
                <a:latin typeface="Lexend"/>
                <a:ea typeface="Lexend"/>
                <a:cs typeface="Lexend"/>
                <a:sym typeface="Lexend"/>
              </a:rPr>
              <a:t>True or false?</a:t>
            </a:r>
            <a:r>
              <a:rPr lang="en-GB" sz="2400">
                <a:solidFill>
                  <a:schemeClr val="dk1"/>
                </a:solidFill>
                <a:latin typeface="ABeeZee"/>
                <a:ea typeface="ABeeZee"/>
                <a:cs typeface="ABeeZee"/>
                <a:sym typeface="ABeeZee"/>
              </a:rPr>
              <a:t> </a:t>
            </a:r>
            <a:endParaRPr sz="2400">
              <a:solidFill>
                <a:schemeClr val="dk1"/>
              </a:solidFill>
              <a:latin typeface="ABeeZee"/>
              <a:ea typeface="ABeeZee"/>
              <a:cs typeface="ABeeZee"/>
              <a:sym typeface="ABeeZee"/>
            </a:endParaRPr>
          </a:p>
        </p:txBody>
      </p:sp>
      <p:sp>
        <p:nvSpPr>
          <p:cNvPr id="2333" name="Google Shape;2333;p226"/>
          <p:cNvSpPr txBox="1"/>
          <p:nvPr/>
        </p:nvSpPr>
        <p:spPr>
          <a:xfrm>
            <a:off x="2454488"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2334" name="Google Shape;2334;p226"/>
          <p:cNvSpPr txBox="1"/>
          <p:nvPr/>
        </p:nvSpPr>
        <p:spPr>
          <a:xfrm>
            <a:off x="4848713" y="2175413"/>
            <a:ext cx="408000" cy="27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2335" name="Google Shape;2335;p226"/>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528585" y="-11474"/>
            <a:ext cx="499700" cy="499700"/>
          </a:xfrm>
          <a:prstGeom prst="rect">
            <a:avLst/>
          </a:prstGeom>
          <a:noFill/>
          <a:ln>
            <a:noFill/>
          </a:ln>
        </p:spPr>
      </p:pic>
      <p:sp>
        <p:nvSpPr>
          <p:cNvPr id="2336" name="Google Shape;2336;p226"/>
          <p:cNvSpPr txBox="1"/>
          <p:nvPr/>
        </p:nvSpPr>
        <p:spPr>
          <a:xfrm>
            <a:off x="8476560" y="438750"/>
            <a:ext cx="603900" cy="1386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a:solidFill>
                  <a:srgbClr val="F3EEFB"/>
                </a:solidFill>
                <a:latin typeface="Lexend"/>
                <a:ea typeface="Lexend"/>
                <a:cs typeface="Lexend"/>
                <a:sym typeface="Lexend"/>
              </a:rPr>
              <a:t>Check</a:t>
            </a:r>
            <a:endParaRPr sz="900" b="1">
              <a:solidFill>
                <a:srgbClr val="F3EEFB"/>
              </a:solidFill>
              <a:latin typeface="Lexend"/>
              <a:ea typeface="Lexend"/>
              <a:cs typeface="Lexend"/>
              <a:sym typeface="Lexend"/>
            </a:endParaRPr>
          </a:p>
        </p:txBody>
      </p:sp>
      <p:sp>
        <p:nvSpPr>
          <p:cNvPr id="2337" name="Google Shape;2337;p226"/>
          <p:cNvSpPr txBox="1">
            <a:spLocks noGrp="1"/>
          </p:cNvSpPr>
          <p:nvPr>
            <p:ph type="title"/>
          </p:nvPr>
        </p:nvSpPr>
        <p:spPr>
          <a:xfrm>
            <a:off x="324000" y="152400"/>
            <a:ext cx="7885200" cy="286200"/>
          </a:xfrm>
          <a:prstGeom prst="rect">
            <a:avLst/>
          </a:prstGeom>
        </p:spPr>
        <p:txBody>
          <a:bodyPr spcFirstLastPara="1" wrap="square" lIns="0" tIns="0" rIns="0" bIns="0" anchor="ctr" anchorCtr="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theme" Target="../theme/theme2.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image" Target="../media/image21.png"/></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94.xml"/><Relationship Id="rId21" Type="http://schemas.openxmlformats.org/officeDocument/2006/relationships/slideLayout" Target="../slideLayouts/slideLayout89.xml"/><Relationship Id="rId42" Type="http://schemas.openxmlformats.org/officeDocument/2006/relationships/slideLayout" Target="../slideLayouts/slideLayout110.xml"/><Relationship Id="rId47" Type="http://schemas.openxmlformats.org/officeDocument/2006/relationships/slideLayout" Target="../slideLayouts/slideLayout115.xml"/><Relationship Id="rId63" Type="http://schemas.openxmlformats.org/officeDocument/2006/relationships/slideLayout" Target="../slideLayouts/slideLayout131.xml"/><Relationship Id="rId68" Type="http://schemas.openxmlformats.org/officeDocument/2006/relationships/slideLayout" Target="../slideLayouts/slideLayout136.xml"/><Relationship Id="rId16" Type="http://schemas.openxmlformats.org/officeDocument/2006/relationships/slideLayout" Target="../slideLayouts/slideLayout84.xml"/><Relationship Id="rId11" Type="http://schemas.openxmlformats.org/officeDocument/2006/relationships/slideLayout" Target="../slideLayouts/slideLayout79.xml"/><Relationship Id="rId32" Type="http://schemas.openxmlformats.org/officeDocument/2006/relationships/slideLayout" Target="../slideLayouts/slideLayout100.xml"/><Relationship Id="rId37" Type="http://schemas.openxmlformats.org/officeDocument/2006/relationships/slideLayout" Target="../slideLayouts/slideLayout105.xml"/><Relationship Id="rId53" Type="http://schemas.openxmlformats.org/officeDocument/2006/relationships/slideLayout" Target="../slideLayouts/slideLayout121.xml"/><Relationship Id="rId58" Type="http://schemas.openxmlformats.org/officeDocument/2006/relationships/slideLayout" Target="../slideLayouts/slideLayout126.xml"/><Relationship Id="rId74" Type="http://schemas.openxmlformats.org/officeDocument/2006/relationships/slideLayout" Target="../slideLayouts/slideLayout142.xml"/><Relationship Id="rId79" Type="http://schemas.openxmlformats.org/officeDocument/2006/relationships/slideLayout" Target="../slideLayouts/slideLayout147.xml"/><Relationship Id="rId5" Type="http://schemas.openxmlformats.org/officeDocument/2006/relationships/slideLayout" Target="../slideLayouts/slideLayout73.xml"/><Relationship Id="rId61" Type="http://schemas.openxmlformats.org/officeDocument/2006/relationships/slideLayout" Target="../slideLayouts/slideLayout129.xml"/><Relationship Id="rId82" Type="http://schemas.openxmlformats.org/officeDocument/2006/relationships/image" Target="../media/image29.png"/><Relationship Id="rId19" Type="http://schemas.openxmlformats.org/officeDocument/2006/relationships/slideLayout" Target="../slideLayouts/slideLayout87.xml"/><Relationship Id="rId14" Type="http://schemas.openxmlformats.org/officeDocument/2006/relationships/slideLayout" Target="../slideLayouts/slideLayout82.xml"/><Relationship Id="rId22" Type="http://schemas.openxmlformats.org/officeDocument/2006/relationships/slideLayout" Target="../slideLayouts/slideLayout90.xml"/><Relationship Id="rId27" Type="http://schemas.openxmlformats.org/officeDocument/2006/relationships/slideLayout" Target="../slideLayouts/slideLayout95.xml"/><Relationship Id="rId30" Type="http://schemas.openxmlformats.org/officeDocument/2006/relationships/slideLayout" Target="../slideLayouts/slideLayout98.xml"/><Relationship Id="rId35" Type="http://schemas.openxmlformats.org/officeDocument/2006/relationships/slideLayout" Target="../slideLayouts/slideLayout103.xml"/><Relationship Id="rId43" Type="http://schemas.openxmlformats.org/officeDocument/2006/relationships/slideLayout" Target="../slideLayouts/slideLayout111.xml"/><Relationship Id="rId48" Type="http://schemas.openxmlformats.org/officeDocument/2006/relationships/slideLayout" Target="../slideLayouts/slideLayout116.xml"/><Relationship Id="rId56" Type="http://schemas.openxmlformats.org/officeDocument/2006/relationships/slideLayout" Target="../slideLayouts/slideLayout124.xml"/><Relationship Id="rId64" Type="http://schemas.openxmlformats.org/officeDocument/2006/relationships/slideLayout" Target="../slideLayouts/slideLayout132.xml"/><Relationship Id="rId69" Type="http://schemas.openxmlformats.org/officeDocument/2006/relationships/slideLayout" Target="../slideLayouts/slideLayout137.xml"/><Relationship Id="rId77" Type="http://schemas.openxmlformats.org/officeDocument/2006/relationships/slideLayout" Target="../slideLayouts/slideLayout145.xml"/><Relationship Id="rId8" Type="http://schemas.openxmlformats.org/officeDocument/2006/relationships/slideLayout" Target="../slideLayouts/slideLayout76.xml"/><Relationship Id="rId51" Type="http://schemas.openxmlformats.org/officeDocument/2006/relationships/slideLayout" Target="../slideLayouts/slideLayout119.xml"/><Relationship Id="rId72" Type="http://schemas.openxmlformats.org/officeDocument/2006/relationships/slideLayout" Target="../slideLayouts/slideLayout140.xml"/><Relationship Id="rId80" Type="http://schemas.openxmlformats.org/officeDocument/2006/relationships/slideLayout" Target="../slideLayouts/slideLayout148.xml"/><Relationship Id="rId3" Type="http://schemas.openxmlformats.org/officeDocument/2006/relationships/slideLayout" Target="../slideLayouts/slideLayout71.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slideLayout" Target="../slideLayouts/slideLayout93.xml"/><Relationship Id="rId33" Type="http://schemas.openxmlformats.org/officeDocument/2006/relationships/slideLayout" Target="../slideLayouts/slideLayout101.xml"/><Relationship Id="rId38" Type="http://schemas.openxmlformats.org/officeDocument/2006/relationships/slideLayout" Target="../slideLayouts/slideLayout106.xml"/><Relationship Id="rId46" Type="http://schemas.openxmlformats.org/officeDocument/2006/relationships/slideLayout" Target="../slideLayouts/slideLayout114.xml"/><Relationship Id="rId59" Type="http://schemas.openxmlformats.org/officeDocument/2006/relationships/slideLayout" Target="../slideLayouts/slideLayout127.xml"/><Relationship Id="rId67" Type="http://schemas.openxmlformats.org/officeDocument/2006/relationships/slideLayout" Target="../slideLayouts/slideLayout135.xml"/><Relationship Id="rId20" Type="http://schemas.openxmlformats.org/officeDocument/2006/relationships/slideLayout" Target="../slideLayouts/slideLayout88.xml"/><Relationship Id="rId41" Type="http://schemas.openxmlformats.org/officeDocument/2006/relationships/slideLayout" Target="../slideLayouts/slideLayout109.xml"/><Relationship Id="rId54" Type="http://schemas.openxmlformats.org/officeDocument/2006/relationships/slideLayout" Target="../slideLayouts/slideLayout122.xml"/><Relationship Id="rId62" Type="http://schemas.openxmlformats.org/officeDocument/2006/relationships/slideLayout" Target="../slideLayouts/slideLayout130.xml"/><Relationship Id="rId70" Type="http://schemas.openxmlformats.org/officeDocument/2006/relationships/slideLayout" Target="../slideLayouts/slideLayout138.xml"/><Relationship Id="rId75" Type="http://schemas.openxmlformats.org/officeDocument/2006/relationships/slideLayout" Target="../slideLayouts/slideLayout143.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28" Type="http://schemas.openxmlformats.org/officeDocument/2006/relationships/slideLayout" Target="../slideLayouts/slideLayout96.xml"/><Relationship Id="rId36" Type="http://schemas.openxmlformats.org/officeDocument/2006/relationships/slideLayout" Target="../slideLayouts/slideLayout104.xml"/><Relationship Id="rId49" Type="http://schemas.openxmlformats.org/officeDocument/2006/relationships/slideLayout" Target="../slideLayouts/slideLayout117.xml"/><Relationship Id="rId57" Type="http://schemas.openxmlformats.org/officeDocument/2006/relationships/slideLayout" Target="../slideLayouts/slideLayout125.xml"/><Relationship Id="rId10" Type="http://schemas.openxmlformats.org/officeDocument/2006/relationships/slideLayout" Target="../slideLayouts/slideLayout78.xml"/><Relationship Id="rId31" Type="http://schemas.openxmlformats.org/officeDocument/2006/relationships/slideLayout" Target="../slideLayouts/slideLayout99.xml"/><Relationship Id="rId44" Type="http://schemas.openxmlformats.org/officeDocument/2006/relationships/slideLayout" Target="../slideLayouts/slideLayout112.xml"/><Relationship Id="rId52" Type="http://schemas.openxmlformats.org/officeDocument/2006/relationships/slideLayout" Target="../slideLayouts/slideLayout120.xml"/><Relationship Id="rId60" Type="http://schemas.openxmlformats.org/officeDocument/2006/relationships/slideLayout" Target="../slideLayouts/slideLayout128.xml"/><Relationship Id="rId65" Type="http://schemas.openxmlformats.org/officeDocument/2006/relationships/slideLayout" Target="../slideLayouts/slideLayout133.xml"/><Relationship Id="rId73" Type="http://schemas.openxmlformats.org/officeDocument/2006/relationships/slideLayout" Target="../slideLayouts/slideLayout141.xml"/><Relationship Id="rId78" Type="http://schemas.openxmlformats.org/officeDocument/2006/relationships/slideLayout" Target="../slideLayouts/slideLayout146.xml"/><Relationship Id="rId81" Type="http://schemas.openxmlformats.org/officeDocument/2006/relationships/theme" Target="../theme/theme3.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39" Type="http://schemas.openxmlformats.org/officeDocument/2006/relationships/slideLayout" Target="../slideLayouts/slideLayout107.xml"/><Relationship Id="rId34" Type="http://schemas.openxmlformats.org/officeDocument/2006/relationships/slideLayout" Target="../slideLayouts/slideLayout102.xml"/><Relationship Id="rId50" Type="http://schemas.openxmlformats.org/officeDocument/2006/relationships/slideLayout" Target="../slideLayouts/slideLayout118.xml"/><Relationship Id="rId55" Type="http://schemas.openxmlformats.org/officeDocument/2006/relationships/slideLayout" Target="../slideLayouts/slideLayout123.xml"/><Relationship Id="rId76" Type="http://schemas.openxmlformats.org/officeDocument/2006/relationships/slideLayout" Target="../slideLayouts/slideLayout144.xml"/><Relationship Id="rId7" Type="http://schemas.openxmlformats.org/officeDocument/2006/relationships/slideLayout" Target="../slideLayouts/slideLayout75.xml"/><Relationship Id="rId71" Type="http://schemas.openxmlformats.org/officeDocument/2006/relationships/slideLayout" Target="../slideLayouts/slideLayout139.xml"/><Relationship Id="rId2" Type="http://schemas.openxmlformats.org/officeDocument/2006/relationships/slideLayout" Target="../slideLayouts/slideLayout70.xml"/><Relationship Id="rId29" Type="http://schemas.openxmlformats.org/officeDocument/2006/relationships/slideLayout" Target="../slideLayouts/slideLayout97.xml"/><Relationship Id="rId24" Type="http://schemas.openxmlformats.org/officeDocument/2006/relationships/slideLayout" Target="../slideLayouts/slideLayout92.xml"/><Relationship Id="rId40" Type="http://schemas.openxmlformats.org/officeDocument/2006/relationships/slideLayout" Target="../slideLayouts/slideLayout108.xml"/><Relationship Id="rId45" Type="http://schemas.openxmlformats.org/officeDocument/2006/relationships/slideLayout" Target="../slideLayouts/slideLayout113.xml"/><Relationship Id="rId66" Type="http://schemas.openxmlformats.org/officeDocument/2006/relationships/slideLayout" Target="../slideLayouts/slideLayout134.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174.xml"/><Relationship Id="rId21" Type="http://schemas.openxmlformats.org/officeDocument/2006/relationships/slideLayout" Target="../slideLayouts/slideLayout169.xml"/><Relationship Id="rId42" Type="http://schemas.openxmlformats.org/officeDocument/2006/relationships/slideLayout" Target="../slideLayouts/slideLayout190.xml"/><Relationship Id="rId47" Type="http://schemas.openxmlformats.org/officeDocument/2006/relationships/slideLayout" Target="../slideLayouts/slideLayout195.xml"/><Relationship Id="rId63" Type="http://schemas.openxmlformats.org/officeDocument/2006/relationships/slideLayout" Target="../slideLayouts/slideLayout211.xml"/><Relationship Id="rId68" Type="http://schemas.openxmlformats.org/officeDocument/2006/relationships/slideLayout" Target="../slideLayouts/slideLayout216.xml"/><Relationship Id="rId2" Type="http://schemas.openxmlformats.org/officeDocument/2006/relationships/slideLayout" Target="../slideLayouts/slideLayout150.xml"/><Relationship Id="rId16" Type="http://schemas.openxmlformats.org/officeDocument/2006/relationships/slideLayout" Target="../slideLayouts/slideLayout164.xml"/><Relationship Id="rId29" Type="http://schemas.openxmlformats.org/officeDocument/2006/relationships/slideLayout" Target="../slideLayouts/slideLayout177.xml"/><Relationship Id="rId11" Type="http://schemas.openxmlformats.org/officeDocument/2006/relationships/slideLayout" Target="../slideLayouts/slideLayout159.xml"/><Relationship Id="rId24" Type="http://schemas.openxmlformats.org/officeDocument/2006/relationships/slideLayout" Target="../slideLayouts/slideLayout172.xml"/><Relationship Id="rId32" Type="http://schemas.openxmlformats.org/officeDocument/2006/relationships/slideLayout" Target="../slideLayouts/slideLayout180.xml"/><Relationship Id="rId37" Type="http://schemas.openxmlformats.org/officeDocument/2006/relationships/slideLayout" Target="../slideLayouts/slideLayout185.xml"/><Relationship Id="rId40" Type="http://schemas.openxmlformats.org/officeDocument/2006/relationships/slideLayout" Target="../slideLayouts/slideLayout188.xml"/><Relationship Id="rId45" Type="http://schemas.openxmlformats.org/officeDocument/2006/relationships/slideLayout" Target="../slideLayouts/slideLayout193.xml"/><Relationship Id="rId53" Type="http://schemas.openxmlformats.org/officeDocument/2006/relationships/slideLayout" Target="../slideLayouts/slideLayout201.xml"/><Relationship Id="rId58" Type="http://schemas.openxmlformats.org/officeDocument/2006/relationships/slideLayout" Target="../slideLayouts/slideLayout206.xml"/><Relationship Id="rId66" Type="http://schemas.openxmlformats.org/officeDocument/2006/relationships/slideLayout" Target="../slideLayouts/slideLayout214.xml"/><Relationship Id="rId74" Type="http://schemas.openxmlformats.org/officeDocument/2006/relationships/slideLayout" Target="../slideLayouts/slideLayout222.xml"/><Relationship Id="rId5" Type="http://schemas.openxmlformats.org/officeDocument/2006/relationships/slideLayout" Target="../slideLayouts/slideLayout153.xml"/><Relationship Id="rId61" Type="http://schemas.openxmlformats.org/officeDocument/2006/relationships/slideLayout" Target="../slideLayouts/slideLayout209.xml"/><Relationship Id="rId19" Type="http://schemas.openxmlformats.org/officeDocument/2006/relationships/slideLayout" Target="../slideLayouts/slideLayout167.xml"/><Relationship Id="rId14" Type="http://schemas.openxmlformats.org/officeDocument/2006/relationships/slideLayout" Target="../slideLayouts/slideLayout162.xml"/><Relationship Id="rId22" Type="http://schemas.openxmlformats.org/officeDocument/2006/relationships/slideLayout" Target="../slideLayouts/slideLayout170.xml"/><Relationship Id="rId27" Type="http://schemas.openxmlformats.org/officeDocument/2006/relationships/slideLayout" Target="../slideLayouts/slideLayout175.xml"/><Relationship Id="rId30" Type="http://schemas.openxmlformats.org/officeDocument/2006/relationships/slideLayout" Target="../slideLayouts/slideLayout178.xml"/><Relationship Id="rId35" Type="http://schemas.openxmlformats.org/officeDocument/2006/relationships/slideLayout" Target="../slideLayouts/slideLayout183.xml"/><Relationship Id="rId43" Type="http://schemas.openxmlformats.org/officeDocument/2006/relationships/slideLayout" Target="../slideLayouts/slideLayout191.xml"/><Relationship Id="rId48" Type="http://schemas.openxmlformats.org/officeDocument/2006/relationships/slideLayout" Target="../slideLayouts/slideLayout196.xml"/><Relationship Id="rId56" Type="http://schemas.openxmlformats.org/officeDocument/2006/relationships/slideLayout" Target="../slideLayouts/slideLayout204.xml"/><Relationship Id="rId64" Type="http://schemas.openxmlformats.org/officeDocument/2006/relationships/slideLayout" Target="../slideLayouts/slideLayout212.xml"/><Relationship Id="rId69" Type="http://schemas.openxmlformats.org/officeDocument/2006/relationships/slideLayout" Target="../slideLayouts/slideLayout217.xml"/><Relationship Id="rId8" Type="http://schemas.openxmlformats.org/officeDocument/2006/relationships/slideLayout" Target="../slideLayouts/slideLayout156.xml"/><Relationship Id="rId51" Type="http://schemas.openxmlformats.org/officeDocument/2006/relationships/slideLayout" Target="../slideLayouts/slideLayout199.xml"/><Relationship Id="rId72" Type="http://schemas.openxmlformats.org/officeDocument/2006/relationships/slideLayout" Target="../slideLayouts/slideLayout220.xml"/><Relationship Id="rId3" Type="http://schemas.openxmlformats.org/officeDocument/2006/relationships/slideLayout" Target="../slideLayouts/slideLayout151.xml"/><Relationship Id="rId12" Type="http://schemas.openxmlformats.org/officeDocument/2006/relationships/slideLayout" Target="../slideLayouts/slideLayout160.xml"/><Relationship Id="rId17" Type="http://schemas.openxmlformats.org/officeDocument/2006/relationships/slideLayout" Target="../slideLayouts/slideLayout165.xml"/><Relationship Id="rId25" Type="http://schemas.openxmlformats.org/officeDocument/2006/relationships/slideLayout" Target="../slideLayouts/slideLayout173.xml"/><Relationship Id="rId33" Type="http://schemas.openxmlformats.org/officeDocument/2006/relationships/slideLayout" Target="../slideLayouts/slideLayout181.xml"/><Relationship Id="rId38" Type="http://schemas.openxmlformats.org/officeDocument/2006/relationships/slideLayout" Target="../slideLayouts/slideLayout186.xml"/><Relationship Id="rId46" Type="http://schemas.openxmlformats.org/officeDocument/2006/relationships/slideLayout" Target="../slideLayouts/slideLayout194.xml"/><Relationship Id="rId59" Type="http://schemas.openxmlformats.org/officeDocument/2006/relationships/slideLayout" Target="../slideLayouts/slideLayout207.xml"/><Relationship Id="rId67" Type="http://schemas.openxmlformats.org/officeDocument/2006/relationships/slideLayout" Target="../slideLayouts/slideLayout215.xml"/><Relationship Id="rId20" Type="http://schemas.openxmlformats.org/officeDocument/2006/relationships/slideLayout" Target="../slideLayouts/slideLayout168.xml"/><Relationship Id="rId41" Type="http://schemas.openxmlformats.org/officeDocument/2006/relationships/slideLayout" Target="../slideLayouts/slideLayout189.xml"/><Relationship Id="rId54" Type="http://schemas.openxmlformats.org/officeDocument/2006/relationships/slideLayout" Target="../slideLayouts/slideLayout202.xml"/><Relationship Id="rId62" Type="http://schemas.openxmlformats.org/officeDocument/2006/relationships/slideLayout" Target="../slideLayouts/slideLayout210.xml"/><Relationship Id="rId70" Type="http://schemas.openxmlformats.org/officeDocument/2006/relationships/slideLayout" Target="../slideLayouts/slideLayout218.xml"/><Relationship Id="rId75" Type="http://schemas.openxmlformats.org/officeDocument/2006/relationships/theme" Target="../theme/theme4.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5" Type="http://schemas.openxmlformats.org/officeDocument/2006/relationships/slideLayout" Target="../slideLayouts/slideLayout163.xml"/><Relationship Id="rId23" Type="http://schemas.openxmlformats.org/officeDocument/2006/relationships/slideLayout" Target="../slideLayouts/slideLayout171.xml"/><Relationship Id="rId28" Type="http://schemas.openxmlformats.org/officeDocument/2006/relationships/slideLayout" Target="../slideLayouts/slideLayout176.xml"/><Relationship Id="rId36" Type="http://schemas.openxmlformats.org/officeDocument/2006/relationships/slideLayout" Target="../slideLayouts/slideLayout184.xml"/><Relationship Id="rId49" Type="http://schemas.openxmlformats.org/officeDocument/2006/relationships/slideLayout" Target="../slideLayouts/slideLayout197.xml"/><Relationship Id="rId57" Type="http://schemas.openxmlformats.org/officeDocument/2006/relationships/slideLayout" Target="../slideLayouts/slideLayout205.xml"/><Relationship Id="rId10" Type="http://schemas.openxmlformats.org/officeDocument/2006/relationships/slideLayout" Target="../slideLayouts/slideLayout158.xml"/><Relationship Id="rId31" Type="http://schemas.openxmlformats.org/officeDocument/2006/relationships/slideLayout" Target="../slideLayouts/slideLayout179.xml"/><Relationship Id="rId44" Type="http://schemas.openxmlformats.org/officeDocument/2006/relationships/slideLayout" Target="../slideLayouts/slideLayout192.xml"/><Relationship Id="rId52" Type="http://schemas.openxmlformats.org/officeDocument/2006/relationships/slideLayout" Target="../slideLayouts/slideLayout200.xml"/><Relationship Id="rId60" Type="http://schemas.openxmlformats.org/officeDocument/2006/relationships/slideLayout" Target="../slideLayouts/slideLayout208.xml"/><Relationship Id="rId65" Type="http://schemas.openxmlformats.org/officeDocument/2006/relationships/slideLayout" Target="../slideLayouts/slideLayout213.xml"/><Relationship Id="rId73" Type="http://schemas.openxmlformats.org/officeDocument/2006/relationships/slideLayout" Target="../slideLayouts/slideLayout221.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3" Type="http://schemas.openxmlformats.org/officeDocument/2006/relationships/slideLayout" Target="../slideLayouts/slideLayout161.xml"/><Relationship Id="rId18" Type="http://schemas.openxmlformats.org/officeDocument/2006/relationships/slideLayout" Target="../slideLayouts/slideLayout166.xml"/><Relationship Id="rId39" Type="http://schemas.openxmlformats.org/officeDocument/2006/relationships/slideLayout" Target="../slideLayouts/slideLayout187.xml"/><Relationship Id="rId34" Type="http://schemas.openxmlformats.org/officeDocument/2006/relationships/slideLayout" Target="../slideLayouts/slideLayout182.xml"/><Relationship Id="rId50" Type="http://schemas.openxmlformats.org/officeDocument/2006/relationships/slideLayout" Target="../slideLayouts/slideLayout198.xml"/><Relationship Id="rId55" Type="http://schemas.openxmlformats.org/officeDocument/2006/relationships/slideLayout" Target="../slideLayouts/slideLayout203.xml"/><Relationship Id="rId76" Type="http://schemas.openxmlformats.org/officeDocument/2006/relationships/image" Target="../media/image29.png"/><Relationship Id="rId7" Type="http://schemas.openxmlformats.org/officeDocument/2006/relationships/slideLayout" Target="../slideLayouts/slideLayout155.xml"/><Relationship Id="rId71" Type="http://schemas.openxmlformats.org/officeDocument/2006/relationships/slideLayout" Target="../slideLayouts/slideLayout2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73901" y="587050"/>
            <a:ext cx="8031300" cy="5655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600"/>
              <a:buFont typeface="Lexend"/>
              <a:buNone/>
              <a:defRPr sz="2600" b="1" i="0" u="none" strike="noStrike" cap="none">
                <a:solidFill>
                  <a:schemeClr val="dk1"/>
                </a:solidFill>
                <a:latin typeface="Lexend"/>
                <a:ea typeface="Lexend"/>
                <a:cs typeface="Lexend"/>
                <a:sym typeface="Lexend"/>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Google Shape;7;p1"/>
          <p:cNvSpPr txBox="1">
            <a:spLocks noGrp="1"/>
          </p:cNvSpPr>
          <p:nvPr>
            <p:ph type="body" idx="1"/>
          </p:nvPr>
        </p:nvSpPr>
        <p:spPr>
          <a:xfrm>
            <a:off x="573750" y="1152475"/>
            <a:ext cx="8031300" cy="3665700"/>
          </a:xfrm>
          <a:prstGeom prst="rect">
            <a:avLst/>
          </a:prstGeom>
          <a:noFill/>
          <a:ln>
            <a:noFill/>
          </a:ln>
        </p:spPr>
        <p:txBody>
          <a:bodyPr spcFirstLastPara="1" wrap="square" lIns="0" tIns="0" rIns="0" bIns="0" anchor="t" anchorCtr="0">
            <a:normAutofit/>
          </a:bodyPr>
          <a:lstStyle>
            <a:lvl1pPr marL="457200" marR="0" lvl="0" indent="-228600" algn="l">
              <a:lnSpc>
                <a:spcPct val="100000"/>
              </a:lnSpc>
              <a:spcBef>
                <a:spcPts val="0"/>
              </a:spcBef>
              <a:spcAft>
                <a:spcPts val="0"/>
              </a:spcAft>
              <a:buClr>
                <a:srgbClr val="222222"/>
              </a:buClr>
              <a:buSzPts val="2000"/>
              <a:buFont typeface="Lexend Medium"/>
              <a:buNone/>
              <a:defRPr sz="2000" i="0" u="none" strike="noStrike" cap="none">
                <a:solidFill>
                  <a:srgbClr val="222222"/>
                </a:solidFill>
                <a:latin typeface="Lexend Medium"/>
                <a:ea typeface="Lexend Medium"/>
                <a:cs typeface="Lexend Medium"/>
                <a:sym typeface="Lexend Medium"/>
              </a:defRPr>
            </a:lvl1pPr>
            <a:lvl2pPr marL="914400" marR="0" lvl="1" indent="-228600" algn="l">
              <a:lnSpc>
                <a:spcPct val="100000"/>
              </a:lnSpc>
              <a:spcBef>
                <a:spcPts val="400"/>
              </a:spcBef>
              <a:spcAft>
                <a:spcPts val="0"/>
              </a:spcAft>
              <a:buClr>
                <a:srgbClr val="222222"/>
              </a:buClr>
              <a:buSzPts val="1500"/>
              <a:buFont typeface="Lexend Light"/>
              <a:buNone/>
              <a:defRPr sz="1500" i="0" u="none" strike="noStrike" cap="none">
                <a:solidFill>
                  <a:srgbClr val="222222"/>
                </a:solidFill>
                <a:latin typeface="Lexend Light"/>
                <a:ea typeface="Lexend Light"/>
                <a:cs typeface="Lexend Light"/>
                <a:sym typeface="Lexend Light"/>
              </a:defRPr>
            </a:lvl2pPr>
            <a:lvl3pPr marL="1371600" marR="0" lvl="2" indent="-323850" algn="l">
              <a:lnSpc>
                <a:spcPct val="100000"/>
              </a:lnSpc>
              <a:spcBef>
                <a:spcPts val="400"/>
              </a:spcBef>
              <a:spcAft>
                <a:spcPts val="0"/>
              </a:spcAft>
              <a:buClr>
                <a:srgbClr val="222222"/>
              </a:buClr>
              <a:buSzPts val="1500"/>
              <a:buFont typeface="Lexend Light"/>
              <a:buChar char="•"/>
              <a:defRPr sz="1500" i="0" u="none" strike="noStrike" cap="none">
                <a:solidFill>
                  <a:srgbClr val="222222"/>
                </a:solidFill>
                <a:latin typeface="Lexend Light"/>
                <a:ea typeface="Lexend Light"/>
                <a:cs typeface="Lexend Light"/>
                <a:sym typeface="Lexend Light"/>
              </a:defRPr>
            </a:lvl3pPr>
            <a:lvl4pPr marL="1828800" marR="0" lvl="3" indent="-323850" algn="l">
              <a:lnSpc>
                <a:spcPct val="100000"/>
              </a:lnSpc>
              <a:spcBef>
                <a:spcPts val="400"/>
              </a:spcBef>
              <a:spcAft>
                <a:spcPts val="0"/>
              </a:spcAft>
              <a:buClr>
                <a:srgbClr val="222222"/>
              </a:buClr>
              <a:buSzPts val="1500"/>
              <a:buFont typeface="Lexend Light"/>
              <a:buChar char="•"/>
              <a:defRPr sz="1500" i="0" u="none" strike="noStrike" cap="none">
                <a:solidFill>
                  <a:srgbClr val="222222"/>
                </a:solidFill>
                <a:latin typeface="Lexend Light"/>
                <a:ea typeface="Lexend Light"/>
                <a:cs typeface="Lexend Light"/>
                <a:sym typeface="Lexend Light"/>
              </a:defRPr>
            </a:lvl4pPr>
            <a:lvl5pPr marL="2286000" marR="0" lvl="4" indent="-323850" algn="l">
              <a:lnSpc>
                <a:spcPct val="100000"/>
              </a:lnSpc>
              <a:spcBef>
                <a:spcPts val="400"/>
              </a:spcBef>
              <a:spcAft>
                <a:spcPts val="0"/>
              </a:spcAft>
              <a:buClr>
                <a:srgbClr val="222222"/>
              </a:buClr>
              <a:buSzPts val="1500"/>
              <a:buFont typeface="Lexend Light"/>
              <a:buChar char="•"/>
              <a:defRPr sz="1500" i="0" u="none" strike="noStrike" cap="none">
                <a:solidFill>
                  <a:srgbClr val="222222"/>
                </a:solidFill>
                <a:latin typeface="Lexend Light"/>
                <a:ea typeface="Lexend Light"/>
                <a:cs typeface="Lexend Light"/>
                <a:sym typeface="Lexend Light"/>
              </a:defRPr>
            </a:lvl5pPr>
            <a:lvl6pPr marL="2743200" marR="0" lvl="5" indent="-323850" algn="l">
              <a:lnSpc>
                <a:spcPct val="90000"/>
              </a:lnSpc>
              <a:spcBef>
                <a:spcPts val="400"/>
              </a:spcBef>
              <a:spcAft>
                <a:spcPts val="0"/>
              </a:spcAft>
              <a:buClr>
                <a:srgbClr val="222222"/>
              </a:buClr>
              <a:buSzPts val="1500"/>
              <a:buFont typeface="Lexend Light"/>
              <a:buChar char="•"/>
              <a:defRPr sz="1500" i="0" u="none" strike="noStrike" cap="none">
                <a:solidFill>
                  <a:srgbClr val="222222"/>
                </a:solidFill>
                <a:latin typeface="Lexend Light"/>
                <a:ea typeface="Lexend Light"/>
                <a:cs typeface="Lexend Light"/>
                <a:sym typeface="Lexend Light"/>
              </a:defRPr>
            </a:lvl6pPr>
            <a:lvl7pPr marL="3200400" marR="0" lvl="6" indent="-323850" algn="l">
              <a:lnSpc>
                <a:spcPct val="90000"/>
              </a:lnSpc>
              <a:spcBef>
                <a:spcPts val="400"/>
              </a:spcBef>
              <a:spcAft>
                <a:spcPts val="0"/>
              </a:spcAft>
              <a:buClr>
                <a:srgbClr val="222222"/>
              </a:buClr>
              <a:buSzPts val="1500"/>
              <a:buFont typeface="Lexend Light"/>
              <a:buChar char="•"/>
              <a:defRPr sz="1500" i="0" u="none" strike="noStrike" cap="none">
                <a:solidFill>
                  <a:srgbClr val="222222"/>
                </a:solidFill>
                <a:latin typeface="Lexend Light"/>
                <a:ea typeface="Lexend Light"/>
                <a:cs typeface="Lexend Light"/>
                <a:sym typeface="Lexend Light"/>
              </a:defRPr>
            </a:lvl7pPr>
            <a:lvl8pPr marL="3657600" marR="0" lvl="7" indent="-323850" algn="l">
              <a:lnSpc>
                <a:spcPct val="90000"/>
              </a:lnSpc>
              <a:spcBef>
                <a:spcPts val="400"/>
              </a:spcBef>
              <a:spcAft>
                <a:spcPts val="0"/>
              </a:spcAft>
              <a:buClr>
                <a:srgbClr val="222222"/>
              </a:buClr>
              <a:buSzPts val="1500"/>
              <a:buFont typeface="Lexend Light"/>
              <a:buChar char="•"/>
              <a:defRPr sz="1500" i="0" u="none" strike="noStrike" cap="none">
                <a:solidFill>
                  <a:srgbClr val="222222"/>
                </a:solidFill>
                <a:latin typeface="Lexend Light"/>
                <a:ea typeface="Lexend Light"/>
                <a:cs typeface="Lexend Light"/>
                <a:sym typeface="Lexend Light"/>
              </a:defRPr>
            </a:lvl8pPr>
            <a:lvl9pPr marL="4114800" marR="0" lvl="8" indent="-323850" algn="l">
              <a:lnSpc>
                <a:spcPct val="90000"/>
              </a:lnSpc>
              <a:spcBef>
                <a:spcPts val="400"/>
              </a:spcBef>
              <a:spcAft>
                <a:spcPts val="0"/>
              </a:spcAft>
              <a:buClr>
                <a:srgbClr val="222222"/>
              </a:buClr>
              <a:buSzPts val="1500"/>
              <a:buFont typeface="Lexend Light"/>
              <a:buChar char="•"/>
              <a:defRPr sz="1500" i="0" u="none" strike="noStrike" cap="none">
                <a:solidFill>
                  <a:srgbClr val="222222"/>
                </a:solidFill>
                <a:latin typeface="Lexend Light"/>
                <a:ea typeface="Lexend Light"/>
                <a:cs typeface="Lexend Light"/>
                <a:sym typeface="Lexend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pos="204">
          <p15:clr>
            <a:srgbClr val="F26B43"/>
          </p15:clr>
        </p15:guide>
        <p15:guide id="4" pos="5555">
          <p15:clr>
            <a:srgbClr val="F26B43"/>
          </p15:clr>
        </p15:guide>
        <p15:guide id="5" orient="horz" pos="205">
          <p15:clr>
            <a:srgbClr val="F26B43"/>
          </p15:clr>
        </p15:guide>
        <p15:guide id="6" orient="horz" pos="3036">
          <p15:clr>
            <a:srgbClr val="F26B43"/>
          </p15:clr>
        </p15:guide>
        <p15:guide id="7" orient="horz" pos="545">
          <p15:clr>
            <a:srgbClr val="F26B43"/>
          </p15:clr>
        </p15:guide>
        <p15:guide id="8" orient="horz" pos="105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2"/>
        <p:cNvGrpSpPr/>
        <p:nvPr/>
      </p:nvGrpSpPr>
      <p:grpSpPr>
        <a:xfrm>
          <a:off x="0" y="0"/>
          <a:ext cx="0" cy="0"/>
          <a:chOff x="0" y="0"/>
          <a:chExt cx="0" cy="0"/>
        </a:xfrm>
      </p:grpSpPr>
      <p:sp>
        <p:nvSpPr>
          <p:cNvPr id="313" name="Google Shape;313;p45"/>
          <p:cNvSpPr txBox="1">
            <a:spLocks noGrp="1"/>
          </p:cNvSpPr>
          <p:nvPr>
            <p:ph type="title"/>
          </p:nvPr>
        </p:nvSpPr>
        <p:spPr>
          <a:xfrm>
            <a:off x="323851" y="325041"/>
            <a:ext cx="7344000" cy="5406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600"/>
              <a:buFont typeface="Lexend"/>
              <a:buNone/>
              <a:defRPr sz="2600" b="1" i="0" u="none" strike="noStrike" cap="none">
                <a:solidFill>
                  <a:schemeClr val="dk1"/>
                </a:solidFill>
                <a:latin typeface="Lexend"/>
                <a:ea typeface="Lexend"/>
                <a:cs typeface="Lexend"/>
                <a:sym typeface="Lexend"/>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14" name="Google Shape;314;p45"/>
          <p:cNvSpPr txBox="1">
            <a:spLocks noGrp="1"/>
          </p:cNvSpPr>
          <p:nvPr>
            <p:ph type="body" idx="1"/>
          </p:nvPr>
        </p:nvSpPr>
        <p:spPr>
          <a:xfrm>
            <a:off x="323851" y="865586"/>
            <a:ext cx="7344000" cy="3952800"/>
          </a:xfrm>
          <a:prstGeom prst="rect">
            <a:avLst/>
          </a:prstGeom>
          <a:noFill/>
          <a:ln>
            <a:noFill/>
          </a:ln>
        </p:spPr>
        <p:txBody>
          <a:bodyPr spcFirstLastPara="1" wrap="square" lIns="0" tIns="0" rIns="0" bIns="0" anchor="t" anchorCtr="0">
            <a:noAutofit/>
          </a:bodyPr>
          <a:lstStyle>
            <a:lvl1pPr marL="457200" marR="0" lvl="0" indent="-228600" algn="l">
              <a:lnSpc>
                <a:spcPct val="100000"/>
              </a:lnSpc>
              <a:spcBef>
                <a:spcPts val="0"/>
              </a:spcBef>
              <a:spcAft>
                <a:spcPts val="0"/>
              </a:spcAft>
              <a:buClr>
                <a:schemeClr val="accent1"/>
              </a:buClr>
              <a:buSzPts val="1500"/>
              <a:buFont typeface="Lexend"/>
              <a:buNone/>
              <a:defRPr sz="1500" b="0" i="0" u="none" strike="noStrike" cap="none">
                <a:solidFill>
                  <a:schemeClr val="dk1"/>
                </a:solidFill>
                <a:latin typeface="Lexend"/>
                <a:ea typeface="Lexend"/>
                <a:cs typeface="Lexend"/>
                <a:sym typeface="Lexend"/>
              </a:defRPr>
            </a:lvl1pPr>
            <a:lvl2pPr marL="914400" marR="0" lvl="1" indent="-228600" algn="l">
              <a:lnSpc>
                <a:spcPct val="100000"/>
              </a:lnSpc>
              <a:spcBef>
                <a:spcPts val="400"/>
              </a:spcBef>
              <a:spcAft>
                <a:spcPts val="0"/>
              </a:spcAft>
              <a:buClr>
                <a:schemeClr val="accent1"/>
              </a:buClr>
              <a:buSzPts val="1500"/>
              <a:buFont typeface="Lexend"/>
              <a:buNone/>
              <a:defRPr sz="1500" b="1" i="0" u="none" strike="noStrike" cap="none">
                <a:solidFill>
                  <a:schemeClr val="dk1"/>
                </a:solidFill>
                <a:latin typeface="Lexend"/>
                <a:ea typeface="Lexend"/>
                <a:cs typeface="Lexend"/>
                <a:sym typeface="Lexend"/>
              </a:defRPr>
            </a:lvl2pPr>
            <a:lvl3pPr marL="1371600" marR="0" lvl="2"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3pPr>
            <a:lvl4pPr marL="1828800" marR="0" lvl="3"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4pPr>
            <a:lvl5pPr marL="2286000" marR="0" lvl="4" indent="-323850" algn="l">
              <a:lnSpc>
                <a:spcPct val="100000"/>
              </a:lnSpc>
              <a:spcBef>
                <a:spcPts val="400"/>
              </a:spcBef>
              <a:spcAft>
                <a:spcPts val="0"/>
              </a:spcAft>
              <a:buClr>
                <a:schemeClr val="accent1"/>
              </a:buClr>
              <a:buSzPts val="1500"/>
              <a:buFont typeface="Lexend"/>
              <a:buChar char="•"/>
              <a:defRPr sz="1500" b="0" i="0" u="none" strike="noStrike" cap="none">
                <a:solidFill>
                  <a:schemeClr val="dk1"/>
                </a:solidFill>
                <a:latin typeface="Lexend"/>
                <a:ea typeface="Lexend"/>
                <a:cs typeface="Lexend"/>
                <a:sym typeface="Lexend"/>
              </a:defRPr>
            </a:lvl5pPr>
            <a:lvl6pPr marL="2743200" marR="0" lvl="5" indent="-317500" algn="l">
              <a:lnSpc>
                <a:spcPct val="90000"/>
              </a:lnSpc>
              <a:spcBef>
                <a:spcPts val="400"/>
              </a:spcBef>
              <a:spcAft>
                <a:spcPts val="0"/>
              </a:spcAft>
              <a:buClr>
                <a:schemeClr val="accent1"/>
              </a:buClr>
              <a:buSzPts val="1400"/>
              <a:buFont typeface="Lexend"/>
              <a:buChar char="•"/>
              <a:defRPr sz="1400" b="0" i="0" u="none" strike="noStrike" cap="none">
                <a:solidFill>
                  <a:schemeClr val="dk1"/>
                </a:solidFill>
                <a:latin typeface="Lexend"/>
                <a:ea typeface="Lexend"/>
                <a:cs typeface="Lexend"/>
                <a:sym typeface="Lexend"/>
              </a:defRPr>
            </a:lvl6pPr>
            <a:lvl7pPr marL="3200400" marR="0" lvl="6"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7pPr>
            <a:lvl8pPr marL="3657600" marR="0" lvl="7"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8pPr>
            <a:lvl9pPr marL="4114800" marR="0" lvl="8" indent="-317500" algn="l">
              <a:lnSpc>
                <a:spcPct val="90000"/>
              </a:lnSpc>
              <a:spcBef>
                <a:spcPts val="400"/>
              </a:spcBef>
              <a:spcAft>
                <a:spcPts val="0"/>
              </a:spcAft>
              <a:buClr>
                <a:schemeClr val="accent1"/>
              </a:buClr>
              <a:buSzPts val="1400"/>
              <a:buFont typeface="Arial"/>
              <a:buChar char="•"/>
              <a:defRPr sz="1400" b="0" i="0" u="none" strike="noStrike" cap="none">
                <a:solidFill>
                  <a:schemeClr val="dk1"/>
                </a:solidFill>
                <a:latin typeface="Lexend"/>
                <a:ea typeface="Lexend"/>
                <a:cs typeface="Lexend"/>
                <a:sym typeface="Lexend"/>
              </a:defRPr>
            </a:lvl9pPr>
          </a:lstStyle>
          <a:p>
            <a:endParaRPr/>
          </a:p>
        </p:txBody>
      </p:sp>
      <p:pic>
        <p:nvPicPr>
          <p:cNvPr id="315" name="Google Shape;315;p45"/>
          <p:cNvPicPr preferRelativeResize="0"/>
          <p:nvPr/>
        </p:nvPicPr>
        <p:blipFill rotWithShape="1">
          <a:blip r:embed="rId27" cstate="email">
            <a:alphaModFix/>
            <a:extLst>
              <a:ext uri="{28A0092B-C50C-407E-A947-70E740481C1C}">
                <a14:useLocalDpi xmlns:a14="http://schemas.microsoft.com/office/drawing/2010/main"/>
              </a:ext>
            </a:extLst>
          </a:blip>
          <a:srcRect/>
          <a:stretch/>
        </p:blipFill>
        <p:spPr>
          <a:xfrm>
            <a:off x="8590359" y="4504181"/>
            <a:ext cx="228601" cy="315469"/>
          </a:xfrm>
          <a:prstGeom prst="rect">
            <a:avLst/>
          </a:prstGeom>
          <a:noFill/>
          <a:ln>
            <a:noFill/>
          </a:ln>
        </p:spPr>
      </p:pic>
      <p:sp>
        <p:nvSpPr>
          <p:cNvPr id="316" name="Google Shape;316;p45"/>
          <p:cNvSpPr txBox="1">
            <a:spLocks noGrp="1"/>
          </p:cNvSpPr>
          <p:nvPr>
            <p:ph type="sldNum" idx="12"/>
          </p:nvPr>
        </p:nvSpPr>
        <p:spPr>
          <a:xfrm>
            <a:off x="8625732" y="4818459"/>
            <a:ext cx="193200" cy="324900"/>
          </a:xfrm>
          <a:prstGeom prst="rect">
            <a:avLst/>
          </a:prstGeom>
          <a:noFill/>
          <a:ln>
            <a:noFill/>
          </a:ln>
        </p:spPr>
        <p:txBody>
          <a:bodyPr spcFirstLastPara="1" wrap="square" lIns="0" tIns="0" rIns="0" bIns="0" anchor="ctr" anchorCtr="0">
            <a:noAutofit/>
          </a:bodyPr>
          <a:lstStyle>
            <a:lvl1pPr marL="0" lvl="0" indent="0" algn="r">
              <a:lnSpc>
                <a:spcPct val="90000"/>
              </a:lnSpc>
              <a:spcBef>
                <a:spcPts val="0"/>
              </a:spcBef>
              <a:buNone/>
              <a:defRPr>
                <a:latin typeface="Lexend"/>
                <a:ea typeface="Lexend"/>
                <a:cs typeface="Lexend"/>
                <a:sym typeface="Lexend"/>
              </a:defRPr>
            </a:lvl1pPr>
            <a:lvl2pPr marL="0" lvl="1" indent="0" algn="r">
              <a:lnSpc>
                <a:spcPct val="90000"/>
              </a:lnSpc>
              <a:spcBef>
                <a:spcPts val="0"/>
              </a:spcBef>
              <a:buNone/>
              <a:defRPr>
                <a:latin typeface="Lexend"/>
                <a:ea typeface="Lexend"/>
                <a:cs typeface="Lexend"/>
                <a:sym typeface="Lexend"/>
              </a:defRPr>
            </a:lvl2pPr>
            <a:lvl3pPr marL="0" lvl="2" indent="0" algn="r">
              <a:lnSpc>
                <a:spcPct val="90000"/>
              </a:lnSpc>
              <a:spcBef>
                <a:spcPts val="0"/>
              </a:spcBef>
              <a:buNone/>
              <a:defRPr>
                <a:latin typeface="Lexend"/>
                <a:ea typeface="Lexend"/>
                <a:cs typeface="Lexend"/>
                <a:sym typeface="Lexend"/>
              </a:defRPr>
            </a:lvl3pPr>
            <a:lvl4pPr marL="0" lvl="3" indent="0" algn="r">
              <a:lnSpc>
                <a:spcPct val="90000"/>
              </a:lnSpc>
              <a:spcBef>
                <a:spcPts val="0"/>
              </a:spcBef>
              <a:buNone/>
              <a:defRPr>
                <a:latin typeface="Lexend"/>
                <a:ea typeface="Lexend"/>
                <a:cs typeface="Lexend"/>
                <a:sym typeface="Lexend"/>
              </a:defRPr>
            </a:lvl4pPr>
            <a:lvl5pPr marL="0" lvl="4" indent="0" algn="r">
              <a:lnSpc>
                <a:spcPct val="90000"/>
              </a:lnSpc>
              <a:spcBef>
                <a:spcPts val="0"/>
              </a:spcBef>
              <a:buNone/>
              <a:defRPr>
                <a:latin typeface="Lexend"/>
                <a:ea typeface="Lexend"/>
                <a:cs typeface="Lexend"/>
                <a:sym typeface="Lexend"/>
              </a:defRPr>
            </a:lvl5pPr>
            <a:lvl6pPr marL="0" lvl="5" indent="0" algn="r">
              <a:lnSpc>
                <a:spcPct val="90000"/>
              </a:lnSpc>
              <a:spcBef>
                <a:spcPts val="0"/>
              </a:spcBef>
              <a:buNone/>
              <a:defRPr>
                <a:latin typeface="Lexend"/>
                <a:ea typeface="Lexend"/>
                <a:cs typeface="Lexend"/>
                <a:sym typeface="Lexend"/>
              </a:defRPr>
            </a:lvl6pPr>
            <a:lvl7pPr marL="0" lvl="6" indent="0" algn="r">
              <a:lnSpc>
                <a:spcPct val="90000"/>
              </a:lnSpc>
              <a:spcBef>
                <a:spcPts val="0"/>
              </a:spcBef>
              <a:buNone/>
              <a:defRPr>
                <a:latin typeface="Lexend"/>
                <a:ea typeface="Lexend"/>
                <a:cs typeface="Lexend"/>
                <a:sym typeface="Lexend"/>
              </a:defRPr>
            </a:lvl7pPr>
            <a:lvl8pPr marL="0" lvl="7" indent="0" algn="r">
              <a:lnSpc>
                <a:spcPct val="90000"/>
              </a:lnSpc>
              <a:spcBef>
                <a:spcPts val="0"/>
              </a:spcBef>
              <a:buNone/>
              <a:defRPr>
                <a:latin typeface="Lexend"/>
                <a:ea typeface="Lexend"/>
                <a:cs typeface="Lexend"/>
                <a:sym typeface="Lexend"/>
              </a:defRPr>
            </a:lvl8pPr>
            <a:lvl9pPr marL="0" lvl="8" indent="0" algn="r">
              <a:lnSpc>
                <a:spcPct val="90000"/>
              </a:lnSpc>
              <a:spcBef>
                <a:spcPts val="0"/>
              </a:spcBef>
              <a:buNone/>
              <a:defRPr>
                <a:latin typeface="Lexend"/>
                <a:ea typeface="Lexend"/>
                <a:cs typeface="Lexend"/>
                <a:sym typeface="Lexend"/>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pos="204">
          <p15:clr>
            <a:srgbClr val="F26B43"/>
          </p15:clr>
        </p15:guide>
        <p15:guide id="4" pos="5555">
          <p15:clr>
            <a:srgbClr val="F26B43"/>
          </p15:clr>
        </p15:guide>
        <p15:guide id="5" orient="horz" pos="205">
          <p15:clr>
            <a:srgbClr val="F26B43"/>
          </p15:clr>
        </p15:guide>
        <p15:guide id="6" orient="horz" pos="3036">
          <p15:clr>
            <a:srgbClr val="F26B43"/>
          </p15:clr>
        </p15:guide>
        <p15:guide id="7" orient="horz" pos="545">
          <p15:clr>
            <a:srgbClr val="F26B43"/>
          </p15:clr>
        </p15:guide>
        <p15:guide id="8" orient="horz" pos="10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436"/>
        <p:cNvGrpSpPr/>
        <p:nvPr/>
      </p:nvGrpSpPr>
      <p:grpSpPr>
        <a:xfrm>
          <a:off x="0" y="0"/>
          <a:ext cx="0" cy="0"/>
          <a:chOff x="0" y="0"/>
          <a:chExt cx="0" cy="0"/>
        </a:xfrm>
      </p:grpSpPr>
      <p:sp>
        <p:nvSpPr>
          <p:cNvPr id="437" name="Google Shape;437;p71"/>
          <p:cNvSpPr txBox="1">
            <a:spLocks noGrp="1"/>
          </p:cNvSpPr>
          <p:nvPr>
            <p:ph type="title"/>
          </p:nvPr>
        </p:nvSpPr>
        <p:spPr>
          <a:xfrm>
            <a:off x="324000" y="167475"/>
            <a:ext cx="6981900" cy="372600"/>
          </a:xfrm>
          <a:prstGeom prst="rect">
            <a:avLst/>
          </a:prstGeom>
          <a:noFill/>
          <a:ln>
            <a:noFill/>
          </a:ln>
        </p:spPr>
        <p:txBody>
          <a:bodyPr spcFirstLastPara="1" wrap="square" lIns="0" tIns="0" rIns="0" bIns="0" anchor="t" anchorCtr="0">
            <a:spAutoFit/>
          </a:bodyPr>
          <a:lstStyle>
            <a:lvl1pPr lvl="0">
              <a:lnSpc>
                <a:spcPct val="115000"/>
              </a:lnSpc>
              <a:spcBef>
                <a:spcPts val="0"/>
              </a:spcBef>
              <a:spcAft>
                <a:spcPts val="0"/>
              </a:spcAft>
              <a:buClr>
                <a:schemeClr val="dk1"/>
              </a:buClr>
              <a:buSzPts val="2200"/>
              <a:buFont typeface="Lexend"/>
              <a:buNone/>
              <a:defRPr sz="2200" b="1">
                <a:solidFill>
                  <a:schemeClr val="dk1"/>
                </a:solidFill>
                <a:latin typeface="Lexend"/>
                <a:ea typeface="Lexend"/>
                <a:cs typeface="Lexend"/>
                <a:sym typeface="Lexend"/>
              </a:defRPr>
            </a:lvl1pPr>
            <a:lvl2pPr lvl="1">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endParaRPr/>
          </a:p>
        </p:txBody>
      </p:sp>
      <p:sp>
        <p:nvSpPr>
          <p:cNvPr id="438" name="Google Shape;438;p71"/>
          <p:cNvSpPr txBox="1">
            <a:spLocks noGrp="1"/>
          </p:cNvSpPr>
          <p:nvPr>
            <p:ph type="body" idx="1"/>
          </p:nvPr>
        </p:nvSpPr>
        <p:spPr>
          <a:xfrm>
            <a:off x="324000" y="810000"/>
            <a:ext cx="8226000" cy="3159900"/>
          </a:xfrm>
          <a:prstGeom prst="rect">
            <a:avLst/>
          </a:prstGeom>
          <a:noFill/>
          <a:ln>
            <a:noFill/>
          </a:ln>
        </p:spPr>
        <p:txBody>
          <a:bodyPr spcFirstLastPara="1" wrap="square" lIns="0" tIns="0" rIns="0" bIns="0" anchor="t" anchorCtr="0">
            <a:spAutoFit/>
          </a:bodyPr>
          <a:lstStyle>
            <a:lvl1pPr marL="457200" lvl="0" indent="-36830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endParaRPr/>
          </a:p>
        </p:txBody>
      </p:sp>
      <p:pic>
        <p:nvPicPr>
          <p:cNvPr id="439" name="Google Shape;439;p71"/>
          <p:cNvPicPr preferRelativeResize="0"/>
          <p:nvPr/>
        </p:nvPicPr>
        <p:blipFill>
          <a:blip r:embed="rId82" cstate="email">
            <a:alphaModFix/>
            <a:extLst>
              <a:ext uri="{28A0092B-C50C-407E-A947-70E740481C1C}">
                <a14:useLocalDpi xmlns:a14="http://schemas.microsoft.com/office/drawing/2010/main"/>
              </a:ext>
            </a:extLst>
          </a:blip>
          <a:stretch>
            <a:fillRect/>
          </a:stretch>
        </p:blipFill>
        <p:spPr>
          <a:xfrm>
            <a:off x="8524129" y="4430050"/>
            <a:ext cx="234000" cy="318241"/>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 id="2147483736" r:id="rId21"/>
    <p:sldLayoutId id="2147483737" r:id="rId22"/>
    <p:sldLayoutId id="2147483738" r:id="rId23"/>
    <p:sldLayoutId id="2147483739" r:id="rId24"/>
    <p:sldLayoutId id="2147483740" r:id="rId25"/>
    <p:sldLayoutId id="2147483741" r:id="rId26"/>
    <p:sldLayoutId id="2147483742" r:id="rId27"/>
    <p:sldLayoutId id="2147483743" r:id="rId28"/>
    <p:sldLayoutId id="2147483744" r:id="rId29"/>
    <p:sldLayoutId id="2147483745" r:id="rId30"/>
    <p:sldLayoutId id="2147483746" r:id="rId31"/>
    <p:sldLayoutId id="2147483747" r:id="rId32"/>
    <p:sldLayoutId id="2147483748" r:id="rId33"/>
    <p:sldLayoutId id="2147483749" r:id="rId34"/>
    <p:sldLayoutId id="2147483750" r:id="rId35"/>
    <p:sldLayoutId id="2147483751" r:id="rId36"/>
    <p:sldLayoutId id="2147483752" r:id="rId37"/>
    <p:sldLayoutId id="2147483753" r:id="rId38"/>
    <p:sldLayoutId id="2147483754" r:id="rId39"/>
    <p:sldLayoutId id="2147483755" r:id="rId40"/>
    <p:sldLayoutId id="2147483756" r:id="rId41"/>
    <p:sldLayoutId id="2147483757" r:id="rId42"/>
    <p:sldLayoutId id="2147483758" r:id="rId43"/>
    <p:sldLayoutId id="2147483759" r:id="rId44"/>
    <p:sldLayoutId id="2147483760" r:id="rId45"/>
    <p:sldLayoutId id="2147483761" r:id="rId46"/>
    <p:sldLayoutId id="2147483762" r:id="rId47"/>
    <p:sldLayoutId id="2147483763" r:id="rId48"/>
    <p:sldLayoutId id="2147483764" r:id="rId49"/>
    <p:sldLayoutId id="2147483765" r:id="rId50"/>
    <p:sldLayoutId id="2147483766" r:id="rId51"/>
    <p:sldLayoutId id="2147483767" r:id="rId52"/>
    <p:sldLayoutId id="2147483768" r:id="rId53"/>
    <p:sldLayoutId id="2147483769" r:id="rId54"/>
    <p:sldLayoutId id="2147483770" r:id="rId55"/>
    <p:sldLayoutId id="2147483771" r:id="rId56"/>
    <p:sldLayoutId id="2147483772" r:id="rId57"/>
    <p:sldLayoutId id="2147483773" r:id="rId58"/>
    <p:sldLayoutId id="2147483774" r:id="rId59"/>
    <p:sldLayoutId id="2147483775" r:id="rId60"/>
    <p:sldLayoutId id="2147483776" r:id="rId61"/>
    <p:sldLayoutId id="2147483777" r:id="rId62"/>
    <p:sldLayoutId id="2147483778" r:id="rId63"/>
    <p:sldLayoutId id="2147483779" r:id="rId64"/>
    <p:sldLayoutId id="2147483780" r:id="rId65"/>
    <p:sldLayoutId id="2147483781" r:id="rId66"/>
    <p:sldLayoutId id="2147483782" r:id="rId67"/>
    <p:sldLayoutId id="2147483783" r:id="rId68"/>
    <p:sldLayoutId id="2147483784" r:id="rId69"/>
    <p:sldLayoutId id="2147483785" r:id="rId70"/>
    <p:sldLayoutId id="2147483786" r:id="rId71"/>
    <p:sldLayoutId id="2147483787" r:id="rId72"/>
    <p:sldLayoutId id="2147483788" r:id="rId73"/>
    <p:sldLayoutId id="2147483789" r:id="rId74"/>
    <p:sldLayoutId id="2147483790" r:id="rId75"/>
    <p:sldLayoutId id="2147483791" r:id="rId76"/>
    <p:sldLayoutId id="2147483792" r:id="rId77"/>
    <p:sldLayoutId id="2147483793" r:id="rId78"/>
    <p:sldLayoutId id="2147483794" r:id="rId79"/>
    <p:sldLayoutId id="2147483795" r:id="rId8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2991">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guide id="23" pos="420">
          <p15:clr>
            <a:srgbClr val="6D9EEB"/>
          </p15:clr>
        </p15:guide>
        <p15:guide id="24" pos="363">
          <p15:clr>
            <a:srgbClr val="FF990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411"/>
        <p:cNvGrpSpPr/>
        <p:nvPr/>
      </p:nvGrpSpPr>
      <p:grpSpPr>
        <a:xfrm>
          <a:off x="0" y="0"/>
          <a:ext cx="0" cy="0"/>
          <a:chOff x="0" y="0"/>
          <a:chExt cx="0" cy="0"/>
        </a:xfrm>
      </p:grpSpPr>
      <p:sp>
        <p:nvSpPr>
          <p:cNvPr id="1412" name="Google Shape;1412;p152"/>
          <p:cNvSpPr txBox="1">
            <a:spLocks noGrp="1"/>
          </p:cNvSpPr>
          <p:nvPr>
            <p:ph type="title"/>
          </p:nvPr>
        </p:nvSpPr>
        <p:spPr>
          <a:xfrm>
            <a:off x="324000" y="167475"/>
            <a:ext cx="6981900" cy="372600"/>
          </a:xfrm>
          <a:prstGeom prst="rect">
            <a:avLst/>
          </a:prstGeom>
          <a:noFill/>
          <a:ln>
            <a:noFill/>
          </a:ln>
        </p:spPr>
        <p:txBody>
          <a:bodyPr spcFirstLastPara="1" wrap="square" lIns="0" tIns="0" rIns="0" bIns="0" anchor="t" anchorCtr="0">
            <a:spAutoFit/>
          </a:bodyPr>
          <a:lstStyle>
            <a:lvl1pPr lvl="0">
              <a:lnSpc>
                <a:spcPct val="115000"/>
              </a:lnSpc>
              <a:spcBef>
                <a:spcPts val="0"/>
              </a:spcBef>
              <a:spcAft>
                <a:spcPts val="0"/>
              </a:spcAft>
              <a:buClr>
                <a:schemeClr val="dk1"/>
              </a:buClr>
              <a:buSzPts val="2200"/>
              <a:buFont typeface="Lexend"/>
              <a:buNone/>
              <a:defRPr sz="2200" b="1">
                <a:solidFill>
                  <a:schemeClr val="dk1"/>
                </a:solidFill>
                <a:latin typeface="Lexend"/>
                <a:ea typeface="Lexend"/>
                <a:cs typeface="Lexend"/>
                <a:sym typeface="Lexend"/>
              </a:defRPr>
            </a:lvl1pPr>
            <a:lvl2pPr lvl="1">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endParaRPr/>
          </a:p>
        </p:txBody>
      </p:sp>
      <p:sp>
        <p:nvSpPr>
          <p:cNvPr id="1413" name="Google Shape;1413;p152"/>
          <p:cNvSpPr txBox="1">
            <a:spLocks noGrp="1"/>
          </p:cNvSpPr>
          <p:nvPr>
            <p:ph type="body" idx="1"/>
          </p:nvPr>
        </p:nvSpPr>
        <p:spPr>
          <a:xfrm>
            <a:off x="324000" y="810000"/>
            <a:ext cx="8226000" cy="3159900"/>
          </a:xfrm>
          <a:prstGeom prst="rect">
            <a:avLst/>
          </a:prstGeom>
          <a:noFill/>
          <a:ln>
            <a:noFill/>
          </a:ln>
        </p:spPr>
        <p:txBody>
          <a:bodyPr spcFirstLastPara="1" wrap="square" lIns="0" tIns="0" rIns="0" bIns="0" anchor="t" anchorCtr="0">
            <a:spAutoFit/>
          </a:bodyPr>
          <a:lstStyle>
            <a:lvl1pPr marL="457200" lvl="0" indent="-36830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endParaRPr/>
          </a:p>
        </p:txBody>
      </p:sp>
      <p:pic>
        <p:nvPicPr>
          <p:cNvPr id="1414" name="Google Shape;1414;p152"/>
          <p:cNvPicPr preferRelativeResize="0"/>
          <p:nvPr/>
        </p:nvPicPr>
        <p:blipFill>
          <a:blip r:embed="rId76" cstate="email">
            <a:alphaModFix/>
            <a:extLst>
              <a:ext uri="{28A0092B-C50C-407E-A947-70E740481C1C}">
                <a14:useLocalDpi xmlns:a14="http://schemas.microsoft.com/office/drawing/2010/main"/>
              </a:ext>
            </a:extLst>
          </a:blip>
          <a:stretch>
            <a:fillRect/>
          </a:stretch>
        </p:blipFill>
        <p:spPr>
          <a:xfrm>
            <a:off x="8524129" y="4430050"/>
            <a:ext cx="234000" cy="318241"/>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 id="2147483818" r:id="rId23"/>
    <p:sldLayoutId id="2147483819" r:id="rId24"/>
    <p:sldLayoutId id="2147483820" r:id="rId25"/>
    <p:sldLayoutId id="2147483821" r:id="rId26"/>
    <p:sldLayoutId id="2147483822" r:id="rId27"/>
    <p:sldLayoutId id="2147483823" r:id="rId28"/>
    <p:sldLayoutId id="2147483824" r:id="rId29"/>
    <p:sldLayoutId id="2147483825" r:id="rId30"/>
    <p:sldLayoutId id="2147483826" r:id="rId31"/>
    <p:sldLayoutId id="2147483827" r:id="rId32"/>
    <p:sldLayoutId id="2147483828" r:id="rId33"/>
    <p:sldLayoutId id="2147483829" r:id="rId34"/>
    <p:sldLayoutId id="2147483830" r:id="rId35"/>
    <p:sldLayoutId id="2147483831" r:id="rId36"/>
    <p:sldLayoutId id="2147483832" r:id="rId37"/>
    <p:sldLayoutId id="2147483833" r:id="rId38"/>
    <p:sldLayoutId id="2147483834" r:id="rId39"/>
    <p:sldLayoutId id="2147483835" r:id="rId40"/>
    <p:sldLayoutId id="2147483836" r:id="rId41"/>
    <p:sldLayoutId id="2147483837" r:id="rId42"/>
    <p:sldLayoutId id="2147483838" r:id="rId43"/>
    <p:sldLayoutId id="2147483839" r:id="rId44"/>
    <p:sldLayoutId id="2147483840" r:id="rId45"/>
    <p:sldLayoutId id="2147483841" r:id="rId46"/>
    <p:sldLayoutId id="2147483842" r:id="rId47"/>
    <p:sldLayoutId id="2147483843" r:id="rId48"/>
    <p:sldLayoutId id="2147483844" r:id="rId49"/>
    <p:sldLayoutId id="2147483845" r:id="rId50"/>
    <p:sldLayoutId id="2147483846" r:id="rId51"/>
    <p:sldLayoutId id="2147483847" r:id="rId52"/>
    <p:sldLayoutId id="2147483848" r:id="rId53"/>
    <p:sldLayoutId id="2147483849" r:id="rId54"/>
    <p:sldLayoutId id="2147483850" r:id="rId55"/>
    <p:sldLayoutId id="2147483851" r:id="rId56"/>
    <p:sldLayoutId id="2147483852" r:id="rId57"/>
    <p:sldLayoutId id="2147483853" r:id="rId58"/>
    <p:sldLayoutId id="2147483854" r:id="rId59"/>
    <p:sldLayoutId id="2147483855" r:id="rId60"/>
    <p:sldLayoutId id="2147483856" r:id="rId61"/>
    <p:sldLayoutId id="2147483857" r:id="rId62"/>
    <p:sldLayoutId id="2147483858" r:id="rId63"/>
    <p:sldLayoutId id="2147483859" r:id="rId64"/>
    <p:sldLayoutId id="2147483860" r:id="rId65"/>
    <p:sldLayoutId id="2147483861" r:id="rId66"/>
    <p:sldLayoutId id="2147483862" r:id="rId67"/>
    <p:sldLayoutId id="2147483863" r:id="rId68"/>
    <p:sldLayoutId id="2147483864" r:id="rId69"/>
    <p:sldLayoutId id="2147483865" r:id="rId70"/>
    <p:sldLayoutId id="2147483866" r:id="rId71"/>
    <p:sldLayoutId id="2147483867" r:id="rId72"/>
    <p:sldLayoutId id="2147483868" r:id="rId73"/>
    <p:sldLayoutId id="2147483869" r:id="rId7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2991">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guide id="23" pos="420">
          <p15:clr>
            <a:srgbClr val="6D9EEB"/>
          </p15:clr>
        </p15:guide>
        <p15:guide id="24" pos="363">
          <p15:clr>
            <a:srgbClr val="FF99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95.jpeg"/></Relationships>
</file>

<file path=ppt/slides/_rels/slide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96.jpeg"/></Relationships>
</file>

<file path=ppt/slides/_rels/slide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97.png"/></Relationships>
</file>

<file path=ppt/slides/_rels/slide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98.png"/></Relationships>
</file>

<file path=ppt/slides/_rels/slide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9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42.xml"/></Relationships>
</file>

<file path=ppt/slides/_rels/slide1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xml"/><Relationship Id="rId1" Type="http://schemas.openxmlformats.org/officeDocument/2006/relationships/slideLayout" Target="../slideLayouts/slideLayout17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9.xml"/></Relationships>
</file>

<file path=ppt/slides/_rels/slide1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2.xml"/><Relationship Id="rId1" Type="http://schemas.openxmlformats.org/officeDocument/2006/relationships/slideLayout" Target="../slideLayouts/slideLayout179.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1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3.xml"/><Relationship Id="rId1" Type="http://schemas.openxmlformats.org/officeDocument/2006/relationships/slideLayout" Target="../slideLayouts/slideLayout180.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7.xml"/></Relationships>
</file>

<file path=ppt/slides/_rels/slide1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xml"/><Relationship Id="rId1" Type="http://schemas.openxmlformats.org/officeDocument/2006/relationships/slideLayout" Target="../slideLayouts/slideLayout179.xml"/></Relationships>
</file>

<file path=ppt/slides/_rels/slide1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6.xml"/><Relationship Id="rId1" Type="http://schemas.openxmlformats.org/officeDocument/2006/relationships/slideLayout" Target="../slideLayouts/slideLayout179.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1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7.xml"/><Relationship Id="rId1" Type="http://schemas.openxmlformats.org/officeDocument/2006/relationships/slideLayout" Target="../slideLayouts/slideLayout179.xml"/><Relationship Id="rId4" Type="http://schemas.openxmlformats.org/officeDocument/2006/relationships/image" Target="../media/image113.png"/></Relationships>
</file>

<file path=ppt/slides/_rels/slide1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8.xml"/><Relationship Id="rId1" Type="http://schemas.openxmlformats.org/officeDocument/2006/relationships/slideLayout" Target="../slideLayouts/slideLayout179.xml"/><Relationship Id="rId5" Type="http://schemas.openxmlformats.org/officeDocument/2006/relationships/image" Target="../media/image115.png"/><Relationship Id="rId4" Type="http://schemas.openxmlformats.org/officeDocument/2006/relationships/image" Target="../media/image114.png"/></Relationships>
</file>

<file path=ppt/slides/_rels/slide1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9.xml"/><Relationship Id="rId1" Type="http://schemas.openxmlformats.org/officeDocument/2006/relationships/slideLayout" Target="../slideLayouts/slideLayout179.xml"/><Relationship Id="rId5" Type="http://schemas.openxmlformats.org/officeDocument/2006/relationships/image" Target="../media/image118.png"/><Relationship Id="rId4" Type="http://schemas.openxmlformats.org/officeDocument/2006/relationships/image" Target="../media/image11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0.xml"/></Relationships>
</file>

<file path=ppt/slides/_rels/slide2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21.xml"/><Relationship Id="rId1" Type="http://schemas.openxmlformats.org/officeDocument/2006/relationships/slideLayout" Target="../slideLayouts/slideLayout18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0.xml"/></Relationships>
</file>

<file path=ppt/slides/_rels/slide2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23.xml"/><Relationship Id="rId1" Type="http://schemas.openxmlformats.org/officeDocument/2006/relationships/slideLayout" Target="../slideLayouts/slideLayout180.xml"/></Relationships>
</file>

<file path=ppt/slides/_rels/slide2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4.xml"/><Relationship Id="rId1" Type="http://schemas.openxmlformats.org/officeDocument/2006/relationships/slideLayout" Target="../slideLayouts/slideLayout180.xml"/><Relationship Id="rId6" Type="http://schemas.openxmlformats.org/officeDocument/2006/relationships/image" Target="../media/image122.png"/><Relationship Id="rId5" Type="http://schemas.openxmlformats.org/officeDocument/2006/relationships/image" Target="../media/image110.png"/><Relationship Id="rId4" Type="http://schemas.openxmlformats.org/officeDocument/2006/relationships/image" Target="../media/image12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0.xml"/></Relationships>
</file>

<file path=ppt/slides/_rels/slide2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6.xml"/><Relationship Id="rId1" Type="http://schemas.openxmlformats.org/officeDocument/2006/relationships/slideLayout" Target="../slideLayouts/slideLayout180.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27.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notesSlide" Target="../notesSlides/notesSlide27.xml"/><Relationship Id="rId1" Type="http://schemas.openxmlformats.org/officeDocument/2006/relationships/slideLayout" Target="../slideLayouts/slideLayout208.xml"/><Relationship Id="rId6" Type="http://schemas.openxmlformats.org/officeDocument/2006/relationships/image" Target="../media/image130.png"/><Relationship Id="rId5" Type="http://schemas.openxmlformats.org/officeDocument/2006/relationships/image" Target="../media/image129.png"/><Relationship Id="rId10" Type="http://schemas.openxmlformats.org/officeDocument/2006/relationships/image" Target="../media/image134.png"/><Relationship Id="rId4" Type="http://schemas.openxmlformats.org/officeDocument/2006/relationships/image" Target="../media/image128.png"/><Relationship Id="rId9" Type="http://schemas.openxmlformats.org/officeDocument/2006/relationships/image" Target="../media/image13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7.xml"/></Relationships>
</file>

<file path=ppt/slides/_rels/slide2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29.xml"/><Relationship Id="rId1" Type="http://schemas.openxmlformats.org/officeDocument/2006/relationships/slideLayout" Target="../slideLayouts/slideLayout179.xml"/><Relationship Id="rId4" Type="http://schemas.openxmlformats.org/officeDocument/2006/relationships/image" Target="../media/image136.png"/></Relationships>
</file>

<file path=ppt/slides/_rels/slide3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0.xml"/><Relationship Id="rId1" Type="http://schemas.openxmlformats.org/officeDocument/2006/relationships/slideLayout" Target="../slideLayouts/slideLayout179.xml"/><Relationship Id="rId6" Type="http://schemas.openxmlformats.org/officeDocument/2006/relationships/image" Target="../media/image104.png"/><Relationship Id="rId5" Type="http://schemas.openxmlformats.org/officeDocument/2006/relationships/image" Target="../media/image139.png"/><Relationship Id="rId4" Type="http://schemas.openxmlformats.org/officeDocument/2006/relationships/image" Target="../media/image13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0.xml"/></Relationships>
</file>

<file path=ppt/slides/_rels/slide3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2.xml"/><Relationship Id="rId1" Type="http://schemas.openxmlformats.org/officeDocument/2006/relationships/slideLayout" Target="../slideLayouts/slideLayout180.xml"/><Relationship Id="rId6" Type="http://schemas.openxmlformats.org/officeDocument/2006/relationships/image" Target="../media/image141.png"/><Relationship Id="rId5" Type="http://schemas.openxmlformats.org/officeDocument/2006/relationships/image" Target="../media/image104.png"/><Relationship Id="rId4" Type="http://schemas.openxmlformats.org/officeDocument/2006/relationships/image" Target="../media/image140.png"/></Relationships>
</file>

<file path=ppt/slides/_rels/slide33.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33.xml"/><Relationship Id="rId1" Type="http://schemas.openxmlformats.org/officeDocument/2006/relationships/slideLayout" Target="../slideLayouts/slideLayout180.xml"/><Relationship Id="rId6" Type="http://schemas.openxmlformats.org/officeDocument/2006/relationships/image" Target="../media/image141.png"/><Relationship Id="rId5" Type="http://schemas.openxmlformats.org/officeDocument/2006/relationships/image" Target="../media/image104.png"/><Relationship Id="rId4" Type="http://schemas.openxmlformats.org/officeDocument/2006/relationships/image" Target="../media/image14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0.xml"/></Relationships>
</file>

<file path=ppt/slides/_rels/slide35.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35.xml"/><Relationship Id="rId1" Type="http://schemas.openxmlformats.org/officeDocument/2006/relationships/slideLayout" Target="../slideLayouts/slideLayout180.xml"/></Relationships>
</file>

<file path=ppt/slides/_rels/slide36.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36.xml"/><Relationship Id="rId1" Type="http://schemas.openxmlformats.org/officeDocument/2006/relationships/slideLayout" Target="../slideLayouts/slideLayout180.xml"/><Relationship Id="rId4" Type="http://schemas.openxmlformats.org/officeDocument/2006/relationships/image" Target="../media/image146.jpeg"/></Relationships>
</file>

<file path=ppt/slides/_rels/slide37.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37.xml"/><Relationship Id="rId1" Type="http://schemas.openxmlformats.org/officeDocument/2006/relationships/slideLayout" Target="../slideLayouts/slideLayout180.xml"/><Relationship Id="rId6" Type="http://schemas.openxmlformats.org/officeDocument/2006/relationships/image" Target="../media/image104.png"/><Relationship Id="rId5" Type="http://schemas.openxmlformats.org/officeDocument/2006/relationships/image" Target="../media/image139.png"/><Relationship Id="rId4" Type="http://schemas.openxmlformats.org/officeDocument/2006/relationships/image" Target="../media/image148.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08.xml"/></Relationships>
</file>

<file path=ppt/slides/_rels/slide3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41"/>
        <p:cNvGrpSpPr/>
        <p:nvPr/>
      </p:nvGrpSpPr>
      <p:grpSpPr>
        <a:xfrm>
          <a:off x="0" y="0"/>
          <a:ext cx="0" cy="0"/>
          <a:chOff x="0" y="0"/>
          <a:chExt cx="0" cy="0"/>
        </a:xfrm>
      </p:grpSpPr>
      <p:sp>
        <p:nvSpPr>
          <p:cNvPr id="2342" name="Google Shape;2342;p227"/>
          <p:cNvSpPr txBox="1">
            <a:spLocks noGrp="1"/>
          </p:cNvSpPr>
          <p:nvPr>
            <p:ph type="ctrTitle"/>
          </p:nvPr>
        </p:nvSpPr>
        <p:spPr>
          <a:xfrm>
            <a:off x="573875" y="1302075"/>
            <a:ext cx="4311900" cy="21627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Diversity within and between worldviews </a:t>
            </a:r>
            <a:endParaRPr/>
          </a:p>
        </p:txBody>
      </p:sp>
      <p:sp>
        <p:nvSpPr>
          <p:cNvPr id="2343" name="Google Shape;2343;p227"/>
          <p:cNvSpPr txBox="1">
            <a:spLocks noGrp="1"/>
          </p:cNvSpPr>
          <p:nvPr>
            <p:ph type="subTitle" idx="1"/>
          </p:nvPr>
        </p:nvSpPr>
        <p:spPr>
          <a:xfrm>
            <a:off x="573875" y="3879425"/>
            <a:ext cx="4311900" cy="683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Adam Robertson, </a:t>
            </a:r>
            <a:endParaRPr/>
          </a:p>
          <a:p>
            <a:pPr marL="0" lvl="0" indent="0" algn="l" rtl="0">
              <a:spcBef>
                <a:spcPts val="0"/>
              </a:spcBef>
              <a:spcAft>
                <a:spcPts val="0"/>
              </a:spcAft>
              <a:buNone/>
            </a:pPr>
            <a:r>
              <a:rPr lang="en-GB"/>
              <a:t>Learn Teach Lead,</a:t>
            </a:r>
            <a:endParaRPr/>
          </a:p>
          <a:p>
            <a:pPr marL="0" lvl="0" indent="0" algn="l" rtl="0">
              <a:spcBef>
                <a:spcPts val="0"/>
              </a:spcBef>
              <a:spcAft>
                <a:spcPts val="0"/>
              </a:spcAft>
              <a:buNone/>
            </a:pPr>
            <a:r>
              <a:rPr lang="en-GB"/>
              <a:t>17th October 2025</a:t>
            </a:r>
            <a:endParaRPr/>
          </a:p>
        </p:txBody>
      </p:sp>
      <p:pic>
        <p:nvPicPr>
          <p:cNvPr id="2344" name="Google Shape;2344;p227"/>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5622675" y="1407753"/>
            <a:ext cx="2954275" cy="315537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348"/>
        <p:cNvGrpSpPr/>
        <p:nvPr/>
      </p:nvGrpSpPr>
      <p:grpSpPr>
        <a:xfrm>
          <a:off x="0" y="0"/>
          <a:ext cx="0" cy="0"/>
          <a:chOff x="0" y="0"/>
          <a:chExt cx="0" cy="0"/>
        </a:xfrm>
      </p:grpSpPr>
      <p:sp>
        <p:nvSpPr>
          <p:cNvPr id="2349" name="Google Shape;2349;p228"/>
          <p:cNvSpPr txBox="1">
            <a:spLocks noGrp="1"/>
          </p:cNvSpPr>
          <p:nvPr>
            <p:ph type="title"/>
          </p:nvPr>
        </p:nvSpPr>
        <p:spPr>
          <a:xfrm>
            <a:off x="527700" y="483925"/>
            <a:ext cx="1828800" cy="993900"/>
          </a:xfrm>
          <a:prstGeom prst="rect">
            <a:avLst/>
          </a:prstGeom>
        </p:spPr>
        <p:txBody>
          <a:bodyPr spcFirstLastPara="1" wrap="square" lIns="0" tIns="0" rIns="0" bIns="0" anchor="ctr" anchorCtr="0">
            <a:normAutofit/>
          </a:bodyPr>
          <a:lstStyle/>
          <a:p>
            <a:pPr marL="0" lvl="0" indent="0" algn="l" rtl="0">
              <a:spcBef>
                <a:spcPts val="0"/>
              </a:spcBef>
              <a:spcAft>
                <a:spcPts val="0"/>
              </a:spcAft>
              <a:buNone/>
            </a:pPr>
            <a:r>
              <a:rPr lang="en-GB"/>
              <a:t>What can you see?</a:t>
            </a:r>
            <a:endParaRPr/>
          </a:p>
        </p:txBody>
      </p:sp>
      <p:pic>
        <p:nvPicPr>
          <p:cNvPr id="2350" name="Google Shape;2350;p22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463775" y="1559300"/>
            <a:ext cx="892725" cy="880650"/>
          </a:xfrm>
          <a:prstGeom prst="rect">
            <a:avLst/>
          </a:prstGeom>
          <a:noFill/>
          <a:ln>
            <a:noFill/>
          </a:ln>
        </p:spPr>
      </p:pic>
      <p:sp>
        <p:nvSpPr>
          <p:cNvPr id="2351" name="Google Shape;2351;p228"/>
          <p:cNvSpPr txBox="1">
            <a:spLocks noGrp="1"/>
          </p:cNvSpPr>
          <p:nvPr>
            <p:ph type="title"/>
          </p:nvPr>
        </p:nvSpPr>
        <p:spPr>
          <a:xfrm>
            <a:off x="443625" y="2764650"/>
            <a:ext cx="1828800" cy="993900"/>
          </a:xfrm>
          <a:prstGeom prst="rect">
            <a:avLst/>
          </a:prstGeom>
        </p:spPr>
        <p:txBody>
          <a:bodyPr spcFirstLastPara="1" wrap="square" lIns="0" tIns="0" rIns="0" bIns="0" anchor="ctr" anchorCtr="0">
            <a:normAutofit fontScale="90000"/>
          </a:bodyPr>
          <a:lstStyle/>
          <a:p>
            <a:pPr marL="0" lvl="0" indent="0" algn="l" rtl="0">
              <a:spcBef>
                <a:spcPts val="0"/>
              </a:spcBef>
              <a:spcAft>
                <a:spcPts val="0"/>
              </a:spcAft>
              <a:buNone/>
            </a:pPr>
            <a:r>
              <a:rPr lang="en-GB"/>
              <a:t>What might you speculate?</a:t>
            </a:r>
            <a:endParaRPr/>
          </a:p>
        </p:txBody>
      </p:sp>
      <p:pic>
        <p:nvPicPr>
          <p:cNvPr id="2352" name="Google Shape;2352;p228"/>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680225" y="34175"/>
            <a:ext cx="3756549" cy="500875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356"/>
        <p:cNvGrpSpPr/>
        <p:nvPr/>
      </p:nvGrpSpPr>
      <p:grpSpPr>
        <a:xfrm>
          <a:off x="0" y="0"/>
          <a:ext cx="0" cy="0"/>
          <a:chOff x="0" y="0"/>
          <a:chExt cx="0" cy="0"/>
        </a:xfrm>
      </p:grpSpPr>
      <p:sp>
        <p:nvSpPr>
          <p:cNvPr id="2357" name="Google Shape;2357;p229"/>
          <p:cNvSpPr txBox="1">
            <a:spLocks noGrp="1"/>
          </p:cNvSpPr>
          <p:nvPr>
            <p:ph type="title"/>
          </p:nvPr>
        </p:nvSpPr>
        <p:spPr>
          <a:xfrm>
            <a:off x="527700" y="483925"/>
            <a:ext cx="1828800" cy="993900"/>
          </a:xfrm>
          <a:prstGeom prst="rect">
            <a:avLst/>
          </a:prstGeom>
        </p:spPr>
        <p:txBody>
          <a:bodyPr spcFirstLastPara="1" wrap="square" lIns="0" tIns="0" rIns="0" bIns="0" anchor="ctr" anchorCtr="0">
            <a:normAutofit/>
          </a:bodyPr>
          <a:lstStyle/>
          <a:p>
            <a:pPr marL="0" lvl="0" indent="0" algn="l" rtl="0">
              <a:spcBef>
                <a:spcPts val="0"/>
              </a:spcBef>
              <a:spcAft>
                <a:spcPts val="0"/>
              </a:spcAft>
              <a:buNone/>
            </a:pPr>
            <a:r>
              <a:rPr lang="en-GB"/>
              <a:t>What can you see?</a:t>
            </a:r>
            <a:endParaRPr/>
          </a:p>
        </p:txBody>
      </p:sp>
      <p:pic>
        <p:nvPicPr>
          <p:cNvPr id="2358" name="Google Shape;2358;p22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463775" y="1559300"/>
            <a:ext cx="892725" cy="880650"/>
          </a:xfrm>
          <a:prstGeom prst="rect">
            <a:avLst/>
          </a:prstGeom>
          <a:noFill/>
          <a:ln>
            <a:noFill/>
          </a:ln>
        </p:spPr>
      </p:pic>
      <p:sp>
        <p:nvSpPr>
          <p:cNvPr id="2359" name="Google Shape;2359;p229"/>
          <p:cNvSpPr txBox="1">
            <a:spLocks noGrp="1"/>
          </p:cNvSpPr>
          <p:nvPr>
            <p:ph type="title"/>
          </p:nvPr>
        </p:nvSpPr>
        <p:spPr>
          <a:xfrm>
            <a:off x="443625" y="2764650"/>
            <a:ext cx="1828800" cy="993900"/>
          </a:xfrm>
          <a:prstGeom prst="rect">
            <a:avLst/>
          </a:prstGeom>
        </p:spPr>
        <p:txBody>
          <a:bodyPr spcFirstLastPara="1" wrap="square" lIns="0" tIns="0" rIns="0" bIns="0" anchor="ctr" anchorCtr="0">
            <a:normAutofit fontScale="90000"/>
          </a:bodyPr>
          <a:lstStyle/>
          <a:p>
            <a:pPr marL="0" lvl="0" indent="0" algn="l" rtl="0">
              <a:spcBef>
                <a:spcPts val="0"/>
              </a:spcBef>
              <a:spcAft>
                <a:spcPts val="0"/>
              </a:spcAft>
              <a:buNone/>
            </a:pPr>
            <a:r>
              <a:rPr lang="en-GB"/>
              <a:t>What might you speculate?</a:t>
            </a:r>
            <a:endParaRPr/>
          </a:p>
        </p:txBody>
      </p:sp>
      <p:pic>
        <p:nvPicPr>
          <p:cNvPr id="2360" name="Google Shape;2360;p229"/>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448725" y="165150"/>
            <a:ext cx="6145926" cy="4813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364"/>
        <p:cNvGrpSpPr/>
        <p:nvPr/>
      </p:nvGrpSpPr>
      <p:grpSpPr>
        <a:xfrm>
          <a:off x="0" y="0"/>
          <a:ext cx="0" cy="0"/>
          <a:chOff x="0" y="0"/>
          <a:chExt cx="0" cy="0"/>
        </a:xfrm>
      </p:grpSpPr>
      <p:sp>
        <p:nvSpPr>
          <p:cNvPr id="2365" name="Google Shape;2365;p230"/>
          <p:cNvSpPr txBox="1">
            <a:spLocks noGrp="1"/>
          </p:cNvSpPr>
          <p:nvPr>
            <p:ph type="title"/>
          </p:nvPr>
        </p:nvSpPr>
        <p:spPr>
          <a:xfrm>
            <a:off x="424225" y="121800"/>
            <a:ext cx="1828800" cy="993900"/>
          </a:xfrm>
          <a:prstGeom prst="rect">
            <a:avLst/>
          </a:prstGeom>
        </p:spPr>
        <p:txBody>
          <a:bodyPr spcFirstLastPara="1" wrap="square" lIns="0" tIns="0" rIns="0" bIns="0" anchor="ctr" anchorCtr="0">
            <a:normAutofit fontScale="90000"/>
          </a:bodyPr>
          <a:lstStyle/>
          <a:p>
            <a:pPr marL="0" lvl="0" indent="0" algn="l" rtl="0">
              <a:spcBef>
                <a:spcPts val="0"/>
              </a:spcBef>
              <a:spcAft>
                <a:spcPts val="0"/>
              </a:spcAft>
              <a:buNone/>
            </a:pPr>
            <a:r>
              <a:rPr lang="en-GB"/>
              <a:t>Curriculum sequences</a:t>
            </a:r>
            <a:endParaRPr/>
          </a:p>
        </p:txBody>
      </p:sp>
      <p:pic>
        <p:nvPicPr>
          <p:cNvPr id="2366" name="Google Shape;2366;p23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463775" y="1559300"/>
            <a:ext cx="892725" cy="880650"/>
          </a:xfrm>
          <a:prstGeom prst="rect">
            <a:avLst/>
          </a:prstGeom>
          <a:noFill/>
          <a:ln>
            <a:noFill/>
          </a:ln>
        </p:spPr>
      </p:pic>
      <p:sp>
        <p:nvSpPr>
          <p:cNvPr id="2367" name="Google Shape;2367;p230"/>
          <p:cNvSpPr txBox="1"/>
          <p:nvPr/>
        </p:nvSpPr>
        <p:spPr>
          <a:xfrm>
            <a:off x="136875" y="2770775"/>
            <a:ext cx="30000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800" b="1">
                <a:solidFill>
                  <a:schemeClr val="dk1"/>
                </a:solidFill>
                <a:latin typeface="Lexend"/>
                <a:ea typeface="Lexend"/>
                <a:cs typeface="Lexend"/>
                <a:sym typeface="Lexend"/>
              </a:rPr>
              <a:t>Fully adaptable</a:t>
            </a:r>
            <a:endParaRPr sz="2800" b="1">
              <a:solidFill>
                <a:schemeClr val="dk1"/>
              </a:solidFill>
              <a:latin typeface="Lexend"/>
              <a:ea typeface="Lexend"/>
              <a:cs typeface="Lexend"/>
              <a:sym typeface="Lexend"/>
            </a:endParaRPr>
          </a:p>
        </p:txBody>
      </p:sp>
      <p:pic>
        <p:nvPicPr>
          <p:cNvPr id="2368" name="Google Shape;2368;p23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441750" y="945850"/>
            <a:ext cx="6643800" cy="3318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372"/>
        <p:cNvGrpSpPr/>
        <p:nvPr/>
      </p:nvGrpSpPr>
      <p:grpSpPr>
        <a:xfrm>
          <a:off x="0" y="0"/>
          <a:ext cx="0" cy="0"/>
          <a:chOff x="0" y="0"/>
          <a:chExt cx="0" cy="0"/>
        </a:xfrm>
      </p:grpSpPr>
      <p:sp>
        <p:nvSpPr>
          <p:cNvPr id="2373" name="Google Shape;2373;p231"/>
          <p:cNvSpPr txBox="1">
            <a:spLocks noGrp="1"/>
          </p:cNvSpPr>
          <p:nvPr>
            <p:ph type="title"/>
          </p:nvPr>
        </p:nvSpPr>
        <p:spPr>
          <a:xfrm>
            <a:off x="424225" y="121800"/>
            <a:ext cx="1828800" cy="993900"/>
          </a:xfrm>
          <a:prstGeom prst="rect">
            <a:avLst/>
          </a:prstGeom>
        </p:spPr>
        <p:txBody>
          <a:bodyPr spcFirstLastPara="1" wrap="square" lIns="0" tIns="0" rIns="0" bIns="0" anchor="ctr" anchorCtr="0">
            <a:normAutofit fontScale="90000"/>
          </a:bodyPr>
          <a:lstStyle/>
          <a:p>
            <a:pPr marL="0" lvl="0" indent="0" algn="l" rtl="0">
              <a:spcBef>
                <a:spcPts val="0"/>
              </a:spcBef>
              <a:spcAft>
                <a:spcPts val="0"/>
              </a:spcAft>
              <a:buNone/>
            </a:pPr>
            <a:r>
              <a:rPr lang="en-GB"/>
              <a:t>Curriculum sequences</a:t>
            </a:r>
            <a:endParaRPr/>
          </a:p>
        </p:txBody>
      </p:sp>
      <p:pic>
        <p:nvPicPr>
          <p:cNvPr id="2374" name="Google Shape;2374;p23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463775" y="1559300"/>
            <a:ext cx="892725" cy="880650"/>
          </a:xfrm>
          <a:prstGeom prst="rect">
            <a:avLst/>
          </a:prstGeom>
          <a:noFill/>
          <a:ln>
            <a:noFill/>
          </a:ln>
        </p:spPr>
      </p:pic>
      <p:sp>
        <p:nvSpPr>
          <p:cNvPr id="2375" name="Google Shape;2375;p231"/>
          <p:cNvSpPr txBox="1"/>
          <p:nvPr/>
        </p:nvSpPr>
        <p:spPr>
          <a:xfrm>
            <a:off x="136875" y="2770775"/>
            <a:ext cx="30000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800" b="1">
                <a:solidFill>
                  <a:schemeClr val="dk1"/>
                </a:solidFill>
                <a:latin typeface="Lexend"/>
                <a:ea typeface="Lexend"/>
                <a:cs typeface="Lexend"/>
                <a:sym typeface="Lexend"/>
              </a:rPr>
              <a:t>Fully adaptable</a:t>
            </a:r>
            <a:endParaRPr sz="2800" b="1">
              <a:solidFill>
                <a:schemeClr val="dk1"/>
              </a:solidFill>
              <a:latin typeface="Lexend"/>
              <a:ea typeface="Lexend"/>
              <a:cs typeface="Lexend"/>
              <a:sym typeface="Lexend"/>
            </a:endParaRPr>
          </a:p>
        </p:txBody>
      </p:sp>
      <p:pic>
        <p:nvPicPr>
          <p:cNvPr id="2376" name="Google Shape;2376;p231"/>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439425" y="1008725"/>
            <a:ext cx="6628199" cy="36336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380"/>
        <p:cNvGrpSpPr/>
        <p:nvPr/>
      </p:nvGrpSpPr>
      <p:grpSpPr>
        <a:xfrm>
          <a:off x="0" y="0"/>
          <a:ext cx="0" cy="0"/>
          <a:chOff x="0" y="0"/>
          <a:chExt cx="0" cy="0"/>
        </a:xfrm>
      </p:grpSpPr>
      <p:sp>
        <p:nvSpPr>
          <p:cNvPr id="2381" name="Google Shape;2381;p232"/>
          <p:cNvSpPr txBox="1">
            <a:spLocks noGrp="1"/>
          </p:cNvSpPr>
          <p:nvPr>
            <p:ph type="title"/>
          </p:nvPr>
        </p:nvSpPr>
        <p:spPr>
          <a:xfrm>
            <a:off x="424225" y="121800"/>
            <a:ext cx="1828800" cy="993900"/>
          </a:xfrm>
          <a:prstGeom prst="rect">
            <a:avLst/>
          </a:prstGeom>
        </p:spPr>
        <p:txBody>
          <a:bodyPr spcFirstLastPara="1" wrap="square" lIns="0" tIns="0" rIns="0" bIns="0" anchor="ctr" anchorCtr="0">
            <a:normAutofit fontScale="90000"/>
          </a:bodyPr>
          <a:lstStyle/>
          <a:p>
            <a:pPr marL="0" lvl="0" indent="0" algn="l" rtl="0">
              <a:spcBef>
                <a:spcPts val="0"/>
              </a:spcBef>
              <a:spcAft>
                <a:spcPts val="0"/>
              </a:spcAft>
              <a:buNone/>
            </a:pPr>
            <a:r>
              <a:rPr lang="en-GB"/>
              <a:t>Curriculum sequences</a:t>
            </a:r>
            <a:endParaRPr/>
          </a:p>
        </p:txBody>
      </p:sp>
      <p:pic>
        <p:nvPicPr>
          <p:cNvPr id="2382" name="Google Shape;2382;p23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463775" y="1559300"/>
            <a:ext cx="892725" cy="880650"/>
          </a:xfrm>
          <a:prstGeom prst="rect">
            <a:avLst/>
          </a:prstGeom>
          <a:noFill/>
          <a:ln>
            <a:noFill/>
          </a:ln>
        </p:spPr>
      </p:pic>
      <p:sp>
        <p:nvSpPr>
          <p:cNvPr id="2383" name="Google Shape;2383;p232"/>
          <p:cNvSpPr txBox="1"/>
          <p:nvPr/>
        </p:nvSpPr>
        <p:spPr>
          <a:xfrm>
            <a:off x="136875" y="2770775"/>
            <a:ext cx="30000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800" b="1">
                <a:solidFill>
                  <a:schemeClr val="dk1"/>
                </a:solidFill>
                <a:latin typeface="Lexend"/>
                <a:ea typeface="Lexend"/>
                <a:cs typeface="Lexend"/>
                <a:sym typeface="Lexend"/>
              </a:rPr>
              <a:t>Fully adaptable</a:t>
            </a:r>
            <a:endParaRPr sz="2800" b="1">
              <a:solidFill>
                <a:schemeClr val="dk1"/>
              </a:solidFill>
              <a:latin typeface="Lexend"/>
              <a:ea typeface="Lexend"/>
              <a:cs typeface="Lexend"/>
              <a:sym typeface="Lexend"/>
            </a:endParaRPr>
          </a:p>
        </p:txBody>
      </p:sp>
      <p:pic>
        <p:nvPicPr>
          <p:cNvPr id="2384" name="Google Shape;2384;p23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432025" y="743852"/>
            <a:ext cx="6611200" cy="32837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2388"/>
        <p:cNvGrpSpPr/>
        <p:nvPr/>
      </p:nvGrpSpPr>
      <p:grpSpPr>
        <a:xfrm>
          <a:off x="0" y="0"/>
          <a:ext cx="0" cy="0"/>
          <a:chOff x="0" y="0"/>
          <a:chExt cx="0" cy="0"/>
        </a:xfrm>
      </p:grpSpPr>
      <p:sp>
        <p:nvSpPr>
          <p:cNvPr id="2389" name="Google Shape;2389;p233"/>
          <p:cNvSpPr txBox="1">
            <a:spLocks noGrp="1"/>
          </p:cNvSpPr>
          <p:nvPr>
            <p:ph type="title"/>
          </p:nvPr>
        </p:nvSpPr>
        <p:spPr>
          <a:xfrm>
            <a:off x="437300" y="325047"/>
            <a:ext cx="7886700" cy="586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sz="2600" b="1">
                <a:solidFill>
                  <a:srgbClr val="1E1519"/>
                </a:solidFill>
                <a:latin typeface="Lexend"/>
                <a:ea typeface="Lexend"/>
                <a:cs typeface="Lexend"/>
                <a:sym typeface="Lexend"/>
              </a:rPr>
              <a:t>What the Oak curriculum resources are…</a:t>
            </a:r>
            <a:endParaRPr sz="2600" b="1">
              <a:solidFill>
                <a:srgbClr val="1E1519"/>
              </a:solidFill>
              <a:latin typeface="Lexend"/>
              <a:ea typeface="Lexend"/>
              <a:cs typeface="Lexend"/>
              <a:sym typeface="Lexend"/>
            </a:endParaRPr>
          </a:p>
        </p:txBody>
      </p:sp>
      <p:sp>
        <p:nvSpPr>
          <p:cNvPr id="2390" name="Google Shape;2390;p233"/>
          <p:cNvSpPr txBox="1">
            <a:spLocks noGrp="1"/>
          </p:cNvSpPr>
          <p:nvPr>
            <p:ph type="subTitle" idx="4294967295"/>
          </p:nvPr>
        </p:nvSpPr>
        <p:spPr>
          <a:xfrm>
            <a:off x="379300" y="1046025"/>
            <a:ext cx="2163000" cy="3243900"/>
          </a:xfrm>
          <a:prstGeom prst="rect">
            <a:avLst/>
          </a:prstGeom>
          <a:solidFill>
            <a:schemeClr val="lt1"/>
          </a:solidFill>
        </p:spPr>
        <p:txBody>
          <a:bodyPr spcFirstLastPara="1" wrap="square" lIns="144000" tIns="144000" rIns="144000" bIns="144000" anchor="t" anchorCtr="0">
            <a:noAutofit/>
          </a:bodyPr>
          <a:lstStyle/>
          <a:p>
            <a:pPr marL="0" lvl="0" indent="0" algn="l" rtl="0">
              <a:lnSpc>
                <a:spcPct val="115000"/>
              </a:lnSpc>
              <a:spcBef>
                <a:spcPts val="1100"/>
              </a:spcBef>
              <a:spcAft>
                <a:spcPts val="0"/>
              </a:spcAft>
              <a:buNone/>
            </a:pPr>
            <a:r>
              <a:rPr lang="en-GB" sz="1800">
                <a:solidFill>
                  <a:srgbClr val="000000"/>
                </a:solidFill>
                <a:highlight>
                  <a:srgbClr val="FFFFFF"/>
                </a:highlight>
              </a:rPr>
              <a:t>Consistency of approach across all year groups:</a:t>
            </a:r>
            <a:endParaRPr sz="1800">
              <a:solidFill>
                <a:srgbClr val="000000"/>
              </a:solidFill>
              <a:highlight>
                <a:srgbClr val="FFFFFF"/>
              </a:highlight>
            </a:endParaRPr>
          </a:p>
          <a:p>
            <a:pPr marL="0" lvl="0" indent="0" algn="l" rtl="0">
              <a:lnSpc>
                <a:spcPct val="115000"/>
              </a:lnSpc>
              <a:spcBef>
                <a:spcPts val="1100"/>
              </a:spcBef>
              <a:spcAft>
                <a:spcPts val="0"/>
              </a:spcAft>
              <a:buNone/>
            </a:pPr>
            <a:r>
              <a:rPr lang="en-GB" sz="1800">
                <a:solidFill>
                  <a:srgbClr val="000000"/>
                </a:solidFill>
                <a:highlight>
                  <a:srgbClr val="FFFFFF"/>
                </a:highlight>
              </a:rPr>
              <a:t>Lesson structure</a:t>
            </a:r>
            <a:endParaRPr sz="1800">
              <a:solidFill>
                <a:srgbClr val="000000"/>
              </a:solidFill>
              <a:highlight>
                <a:srgbClr val="FFFFFF"/>
              </a:highlight>
            </a:endParaRPr>
          </a:p>
          <a:p>
            <a:pPr marL="0" lvl="0" indent="0" algn="l" rtl="0">
              <a:lnSpc>
                <a:spcPct val="115000"/>
              </a:lnSpc>
              <a:spcBef>
                <a:spcPts val="1100"/>
              </a:spcBef>
              <a:spcAft>
                <a:spcPts val="0"/>
              </a:spcAft>
              <a:buNone/>
            </a:pPr>
            <a:r>
              <a:rPr lang="en-GB" sz="1800">
                <a:solidFill>
                  <a:srgbClr val="000000"/>
                </a:solidFill>
                <a:highlight>
                  <a:srgbClr val="FFFFFF"/>
                </a:highlight>
              </a:rPr>
              <a:t>RE characters</a:t>
            </a:r>
            <a:endParaRPr sz="1800">
              <a:solidFill>
                <a:srgbClr val="000000"/>
              </a:solidFill>
              <a:highlight>
                <a:srgbClr val="FFFFFF"/>
              </a:highlight>
            </a:endParaRPr>
          </a:p>
          <a:p>
            <a:pPr marL="0" lvl="0" indent="0" algn="l" rtl="0">
              <a:lnSpc>
                <a:spcPct val="115000"/>
              </a:lnSpc>
              <a:spcBef>
                <a:spcPts val="1100"/>
              </a:spcBef>
              <a:spcAft>
                <a:spcPts val="0"/>
              </a:spcAft>
              <a:buNone/>
            </a:pPr>
            <a:r>
              <a:rPr lang="en-GB" sz="1800">
                <a:solidFill>
                  <a:srgbClr val="000000"/>
                </a:solidFill>
                <a:highlight>
                  <a:srgbClr val="FFFFFF"/>
                </a:highlight>
              </a:rPr>
              <a:t>Ways of knowing</a:t>
            </a:r>
            <a:endParaRPr sz="1800">
              <a:solidFill>
                <a:srgbClr val="000000"/>
              </a:solidFill>
              <a:highlight>
                <a:srgbClr val="FFFFFF"/>
              </a:highlight>
            </a:endParaRPr>
          </a:p>
          <a:p>
            <a:pPr marL="0" lvl="0" indent="0" algn="l" rtl="0">
              <a:lnSpc>
                <a:spcPct val="115000"/>
              </a:lnSpc>
              <a:spcBef>
                <a:spcPts val="1100"/>
              </a:spcBef>
              <a:spcAft>
                <a:spcPts val="0"/>
              </a:spcAft>
              <a:buNone/>
            </a:pPr>
            <a:endParaRPr sz="1800">
              <a:solidFill>
                <a:srgbClr val="000000"/>
              </a:solidFill>
              <a:highlight>
                <a:srgbClr val="FFFFFF"/>
              </a:highlight>
            </a:endParaRPr>
          </a:p>
        </p:txBody>
      </p:sp>
      <p:sp>
        <p:nvSpPr>
          <p:cNvPr id="2391" name="Google Shape;2391;p233"/>
          <p:cNvSpPr txBox="1">
            <a:spLocks noGrp="1"/>
          </p:cNvSpPr>
          <p:nvPr>
            <p:ph type="subTitle" idx="4294967295"/>
          </p:nvPr>
        </p:nvSpPr>
        <p:spPr>
          <a:xfrm>
            <a:off x="3037925" y="1057425"/>
            <a:ext cx="2504700" cy="3221100"/>
          </a:xfrm>
          <a:prstGeom prst="rect">
            <a:avLst/>
          </a:prstGeom>
          <a:solidFill>
            <a:schemeClr val="lt1"/>
          </a:solidFill>
        </p:spPr>
        <p:txBody>
          <a:bodyPr spcFirstLastPara="1" wrap="square" lIns="144000" tIns="144000" rIns="144000" bIns="144000" anchor="t" anchorCtr="0">
            <a:noAutofit/>
          </a:bodyPr>
          <a:lstStyle/>
          <a:p>
            <a:pPr marL="0" lvl="0" indent="0" algn="l" rtl="0">
              <a:lnSpc>
                <a:spcPct val="115000"/>
              </a:lnSpc>
              <a:spcBef>
                <a:spcPts val="1100"/>
              </a:spcBef>
              <a:spcAft>
                <a:spcPts val="0"/>
              </a:spcAft>
              <a:buNone/>
            </a:pPr>
            <a:r>
              <a:rPr lang="en-GB" sz="1800">
                <a:solidFill>
                  <a:srgbClr val="000000"/>
                </a:solidFill>
                <a:highlight>
                  <a:srgbClr val="FFFFFF"/>
                </a:highlight>
              </a:rPr>
              <a:t>Clear and reliable subject knowledge for teachers</a:t>
            </a:r>
            <a:endParaRPr sz="1800">
              <a:solidFill>
                <a:srgbClr val="000000"/>
              </a:solidFill>
              <a:highlight>
                <a:srgbClr val="FFFFFF"/>
              </a:highlight>
            </a:endParaRPr>
          </a:p>
          <a:p>
            <a:pPr marL="0" lvl="0" indent="0" algn="l" rtl="0">
              <a:lnSpc>
                <a:spcPct val="115000"/>
              </a:lnSpc>
              <a:spcBef>
                <a:spcPts val="1100"/>
              </a:spcBef>
              <a:spcAft>
                <a:spcPts val="0"/>
              </a:spcAft>
              <a:buNone/>
            </a:pPr>
            <a:r>
              <a:rPr lang="en-GB" sz="1800">
                <a:solidFill>
                  <a:srgbClr val="000000"/>
                </a:solidFill>
                <a:highlight>
                  <a:srgbClr val="FFFFFF"/>
                </a:highlight>
              </a:rPr>
              <a:t>Information on slides to give teachers confidence.</a:t>
            </a:r>
            <a:endParaRPr sz="1800">
              <a:solidFill>
                <a:srgbClr val="000000"/>
              </a:solidFill>
              <a:highlight>
                <a:srgbClr val="FFFFFF"/>
              </a:highlight>
            </a:endParaRPr>
          </a:p>
          <a:p>
            <a:pPr marL="0" lvl="0" indent="0" algn="l" rtl="0">
              <a:lnSpc>
                <a:spcPct val="115000"/>
              </a:lnSpc>
              <a:spcBef>
                <a:spcPts val="1100"/>
              </a:spcBef>
              <a:spcAft>
                <a:spcPts val="0"/>
              </a:spcAft>
              <a:buNone/>
            </a:pPr>
            <a:r>
              <a:rPr lang="en-GB" sz="1800">
                <a:solidFill>
                  <a:srgbClr val="000000"/>
                </a:solidFill>
                <a:highlight>
                  <a:srgbClr val="FFFFFF"/>
                </a:highlight>
              </a:rPr>
              <a:t>Checked with authentic sources.</a:t>
            </a:r>
            <a:endParaRPr sz="1800">
              <a:solidFill>
                <a:srgbClr val="000000"/>
              </a:solidFill>
              <a:highlight>
                <a:srgbClr val="FFFFFF"/>
              </a:highlight>
            </a:endParaRPr>
          </a:p>
          <a:p>
            <a:pPr marL="0" lvl="0" indent="0" algn="l" rtl="0">
              <a:lnSpc>
                <a:spcPct val="110000"/>
              </a:lnSpc>
              <a:spcBef>
                <a:spcPts val="1500"/>
              </a:spcBef>
              <a:spcAft>
                <a:spcPts val="1000"/>
              </a:spcAft>
              <a:buNone/>
            </a:pPr>
            <a:endParaRPr sz="1700"/>
          </a:p>
        </p:txBody>
      </p:sp>
      <p:sp>
        <p:nvSpPr>
          <p:cNvPr id="2392" name="Google Shape;2392;p233"/>
          <p:cNvSpPr txBox="1">
            <a:spLocks noGrp="1"/>
          </p:cNvSpPr>
          <p:nvPr>
            <p:ph type="subTitle" idx="4294967295"/>
          </p:nvPr>
        </p:nvSpPr>
        <p:spPr>
          <a:xfrm>
            <a:off x="5882100" y="1057425"/>
            <a:ext cx="2555700" cy="3221100"/>
          </a:xfrm>
          <a:prstGeom prst="rect">
            <a:avLst/>
          </a:prstGeom>
          <a:solidFill>
            <a:schemeClr val="lt1"/>
          </a:solidFill>
        </p:spPr>
        <p:txBody>
          <a:bodyPr spcFirstLastPara="1" wrap="square" lIns="144000" tIns="144000" rIns="144000" bIns="144000" anchor="t" anchorCtr="0">
            <a:noAutofit/>
          </a:bodyPr>
          <a:lstStyle/>
          <a:p>
            <a:pPr marL="0" lvl="0" indent="0" algn="l" rtl="0">
              <a:lnSpc>
                <a:spcPct val="110000"/>
              </a:lnSpc>
              <a:spcBef>
                <a:spcPts val="1500"/>
              </a:spcBef>
              <a:spcAft>
                <a:spcPts val="0"/>
              </a:spcAft>
              <a:buNone/>
            </a:pPr>
            <a:r>
              <a:rPr lang="en-GB" sz="1800">
                <a:solidFill>
                  <a:srgbClr val="000000"/>
                </a:solidFill>
                <a:highlight>
                  <a:srgbClr val="FFFFFF"/>
                </a:highlight>
              </a:rPr>
              <a:t>Photographs, stories and ways to show RE is lived and real.</a:t>
            </a:r>
            <a:endParaRPr sz="1800">
              <a:solidFill>
                <a:srgbClr val="000000"/>
              </a:solidFill>
              <a:highlight>
                <a:srgbClr val="FFFFFF"/>
              </a:highlight>
            </a:endParaRPr>
          </a:p>
          <a:p>
            <a:pPr marL="0" lvl="0" indent="0" algn="l" rtl="0">
              <a:lnSpc>
                <a:spcPct val="110000"/>
              </a:lnSpc>
              <a:spcBef>
                <a:spcPts val="1500"/>
              </a:spcBef>
              <a:spcAft>
                <a:spcPts val="1000"/>
              </a:spcAft>
              <a:buNone/>
            </a:pPr>
            <a:r>
              <a:rPr lang="en-GB" sz="1800">
                <a:solidFill>
                  <a:srgbClr val="000000"/>
                </a:solidFill>
                <a:highlight>
                  <a:srgbClr val="FFFFFF"/>
                </a:highlight>
              </a:rPr>
              <a:t>Case studies to use in the classroom.</a:t>
            </a:r>
            <a:endParaRPr sz="1800">
              <a:solidFill>
                <a:srgbClr val="000000"/>
              </a:solidFill>
              <a:highlight>
                <a:srgbClr val="FFFFFF"/>
              </a:high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2396"/>
        <p:cNvGrpSpPr/>
        <p:nvPr/>
      </p:nvGrpSpPr>
      <p:grpSpPr>
        <a:xfrm>
          <a:off x="0" y="0"/>
          <a:ext cx="0" cy="0"/>
          <a:chOff x="0" y="0"/>
          <a:chExt cx="0" cy="0"/>
        </a:xfrm>
      </p:grpSpPr>
      <p:sp>
        <p:nvSpPr>
          <p:cNvPr id="2397" name="Google Shape;2397;p234"/>
          <p:cNvSpPr txBox="1">
            <a:spLocks noGrp="1"/>
          </p:cNvSpPr>
          <p:nvPr>
            <p:ph type="title"/>
          </p:nvPr>
        </p:nvSpPr>
        <p:spPr>
          <a:xfrm>
            <a:off x="437300" y="325047"/>
            <a:ext cx="7886700" cy="586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sz="2600" b="1">
                <a:solidFill>
                  <a:srgbClr val="1E1519"/>
                </a:solidFill>
                <a:latin typeface="Lexend"/>
                <a:ea typeface="Lexend"/>
                <a:cs typeface="Lexend"/>
                <a:sym typeface="Lexend"/>
              </a:rPr>
              <a:t>What the Oak curriculum resources are not…</a:t>
            </a:r>
            <a:endParaRPr sz="2600" b="1">
              <a:solidFill>
                <a:srgbClr val="1E1519"/>
              </a:solidFill>
              <a:latin typeface="Lexend"/>
              <a:ea typeface="Lexend"/>
              <a:cs typeface="Lexend"/>
              <a:sym typeface="Lexend"/>
            </a:endParaRPr>
          </a:p>
        </p:txBody>
      </p:sp>
      <p:sp>
        <p:nvSpPr>
          <p:cNvPr id="2398" name="Google Shape;2398;p234"/>
          <p:cNvSpPr txBox="1">
            <a:spLocks noGrp="1"/>
          </p:cNvSpPr>
          <p:nvPr>
            <p:ph type="subTitle" idx="4294967295"/>
          </p:nvPr>
        </p:nvSpPr>
        <p:spPr>
          <a:xfrm>
            <a:off x="379300" y="1046025"/>
            <a:ext cx="2049900" cy="3243900"/>
          </a:xfrm>
          <a:prstGeom prst="rect">
            <a:avLst/>
          </a:prstGeom>
          <a:solidFill>
            <a:schemeClr val="lt1"/>
          </a:solidFill>
        </p:spPr>
        <p:txBody>
          <a:bodyPr spcFirstLastPara="1" wrap="square" lIns="144000" tIns="144000" rIns="144000" bIns="144000" anchor="t" anchorCtr="0">
            <a:noAutofit/>
          </a:bodyPr>
          <a:lstStyle/>
          <a:p>
            <a:pPr marL="0" lvl="0" indent="0" algn="l" rtl="0">
              <a:lnSpc>
                <a:spcPct val="115000"/>
              </a:lnSpc>
              <a:spcBef>
                <a:spcPts val="1100"/>
              </a:spcBef>
              <a:spcAft>
                <a:spcPts val="0"/>
              </a:spcAft>
              <a:buNone/>
            </a:pPr>
            <a:r>
              <a:rPr lang="en-GB" sz="1800">
                <a:solidFill>
                  <a:srgbClr val="000000"/>
                </a:solidFill>
                <a:highlight>
                  <a:srgbClr val="FFFFFF"/>
                </a:highlight>
              </a:rPr>
              <a:t>A script or set of slides that have to be used exactly as they are.</a:t>
            </a:r>
            <a:endParaRPr sz="1800">
              <a:solidFill>
                <a:srgbClr val="000000"/>
              </a:solidFill>
              <a:highlight>
                <a:srgbClr val="FFFFFF"/>
              </a:highlight>
            </a:endParaRPr>
          </a:p>
          <a:p>
            <a:pPr marL="0" lvl="0" indent="0" algn="l" rtl="0">
              <a:lnSpc>
                <a:spcPct val="115000"/>
              </a:lnSpc>
              <a:spcBef>
                <a:spcPts val="1100"/>
              </a:spcBef>
              <a:spcAft>
                <a:spcPts val="0"/>
              </a:spcAft>
              <a:buNone/>
            </a:pPr>
            <a:r>
              <a:rPr lang="en-GB" sz="1800">
                <a:solidFill>
                  <a:srgbClr val="000000"/>
                </a:solidFill>
                <a:highlight>
                  <a:srgbClr val="FFFFFF"/>
                </a:highlight>
              </a:rPr>
              <a:t>They are meant to be </a:t>
            </a:r>
            <a:r>
              <a:rPr lang="en-GB" sz="1800" b="1">
                <a:solidFill>
                  <a:srgbClr val="000000"/>
                </a:solidFill>
                <a:highlight>
                  <a:srgbClr val="FFFFFF"/>
                </a:highlight>
              </a:rPr>
              <a:t>adapted</a:t>
            </a:r>
            <a:r>
              <a:rPr lang="en-GB" sz="1800">
                <a:solidFill>
                  <a:srgbClr val="000000"/>
                </a:solidFill>
                <a:highlight>
                  <a:srgbClr val="FFFFFF"/>
                </a:highlight>
              </a:rPr>
              <a:t> to your context	</a:t>
            </a:r>
            <a:endParaRPr sz="1800">
              <a:solidFill>
                <a:srgbClr val="000000"/>
              </a:solidFill>
              <a:highlight>
                <a:srgbClr val="FFFFFF"/>
              </a:highlight>
            </a:endParaRPr>
          </a:p>
        </p:txBody>
      </p:sp>
      <p:sp>
        <p:nvSpPr>
          <p:cNvPr id="2399" name="Google Shape;2399;p234"/>
          <p:cNvSpPr txBox="1">
            <a:spLocks noGrp="1"/>
          </p:cNvSpPr>
          <p:nvPr>
            <p:ph type="subTitle" idx="4294967295"/>
          </p:nvPr>
        </p:nvSpPr>
        <p:spPr>
          <a:xfrm>
            <a:off x="3037925" y="1057425"/>
            <a:ext cx="2432100" cy="3221100"/>
          </a:xfrm>
          <a:prstGeom prst="rect">
            <a:avLst/>
          </a:prstGeom>
          <a:solidFill>
            <a:schemeClr val="lt1"/>
          </a:solidFill>
        </p:spPr>
        <p:txBody>
          <a:bodyPr spcFirstLastPara="1" wrap="square" lIns="144000" tIns="144000" rIns="144000" bIns="144000" anchor="t" anchorCtr="0">
            <a:noAutofit/>
          </a:bodyPr>
          <a:lstStyle/>
          <a:p>
            <a:pPr marL="0" lvl="0" indent="0" algn="l" rtl="0">
              <a:lnSpc>
                <a:spcPct val="115000"/>
              </a:lnSpc>
              <a:spcBef>
                <a:spcPts val="1100"/>
              </a:spcBef>
              <a:spcAft>
                <a:spcPts val="0"/>
              </a:spcAft>
              <a:buNone/>
            </a:pPr>
            <a:r>
              <a:rPr lang="en-GB" sz="1800">
                <a:solidFill>
                  <a:srgbClr val="000000"/>
                </a:solidFill>
                <a:highlight>
                  <a:srgbClr val="FFFFFF"/>
                </a:highlight>
              </a:rPr>
              <a:t>The only resource that can now be used in the classroom.</a:t>
            </a:r>
            <a:endParaRPr sz="1800">
              <a:solidFill>
                <a:srgbClr val="000000"/>
              </a:solidFill>
              <a:highlight>
                <a:srgbClr val="FFFFFF"/>
              </a:highlight>
            </a:endParaRPr>
          </a:p>
          <a:p>
            <a:pPr marL="0" lvl="0" indent="0" algn="l" rtl="0">
              <a:lnSpc>
                <a:spcPct val="115000"/>
              </a:lnSpc>
              <a:spcBef>
                <a:spcPts val="1100"/>
              </a:spcBef>
              <a:spcAft>
                <a:spcPts val="0"/>
              </a:spcAft>
              <a:buNone/>
            </a:pPr>
            <a:r>
              <a:rPr lang="en-GB" sz="1800">
                <a:solidFill>
                  <a:srgbClr val="000000"/>
                </a:solidFill>
                <a:highlight>
                  <a:srgbClr val="FFFFFF"/>
                </a:highlight>
              </a:rPr>
              <a:t>Use video clips, other photographs and objects!</a:t>
            </a:r>
            <a:endParaRPr sz="1800">
              <a:solidFill>
                <a:srgbClr val="000000"/>
              </a:solidFill>
              <a:highlight>
                <a:srgbClr val="FFFFFF"/>
              </a:highlight>
            </a:endParaRPr>
          </a:p>
          <a:p>
            <a:pPr marL="0" lvl="0" indent="0" algn="l" rtl="0">
              <a:lnSpc>
                <a:spcPct val="110000"/>
              </a:lnSpc>
              <a:spcBef>
                <a:spcPts val="1500"/>
              </a:spcBef>
              <a:spcAft>
                <a:spcPts val="1000"/>
              </a:spcAft>
              <a:buNone/>
            </a:pPr>
            <a:endParaRPr sz="1700"/>
          </a:p>
        </p:txBody>
      </p:sp>
      <p:sp>
        <p:nvSpPr>
          <p:cNvPr id="2400" name="Google Shape;2400;p234"/>
          <p:cNvSpPr txBox="1">
            <a:spLocks noGrp="1"/>
          </p:cNvSpPr>
          <p:nvPr>
            <p:ph type="subTitle" idx="4294967295"/>
          </p:nvPr>
        </p:nvSpPr>
        <p:spPr>
          <a:xfrm>
            <a:off x="5882100" y="1057425"/>
            <a:ext cx="2555700" cy="3221100"/>
          </a:xfrm>
          <a:prstGeom prst="rect">
            <a:avLst/>
          </a:prstGeom>
          <a:solidFill>
            <a:schemeClr val="lt1"/>
          </a:solidFill>
        </p:spPr>
        <p:txBody>
          <a:bodyPr spcFirstLastPara="1" wrap="square" lIns="144000" tIns="144000" rIns="144000" bIns="144000" anchor="t" anchorCtr="0">
            <a:noAutofit/>
          </a:bodyPr>
          <a:lstStyle/>
          <a:p>
            <a:pPr marL="0" lvl="0" indent="0" algn="l" rtl="0">
              <a:lnSpc>
                <a:spcPct val="110000"/>
              </a:lnSpc>
              <a:spcBef>
                <a:spcPts val="1500"/>
              </a:spcBef>
              <a:spcAft>
                <a:spcPts val="0"/>
              </a:spcAft>
              <a:buNone/>
            </a:pPr>
            <a:r>
              <a:rPr lang="en-GB" sz="1800">
                <a:solidFill>
                  <a:srgbClr val="000000"/>
                </a:solidFill>
                <a:highlight>
                  <a:srgbClr val="FFFFFF"/>
                </a:highlight>
              </a:rPr>
              <a:t>Every lesson ending with a worksheet and the same task every lesson. </a:t>
            </a:r>
            <a:endParaRPr sz="1800">
              <a:solidFill>
                <a:srgbClr val="000000"/>
              </a:solidFill>
              <a:highlight>
                <a:srgbClr val="FFFFFF"/>
              </a:highlight>
            </a:endParaRPr>
          </a:p>
          <a:p>
            <a:pPr marL="0" lvl="0" indent="0" algn="l" rtl="0">
              <a:lnSpc>
                <a:spcPct val="110000"/>
              </a:lnSpc>
              <a:spcBef>
                <a:spcPts val="1500"/>
              </a:spcBef>
              <a:spcAft>
                <a:spcPts val="1000"/>
              </a:spcAft>
              <a:buNone/>
            </a:pPr>
            <a:r>
              <a:rPr lang="en-GB" sz="1800">
                <a:solidFill>
                  <a:srgbClr val="000000"/>
                </a:solidFill>
                <a:highlight>
                  <a:srgbClr val="FFFFFF"/>
                </a:highlight>
              </a:rPr>
              <a:t>Use your pedagogy to adapt the tasks.</a:t>
            </a:r>
            <a:endParaRPr sz="1800">
              <a:solidFill>
                <a:srgbClr val="000000"/>
              </a:solidFill>
              <a:highlight>
                <a:srgbClr val="FFFFFF"/>
              </a:high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cstate="email">
            <a:alphaModFix/>
            <a:extLst>
              <a:ext uri="{28A0092B-C50C-407E-A947-70E740481C1C}">
                <a14:useLocalDpi xmlns:a14="http://schemas.microsoft.com/office/drawing/2010/main"/>
              </a:ext>
            </a:extLst>
          </a:blip>
          <a:stretch>
            <a:fillRect/>
          </a:stretch>
        </a:blipFill>
        <a:effectLst/>
      </p:bgPr>
    </p:bg>
    <p:spTree>
      <p:nvGrpSpPr>
        <p:cNvPr id="1" name="Shape 2404"/>
        <p:cNvGrpSpPr/>
        <p:nvPr/>
      </p:nvGrpSpPr>
      <p:grpSpPr>
        <a:xfrm>
          <a:off x="0" y="0"/>
          <a:ext cx="0" cy="0"/>
          <a:chOff x="0" y="0"/>
          <a:chExt cx="0" cy="0"/>
        </a:xfrm>
      </p:grpSpPr>
      <p:sp>
        <p:nvSpPr>
          <p:cNvPr id="2405" name="Google Shape;2405;p235"/>
          <p:cNvSpPr txBox="1">
            <a:spLocks noGrp="1"/>
          </p:cNvSpPr>
          <p:nvPr>
            <p:ph type="title"/>
          </p:nvPr>
        </p:nvSpPr>
        <p:spPr>
          <a:xfrm>
            <a:off x="527700" y="575450"/>
            <a:ext cx="6056400" cy="3818700"/>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Clr>
                <a:schemeClr val="dk1"/>
              </a:buClr>
              <a:buSzPts val="2400"/>
              <a:buFont typeface="Arial"/>
              <a:buNone/>
            </a:pPr>
            <a:r>
              <a:rPr lang="en-GB" sz="5000"/>
              <a:t>Theology and Islamic diversity in Year 9</a:t>
            </a:r>
            <a:endParaRPr sz="5000" b="0">
              <a:latin typeface="Lexend Light"/>
              <a:ea typeface="Lexend Light"/>
              <a:cs typeface="Lexend Light"/>
              <a:sym typeface="Lexend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09"/>
        <p:cNvGrpSpPr/>
        <p:nvPr/>
      </p:nvGrpSpPr>
      <p:grpSpPr>
        <a:xfrm>
          <a:off x="0" y="0"/>
          <a:ext cx="0" cy="0"/>
          <a:chOff x="0" y="0"/>
          <a:chExt cx="0" cy="0"/>
        </a:xfrm>
      </p:grpSpPr>
      <p:sp>
        <p:nvSpPr>
          <p:cNvPr id="2410" name="Google Shape;2410;p236"/>
          <p:cNvSpPr txBox="1">
            <a:spLocks noGrp="1"/>
          </p:cNvSpPr>
          <p:nvPr>
            <p:ph type="body" idx="1"/>
          </p:nvPr>
        </p:nvSpPr>
        <p:spPr>
          <a:xfrm>
            <a:off x="307525" y="812550"/>
            <a:ext cx="5466900" cy="338700"/>
          </a:xfrm>
          <a:prstGeom prst="rect">
            <a:avLst/>
          </a:prstGeom>
        </p:spPr>
        <p:txBody>
          <a:bodyPr spcFirstLastPara="1" wrap="square" lIns="0" tIns="0" rIns="0" bIns="0" anchor="t" anchorCtr="0">
            <a:spAutoFit/>
          </a:bodyPr>
          <a:lstStyle/>
          <a:p>
            <a:pPr marL="0" lvl="0" indent="0" algn="l" rtl="0">
              <a:spcBef>
                <a:spcPts val="0"/>
              </a:spcBef>
              <a:spcAft>
                <a:spcPts val="1000"/>
              </a:spcAft>
              <a:buNone/>
            </a:pPr>
            <a:r>
              <a:rPr lang="en-GB"/>
              <a:t>Imagine you are walking in a desert:</a:t>
            </a:r>
            <a:endParaRPr/>
          </a:p>
        </p:txBody>
      </p:sp>
      <p:sp>
        <p:nvSpPr>
          <p:cNvPr id="2411" name="Google Shape;2411;p236"/>
          <p:cNvSpPr txBox="1">
            <a:spLocks noGrp="1"/>
          </p:cNvSpPr>
          <p:nvPr>
            <p:ph type="title"/>
          </p:nvPr>
        </p:nvSpPr>
        <p:spPr>
          <a:xfrm>
            <a:off x="324000" y="152400"/>
            <a:ext cx="7135200" cy="3078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GB"/>
              <a:t>The meaning of Shariah</a:t>
            </a:r>
            <a:endParaRPr/>
          </a:p>
        </p:txBody>
      </p:sp>
      <p:sp>
        <p:nvSpPr>
          <p:cNvPr id="2412" name="Google Shape;2412;p236"/>
          <p:cNvSpPr txBox="1">
            <a:spLocks noGrp="1"/>
          </p:cNvSpPr>
          <p:nvPr>
            <p:ph type="body" idx="1"/>
          </p:nvPr>
        </p:nvSpPr>
        <p:spPr>
          <a:xfrm>
            <a:off x="4058400" y="1544525"/>
            <a:ext cx="4780800" cy="1998300"/>
          </a:xfrm>
          <a:prstGeom prst="rect">
            <a:avLst/>
          </a:prstGeom>
        </p:spPr>
        <p:txBody>
          <a:bodyPr spcFirstLastPara="1" wrap="square" lIns="0" tIns="0" rIns="0" bIns="0" anchor="t" anchorCtr="0">
            <a:spAutoFit/>
          </a:bodyPr>
          <a:lstStyle/>
          <a:p>
            <a:pPr marL="457200" lvl="0" indent="-342900" algn="l" rtl="0">
              <a:spcBef>
                <a:spcPts val="0"/>
              </a:spcBef>
              <a:spcAft>
                <a:spcPts val="0"/>
              </a:spcAft>
              <a:buSzPts val="1800"/>
              <a:buChar char="●"/>
            </a:pPr>
            <a:r>
              <a:rPr lang="en-GB" sz="1800"/>
              <a:t>you feel exhausted, hot and dehydrated</a:t>
            </a:r>
            <a:endParaRPr sz="1800"/>
          </a:p>
          <a:p>
            <a:pPr marL="457200" lvl="0" indent="-342900" algn="l" rtl="0">
              <a:spcBef>
                <a:spcPts val="500"/>
              </a:spcBef>
              <a:spcAft>
                <a:spcPts val="0"/>
              </a:spcAft>
              <a:buSzPts val="1800"/>
              <a:buChar char="●"/>
            </a:pPr>
            <a:r>
              <a:rPr lang="en-GB" sz="1800"/>
              <a:t>you hope there is an oasis of water nearby</a:t>
            </a:r>
            <a:endParaRPr sz="1800"/>
          </a:p>
          <a:p>
            <a:pPr marL="457200" lvl="0" indent="-342900" algn="l" rtl="0">
              <a:spcBef>
                <a:spcPts val="500"/>
              </a:spcBef>
              <a:spcAft>
                <a:spcPts val="500"/>
              </a:spcAft>
              <a:buSzPts val="1800"/>
              <a:buChar char="●"/>
            </a:pPr>
            <a:r>
              <a:rPr lang="en-GB" sz="1800"/>
              <a:t>in the distance you see a path leading to water</a:t>
            </a:r>
            <a:endParaRPr sz="1800"/>
          </a:p>
        </p:txBody>
      </p:sp>
      <p:sp>
        <p:nvSpPr>
          <p:cNvPr id="2413" name="Google Shape;2413;p236"/>
          <p:cNvSpPr txBox="1"/>
          <p:nvPr/>
        </p:nvSpPr>
        <p:spPr>
          <a:xfrm>
            <a:off x="237582" y="4034000"/>
            <a:ext cx="7802700" cy="49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000"/>
              </a:spcAft>
              <a:buNone/>
            </a:pPr>
            <a:r>
              <a:rPr lang="en-GB" sz="2000">
                <a:solidFill>
                  <a:schemeClr val="dk1"/>
                </a:solidFill>
                <a:latin typeface="Lexend"/>
                <a:ea typeface="Lexend"/>
                <a:cs typeface="Lexend"/>
                <a:sym typeface="Lexend"/>
              </a:rPr>
              <a:t>What might you think about that path?</a:t>
            </a:r>
            <a:endParaRPr sz="2000">
              <a:solidFill>
                <a:schemeClr val="dk1"/>
              </a:solidFill>
              <a:latin typeface="Lexend"/>
              <a:ea typeface="Lexend"/>
              <a:cs typeface="Lexend"/>
              <a:sym typeface="Lexend"/>
            </a:endParaRPr>
          </a:p>
        </p:txBody>
      </p:sp>
      <p:pic>
        <p:nvPicPr>
          <p:cNvPr id="2414" name="Google Shape;2414;p236" title="desert (1).jpg"/>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324000" y="1239725"/>
            <a:ext cx="3734400" cy="249154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18"/>
        <p:cNvGrpSpPr/>
        <p:nvPr/>
      </p:nvGrpSpPr>
      <p:grpSpPr>
        <a:xfrm>
          <a:off x="0" y="0"/>
          <a:ext cx="0" cy="0"/>
          <a:chOff x="0" y="0"/>
          <a:chExt cx="0" cy="0"/>
        </a:xfrm>
      </p:grpSpPr>
      <p:sp>
        <p:nvSpPr>
          <p:cNvPr id="2419" name="Google Shape;2419;p237"/>
          <p:cNvSpPr txBox="1">
            <a:spLocks noGrp="1"/>
          </p:cNvSpPr>
          <p:nvPr>
            <p:ph type="body" idx="1"/>
          </p:nvPr>
        </p:nvSpPr>
        <p:spPr>
          <a:xfrm>
            <a:off x="324000" y="810000"/>
            <a:ext cx="6584400" cy="615600"/>
          </a:xfrm>
          <a:prstGeom prst="rect">
            <a:avLst/>
          </a:prstGeom>
        </p:spPr>
        <p:txBody>
          <a:bodyPr spcFirstLastPara="1" wrap="square" lIns="0" tIns="0" rIns="0" bIns="0" anchor="t" anchorCtr="0">
            <a:spAutoFit/>
          </a:bodyPr>
          <a:lstStyle/>
          <a:p>
            <a:pPr marL="0" lvl="0" indent="0" algn="l" rtl="0">
              <a:lnSpc>
                <a:spcPct val="100000"/>
              </a:lnSpc>
              <a:spcBef>
                <a:spcPts val="0"/>
              </a:spcBef>
              <a:spcAft>
                <a:spcPts val="1000"/>
              </a:spcAft>
              <a:buNone/>
            </a:pPr>
            <a:r>
              <a:rPr lang="en-GB" sz="2000"/>
              <a:t>The term </a:t>
            </a:r>
            <a:r>
              <a:rPr lang="en-GB" sz="2000" b="1"/>
              <a:t>Shariah</a:t>
            </a:r>
            <a:r>
              <a:rPr lang="en-GB" sz="2000"/>
              <a:t> comes from Arabic and has this root:</a:t>
            </a:r>
            <a:endParaRPr sz="2000"/>
          </a:p>
        </p:txBody>
      </p:sp>
      <p:sp>
        <p:nvSpPr>
          <p:cNvPr id="2420" name="Google Shape;2420;p237"/>
          <p:cNvSpPr txBox="1">
            <a:spLocks noGrp="1"/>
          </p:cNvSpPr>
          <p:nvPr>
            <p:ph type="title"/>
          </p:nvPr>
        </p:nvSpPr>
        <p:spPr>
          <a:xfrm>
            <a:off x="324000" y="152400"/>
            <a:ext cx="7135200" cy="3078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GB"/>
              <a:t>The meaning of Shariah</a:t>
            </a:r>
            <a:endParaRPr/>
          </a:p>
        </p:txBody>
      </p:sp>
      <p:sp>
        <p:nvSpPr>
          <p:cNvPr id="2421" name="Google Shape;2421;p237"/>
          <p:cNvSpPr txBox="1"/>
          <p:nvPr/>
        </p:nvSpPr>
        <p:spPr>
          <a:xfrm>
            <a:off x="2249875" y="1409483"/>
            <a:ext cx="2031000" cy="523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200" b="1" i="0" u="none" strike="noStrike" cap="none">
                <a:solidFill>
                  <a:srgbClr val="845AD9"/>
                </a:solidFill>
                <a:latin typeface="Lexend"/>
                <a:ea typeface="Lexend"/>
                <a:cs typeface="Lexend"/>
                <a:sym typeface="Lexend"/>
              </a:rPr>
              <a:t> </a:t>
            </a:r>
            <a:r>
              <a:rPr lang="en-GB" sz="2200" b="1">
                <a:solidFill>
                  <a:schemeClr val="dk1"/>
                </a:solidFill>
                <a:latin typeface="Lexend"/>
                <a:ea typeface="Lexend"/>
                <a:cs typeface="Lexend"/>
                <a:sym typeface="Lexend"/>
              </a:rPr>
              <a:t>Shariah</a:t>
            </a:r>
            <a:endParaRPr sz="2200" b="1" i="0" u="none" strike="noStrike" cap="none">
              <a:solidFill>
                <a:srgbClr val="000000"/>
              </a:solidFill>
              <a:latin typeface="Lexend"/>
              <a:ea typeface="Lexend"/>
              <a:cs typeface="Lexend"/>
              <a:sym typeface="Lexend"/>
            </a:endParaRPr>
          </a:p>
        </p:txBody>
      </p:sp>
      <p:cxnSp>
        <p:nvCxnSpPr>
          <p:cNvPr id="2422" name="Google Shape;2422;p237"/>
          <p:cNvCxnSpPr/>
          <p:nvPr/>
        </p:nvCxnSpPr>
        <p:spPr>
          <a:xfrm>
            <a:off x="2941175" y="1929682"/>
            <a:ext cx="395100" cy="520500"/>
          </a:xfrm>
          <a:prstGeom prst="straightConnector1">
            <a:avLst/>
          </a:prstGeom>
          <a:noFill/>
          <a:ln w="38100" cap="flat" cmpd="sng">
            <a:solidFill>
              <a:srgbClr val="222222"/>
            </a:solidFill>
            <a:prstDash val="solid"/>
            <a:round/>
            <a:headEnd type="none" w="sm" len="sm"/>
            <a:tailEnd type="none" w="sm" len="sm"/>
          </a:ln>
        </p:spPr>
      </p:cxnSp>
      <p:sp>
        <p:nvSpPr>
          <p:cNvPr id="2423" name="Google Shape;2423;p237"/>
          <p:cNvSpPr txBox="1"/>
          <p:nvPr/>
        </p:nvSpPr>
        <p:spPr>
          <a:xfrm>
            <a:off x="2645000" y="2510432"/>
            <a:ext cx="2264700" cy="3078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None/>
            </a:pPr>
            <a:r>
              <a:rPr lang="en-GB" sz="2000">
                <a:latin typeface="Lexend"/>
                <a:ea typeface="Lexend"/>
                <a:cs typeface="Lexend"/>
                <a:sym typeface="Lexend"/>
              </a:rPr>
              <a:t>‘sh’ and ‘r’ </a:t>
            </a:r>
            <a:endParaRPr sz="1600"/>
          </a:p>
        </p:txBody>
      </p:sp>
      <p:sp>
        <p:nvSpPr>
          <p:cNvPr id="2424" name="Google Shape;2424;p237"/>
          <p:cNvSpPr txBox="1"/>
          <p:nvPr/>
        </p:nvSpPr>
        <p:spPr>
          <a:xfrm>
            <a:off x="246100" y="3495600"/>
            <a:ext cx="8204700" cy="661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900" b="1">
                <a:solidFill>
                  <a:srgbClr val="222222"/>
                </a:solidFill>
                <a:latin typeface="Lexend"/>
                <a:ea typeface="Lexend"/>
                <a:cs typeface="Lexend"/>
                <a:sym typeface="Lexend"/>
              </a:rPr>
              <a:t>Shariah </a:t>
            </a:r>
            <a:r>
              <a:rPr lang="en-GB" sz="1900">
                <a:solidFill>
                  <a:srgbClr val="222222"/>
                </a:solidFill>
                <a:latin typeface="Lexend"/>
                <a:ea typeface="Lexend"/>
                <a:cs typeface="Lexend"/>
                <a:sym typeface="Lexend"/>
              </a:rPr>
              <a:t>is often translated as ‘a path to a water source’ and is a guide for how Muslims can act in order to follow the religion Allah (God) has sent them.</a:t>
            </a:r>
            <a:endParaRPr sz="2100">
              <a:solidFill>
                <a:srgbClr val="222222"/>
              </a:solidFill>
              <a:latin typeface="Lexend"/>
              <a:ea typeface="Lexend"/>
              <a:cs typeface="Lexend"/>
              <a:sym typeface="Lexend"/>
            </a:endParaRPr>
          </a:p>
        </p:txBody>
      </p:sp>
      <p:sp>
        <p:nvSpPr>
          <p:cNvPr id="2425" name="Google Shape;2425;p237"/>
          <p:cNvSpPr/>
          <p:nvPr/>
        </p:nvSpPr>
        <p:spPr>
          <a:xfrm rot="5400000">
            <a:off x="2877925" y="1739557"/>
            <a:ext cx="81600" cy="298800"/>
          </a:xfrm>
          <a:prstGeom prst="rightBracket">
            <a:avLst>
              <a:gd name="adj" fmla="val 8333"/>
            </a:avLst>
          </a:prstGeom>
          <a:noFill/>
          <a:ln w="38100" cap="flat" cmpd="sng">
            <a:solidFill>
              <a:srgbClr val="22222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cxnSp>
        <p:nvCxnSpPr>
          <p:cNvPr id="2426" name="Google Shape;2426;p237"/>
          <p:cNvCxnSpPr/>
          <p:nvPr/>
        </p:nvCxnSpPr>
        <p:spPr>
          <a:xfrm>
            <a:off x="3314553" y="1929775"/>
            <a:ext cx="7200" cy="523200"/>
          </a:xfrm>
          <a:prstGeom prst="straightConnector1">
            <a:avLst/>
          </a:prstGeom>
          <a:noFill/>
          <a:ln w="38100" cap="flat" cmpd="sng">
            <a:solidFill>
              <a:srgbClr val="222222"/>
            </a:solidFill>
            <a:prstDash val="solid"/>
            <a:round/>
            <a:headEnd type="none" w="sm" len="sm"/>
            <a:tailEnd type="none" w="sm" len="sm"/>
          </a:ln>
        </p:spPr>
      </p:cxnSp>
      <p:sp>
        <p:nvSpPr>
          <p:cNvPr id="2427" name="Google Shape;2427;p237"/>
          <p:cNvSpPr/>
          <p:nvPr/>
        </p:nvSpPr>
        <p:spPr>
          <a:xfrm rot="5400000">
            <a:off x="3281103" y="1847607"/>
            <a:ext cx="66900" cy="97500"/>
          </a:xfrm>
          <a:prstGeom prst="rightBracket">
            <a:avLst>
              <a:gd name="adj" fmla="val 8333"/>
            </a:avLst>
          </a:prstGeom>
          <a:noFill/>
          <a:ln w="38100" cap="flat" cmpd="sng">
            <a:solidFill>
              <a:srgbClr val="22222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428" name="Google Shape;2428;p237"/>
          <p:cNvSpPr txBox="1">
            <a:spLocks noGrp="1"/>
          </p:cNvSpPr>
          <p:nvPr>
            <p:ph type="body" idx="1"/>
          </p:nvPr>
        </p:nvSpPr>
        <p:spPr>
          <a:xfrm>
            <a:off x="4035600" y="2538132"/>
            <a:ext cx="4578300" cy="595800"/>
          </a:xfrm>
          <a:prstGeom prst="rect">
            <a:avLst/>
          </a:prstGeom>
        </p:spPr>
        <p:txBody>
          <a:bodyPr spcFirstLastPara="1" wrap="square" lIns="0" tIns="0" rIns="0" bIns="0" anchor="t" anchorCtr="0">
            <a:spAutoFit/>
          </a:bodyPr>
          <a:lstStyle/>
          <a:p>
            <a:pPr marL="388800" lvl="0" indent="-272700" algn="l" rtl="0">
              <a:spcBef>
                <a:spcPts val="0"/>
              </a:spcBef>
              <a:spcAft>
                <a:spcPts val="0"/>
              </a:spcAft>
              <a:buSzPts val="1800"/>
              <a:buChar char="➔"/>
            </a:pPr>
            <a:r>
              <a:rPr lang="en-GB" sz="1800"/>
              <a:t>the term’s literal meaning is a ‘well trodden path to water’</a:t>
            </a:r>
            <a:endParaRPr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3" name="Google Shape;2433;p238"/>
          <p:cNvSpPr txBox="1">
            <a:spLocks noGrp="1"/>
          </p:cNvSpPr>
          <p:nvPr>
            <p:ph type="title"/>
          </p:nvPr>
        </p:nvSpPr>
        <p:spPr>
          <a:xfrm>
            <a:off x="324000" y="152400"/>
            <a:ext cx="7135200" cy="2862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GB"/>
              <a:t>The meaning of Shariah</a:t>
            </a:r>
            <a:endParaRPr/>
          </a:p>
        </p:txBody>
      </p:sp>
      <p:pic>
        <p:nvPicPr>
          <p:cNvPr id="2434" name="Google Shape;2434;p238"/>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337425" y="1620000"/>
            <a:ext cx="5612375" cy="752825"/>
          </a:xfrm>
          <a:prstGeom prst="rect">
            <a:avLst/>
          </a:prstGeom>
          <a:noFill/>
          <a:ln>
            <a:noFill/>
          </a:ln>
        </p:spPr>
      </p:pic>
      <p:sp>
        <p:nvSpPr>
          <p:cNvPr id="2435" name="Google Shape;2435;p238"/>
          <p:cNvSpPr txBox="1"/>
          <p:nvPr/>
        </p:nvSpPr>
        <p:spPr>
          <a:xfrm flipH="1">
            <a:off x="1375850" y="1725050"/>
            <a:ext cx="5460300" cy="307800"/>
          </a:xfrm>
          <a:prstGeom prst="rect">
            <a:avLst/>
          </a:prstGeom>
          <a:noFill/>
          <a:ln>
            <a:noFill/>
          </a:ln>
        </p:spPr>
        <p:txBody>
          <a:bodyPr spcFirstLastPara="1" wrap="square" lIns="0" tIns="0" rIns="0" bIns="0" anchor="ctr" anchorCtr="0">
            <a:spAutoFit/>
          </a:bodyPr>
          <a:lstStyle/>
          <a:p>
            <a:pPr marL="0" lvl="0" indent="0" algn="l" rtl="0">
              <a:lnSpc>
                <a:spcPct val="100000"/>
              </a:lnSpc>
              <a:spcBef>
                <a:spcPts val="0"/>
              </a:spcBef>
              <a:spcAft>
                <a:spcPts val="0"/>
              </a:spcAft>
              <a:buNone/>
            </a:pPr>
            <a:r>
              <a:rPr lang="en-GB" sz="2000">
                <a:solidFill>
                  <a:srgbClr val="222222"/>
                </a:solidFill>
                <a:latin typeface="Lexend"/>
                <a:ea typeface="Lexend"/>
                <a:cs typeface="Lexend"/>
                <a:sym typeface="Lexend"/>
              </a:rPr>
              <a:t> What does </a:t>
            </a:r>
            <a:r>
              <a:rPr lang="en-GB" sz="2000" b="1">
                <a:solidFill>
                  <a:srgbClr val="222222"/>
                </a:solidFill>
                <a:latin typeface="Lexend"/>
                <a:ea typeface="Lexend"/>
                <a:cs typeface="Lexend"/>
                <a:sym typeface="Lexend"/>
              </a:rPr>
              <a:t>Shariah</a:t>
            </a:r>
            <a:r>
              <a:rPr lang="en-GB" sz="2000">
                <a:solidFill>
                  <a:srgbClr val="222222"/>
                </a:solidFill>
                <a:latin typeface="Lexend"/>
                <a:ea typeface="Lexend"/>
                <a:cs typeface="Lexend"/>
                <a:sym typeface="Lexend"/>
              </a:rPr>
              <a:t> mean to you, Sarah?</a:t>
            </a:r>
            <a:endParaRPr sz="1800">
              <a:solidFill>
                <a:srgbClr val="222222"/>
              </a:solidFill>
              <a:latin typeface="Lexend"/>
              <a:ea typeface="Lexend"/>
              <a:cs typeface="Lexend"/>
              <a:sym typeface="Lexend"/>
            </a:endParaRPr>
          </a:p>
        </p:txBody>
      </p:sp>
      <p:pic>
        <p:nvPicPr>
          <p:cNvPr id="2436" name="Google Shape;2436;p238"/>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flipH="1">
            <a:off x="384402" y="2524350"/>
            <a:ext cx="6606223" cy="2183650"/>
          </a:xfrm>
          <a:prstGeom prst="rect">
            <a:avLst/>
          </a:prstGeom>
          <a:noFill/>
          <a:ln>
            <a:noFill/>
          </a:ln>
        </p:spPr>
      </p:pic>
      <p:sp>
        <p:nvSpPr>
          <p:cNvPr id="2437" name="Google Shape;2437;p238"/>
          <p:cNvSpPr txBox="1"/>
          <p:nvPr/>
        </p:nvSpPr>
        <p:spPr>
          <a:xfrm>
            <a:off x="504900" y="2647950"/>
            <a:ext cx="6294000" cy="17238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2000" b="1">
                <a:solidFill>
                  <a:srgbClr val="222222"/>
                </a:solidFill>
                <a:latin typeface="Lexend"/>
                <a:ea typeface="Lexend"/>
                <a:cs typeface="Lexend"/>
                <a:sym typeface="Lexend"/>
              </a:rPr>
              <a:t>Shariah</a:t>
            </a:r>
            <a:r>
              <a:rPr lang="en-GB" sz="2000">
                <a:solidFill>
                  <a:srgbClr val="222222"/>
                </a:solidFill>
                <a:latin typeface="Lexend"/>
                <a:ea typeface="Lexend"/>
                <a:cs typeface="Lexend"/>
                <a:sym typeface="Lexend"/>
              </a:rPr>
              <a:t> is the Islamic laws and ways of life. It guides me everyday in all that I do. It guides me on knowing what is permissible to me as a Muslim, which is known as </a:t>
            </a:r>
            <a:r>
              <a:rPr lang="en-GB" sz="2000" b="1">
                <a:solidFill>
                  <a:srgbClr val="222222"/>
                </a:solidFill>
                <a:latin typeface="Lexend"/>
                <a:ea typeface="Lexend"/>
                <a:cs typeface="Lexend"/>
                <a:sym typeface="Lexend"/>
              </a:rPr>
              <a:t>halal</a:t>
            </a:r>
            <a:r>
              <a:rPr lang="en-GB" sz="2000">
                <a:solidFill>
                  <a:srgbClr val="222222"/>
                </a:solidFill>
                <a:latin typeface="Lexend"/>
                <a:ea typeface="Lexend"/>
                <a:cs typeface="Lexend"/>
                <a:sym typeface="Lexend"/>
              </a:rPr>
              <a:t>, but also what is forbidden, which is known as </a:t>
            </a:r>
            <a:r>
              <a:rPr lang="en-GB" sz="2000" b="1">
                <a:solidFill>
                  <a:srgbClr val="222222"/>
                </a:solidFill>
                <a:latin typeface="Lexend"/>
                <a:ea typeface="Lexend"/>
                <a:cs typeface="Lexend"/>
                <a:sym typeface="Lexend"/>
              </a:rPr>
              <a:t>haram</a:t>
            </a:r>
            <a:r>
              <a:rPr lang="en-GB" sz="2000">
                <a:solidFill>
                  <a:srgbClr val="222222"/>
                </a:solidFill>
                <a:latin typeface="Lexend"/>
                <a:ea typeface="Lexend"/>
                <a:cs typeface="Lexend"/>
                <a:sym typeface="Lexend"/>
              </a:rPr>
              <a:t>.</a:t>
            </a:r>
            <a:endParaRPr sz="2000">
              <a:solidFill>
                <a:srgbClr val="222222"/>
              </a:solidFill>
              <a:latin typeface="Lexend"/>
              <a:ea typeface="Lexend"/>
              <a:cs typeface="Lexend"/>
              <a:sym typeface="Lexend"/>
            </a:endParaRPr>
          </a:p>
        </p:txBody>
      </p:sp>
      <p:sp>
        <p:nvSpPr>
          <p:cNvPr id="2438" name="Google Shape;2438;p238"/>
          <p:cNvSpPr txBox="1"/>
          <p:nvPr/>
        </p:nvSpPr>
        <p:spPr>
          <a:xfrm>
            <a:off x="362053" y="2066000"/>
            <a:ext cx="799800" cy="2463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600">
                <a:solidFill>
                  <a:srgbClr val="222222"/>
                </a:solidFill>
                <a:latin typeface="Lexend"/>
                <a:ea typeface="Lexend"/>
                <a:cs typeface="Lexend"/>
                <a:sym typeface="Lexend"/>
              </a:rPr>
              <a:t>Izzy</a:t>
            </a:r>
            <a:endParaRPr sz="1600">
              <a:solidFill>
                <a:srgbClr val="222222"/>
              </a:solidFill>
              <a:latin typeface="Lexend"/>
              <a:ea typeface="Lexend"/>
              <a:cs typeface="Lexend"/>
              <a:sym typeface="Lexend"/>
            </a:endParaRPr>
          </a:p>
        </p:txBody>
      </p:sp>
      <p:sp>
        <p:nvSpPr>
          <p:cNvPr id="2439" name="Google Shape;2439;p238"/>
          <p:cNvSpPr txBox="1"/>
          <p:nvPr/>
        </p:nvSpPr>
        <p:spPr>
          <a:xfrm>
            <a:off x="7175325" y="4174775"/>
            <a:ext cx="24303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Sarah</a:t>
            </a:r>
            <a:endParaRPr sz="1800"/>
          </a:p>
        </p:txBody>
      </p:sp>
      <p:pic>
        <p:nvPicPr>
          <p:cNvPr id="2440" name="Google Shape;2440;p238"/>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7072650" y="2427422"/>
            <a:ext cx="1747348" cy="1747348"/>
          </a:xfrm>
          <a:prstGeom prst="rect">
            <a:avLst/>
          </a:prstGeom>
          <a:noFill/>
          <a:ln>
            <a:noFill/>
          </a:ln>
        </p:spPr>
      </p:pic>
      <p:sp>
        <p:nvSpPr>
          <p:cNvPr id="2441" name="Google Shape;2441;p238"/>
          <p:cNvSpPr txBox="1"/>
          <p:nvPr/>
        </p:nvSpPr>
        <p:spPr>
          <a:xfrm>
            <a:off x="245450" y="690394"/>
            <a:ext cx="5768700" cy="787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2000">
                <a:solidFill>
                  <a:schemeClr val="dk1"/>
                </a:solidFill>
                <a:latin typeface="Lexend"/>
                <a:ea typeface="Lexend"/>
                <a:cs typeface="Lexend"/>
                <a:sym typeface="Lexend"/>
              </a:rPr>
              <a:t>Izzy wants to find out more about </a:t>
            </a:r>
            <a:r>
              <a:rPr lang="en-GB" sz="2000" b="1">
                <a:solidFill>
                  <a:schemeClr val="dk1"/>
                </a:solidFill>
                <a:latin typeface="Lexend"/>
                <a:ea typeface="Lexend"/>
                <a:cs typeface="Lexend"/>
                <a:sym typeface="Lexend"/>
              </a:rPr>
              <a:t>Shariah</a:t>
            </a:r>
            <a:r>
              <a:rPr lang="en-GB" sz="2000">
                <a:solidFill>
                  <a:schemeClr val="dk1"/>
                </a:solidFill>
                <a:latin typeface="Lexend"/>
                <a:ea typeface="Lexend"/>
                <a:cs typeface="Lexend"/>
                <a:sym typeface="Lexend"/>
              </a:rPr>
              <a:t>. She speaks to Sarah, who is a Muslim.</a:t>
            </a:r>
            <a:endParaRPr sz="2000">
              <a:solidFill>
                <a:schemeClr val="dk1"/>
              </a:solidFill>
              <a:latin typeface="Lexend"/>
              <a:ea typeface="Lexend"/>
              <a:cs typeface="Lexend"/>
              <a:sym typeface="Lexend"/>
            </a:endParaRPr>
          </a:p>
        </p:txBody>
      </p:sp>
      <p:pic>
        <p:nvPicPr>
          <p:cNvPr id="2442" name="Google Shape;2442;p238"/>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flipH="1">
            <a:off x="454150" y="1495412"/>
            <a:ext cx="633299" cy="6128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46"/>
        <p:cNvGrpSpPr/>
        <p:nvPr/>
      </p:nvGrpSpPr>
      <p:grpSpPr>
        <a:xfrm>
          <a:off x="0" y="0"/>
          <a:ext cx="0" cy="0"/>
          <a:chOff x="0" y="0"/>
          <a:chExt cx="0" cy="0"/>
        </a:xfrm>
      </p:grpSpPr>
      <p:sp>
        <p:nvSpPr>
          <p:cNvPr id="2447" name="Google Shape;2447;p239"/>
          <p:cNvSpPr txBox="1">
            <a:spLocks noGrp="1"/>
          </p:cNvSpPr>
          <p:nvPr>
            <p:ph type="title"/>
          </p:nvPr>
        </p:nvSpPr>
        <p:spPr>
          <a:xfrm>
            <a:off x="324000" y="152400"/>
            <a:ext cx="7135200" cy="2862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GB"/>
              <a:t>The origins of Shariah</a:t>
            </a:r>
            <a:endParaRPr/>
          </a:p>
        </p:txBody>
      </p:sp>
      <p:pic>
        <p:nvPicPr>
          <p:cNvPr id="2448" name="Google Shape;2448;p239"/>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227425" y="1620000"/>
            <a:ext cx="5319352" cy="752825"/>
          </a:xfrm>
          <a:prstGeom prst="rect">
            <a:avLst/>
          </a:prstGeom>
          <a:noFill/>
          <a:ln>
            <a:noFill/>
          </a:ln>
        </p:spPr>
      </p:pic>
      <p:sp>
        <p:nvSpPr>
          <p:cNvPr id="2449" name="Google Shape;2449;p239"/>
          <p:cNvSpPr txBox="1"/>
          <p:nvPr/>
        </p:nvSpPr>
        <p:spPr>
          <a:xfrm flipH="1">
            <a:off x="1375675" y="1725050"/>
            <a:ext cx="5171100" cy="277200"/>
          </a:xfrm>
          <a:prstGeom prst="rect">
            <a:avLst/>
          </a:prstGeom>
          <a:noFill/>
          <a:ln>
            <a:noFill/>
          </a:ln>
        </p:spPr>
        <p:txBody>
          <a:bodyPr spcFirstLastPara="1" wrap="square" lIns="0" tIns="0" rIns="0" bIns="0" anchor="ctr" anchorCtr="0">
            <a:spAutoFit/>
          </a:bodyPr>
          <a:lstStyle/>
          <a:p>
            <a:pPr marL="0" lvl="0" indent="0" algn="l" rtl="0">
              <a:lnSpc>
                <a:spcPct val="100000"/>
              </a:lnSpc>
              <a:spcBef>
                <a:spcPts val="0"/>
              </a:spcBef>
              <a:spcAft>
                <a:spcPts val="0"/>
              </a:spcAft>
              <a:buNone/>
            </a:pPr>
            <a:r>
              <a:rPr lang="en-GB" sz="1800">
                <a:solidFill>
                  <a:srgbClr val="222222"/>
                </a:solidFill>
                <a:latin typeface="Lexend"/>
                <a:ea typeface="Lexend"/>
                <a:cs typeface="Lexend"/>
                <a:sym typeface="Lexend"/>
              </a:rPr>
              <a:t>What are the origins of </a:t>
            </a:r>
            <a:r>
              <a:rPr lang="en-GB" sz="1800" b="1">
                <a:solidFill>
                  <a:srgbClr val="222222"/>
                </a:solidFill>
                <a:latin typeface="Lexend"/>
                <a:ea typeface="Lexend"/>
                <a:cs typeface="Lexend"/>
                <a:sym typeface="Lexend"/>
              </a:rPr>
              <a:t>Shariah</a:t>
            </a:r>
            <a:r>
              <a:rPr lang="en-GB" sz="1800">
                <a:solidFill>
                  <a:srgbClr val="222222"/>
                </a:solidFill>
                <a:latin typeface="Lexend"/>
                <a:ea typeface="Lexend"/>
                <a:cs typeface="Lexend"/>
                <a:sym typeface="Lexend"/>
              </a:rPr>
              <a:t> law, Sarah? </a:t>
            </a:r>
            <a:endParaRPr sz="1800">
              <a:solidFill>
                <a:srgbClr val="222222"/>
              </a:solidFill>
              <a:latin typeface="Lexend"/>
              <a:ea typeface="Lexend"/>
              <a:cs typeface="Lexend"/>
              <a:sym typeface="Lexend"/>
            </a:endParaRPr>
          </a:p>
        </p:txBody>
      </p:sp>
      <p:pic>
        <p:nvPicPr>
          <p:cNvPr id="2450" name="Google Shape;2450;p239"/>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flipH="1">
            <a:off x="384402" y="2600550"/>
            <a:ext cx="6606223" cy="2147749"/>
          </a:xfrm>
          <a:prstGeom prst="rect">
            <a:avLst/>
          </a:prstGeom>
          <a:noFill/>
          <a:ln>
            <a:noFill/>
          </a:ln>
        </p:spPr>
      </p:pic>
      <p:sp>
        <p:nvSpPr>
          <p:cNvPr id="2451" name="Google Shape;2451;p239"/>
          <p:cNvSpPr txBox="1"/>
          <p:nvPr/>
        </p:nvSpPr>
        <p:spPr>
          <a:xfrm>
            <a:off x="504900" y="2724150"/>
            <a:ext cx="6294000" cy="15516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Many Muslims believe that the origins of </a:t>
            </a:r>
            <a:r>
              <a:rPr lang="en-GB" sz="1800" b="1">
                <a:solidFill>
                  <a:srgbClr val="222222"/>
                </a:solidFill>
                <a:latin typeface="Lexend"/>
                <a:ea typeface="Lexend"/>
                <a:cs typeface="Lexend"/>
                <a:sym typeface="Lexend"/>
              </a:rPr>
              <a:t>Shariah</a:t>
            </a:r>
            <a:r>
              <a:rPr lang="en-GB" sz="1800">
                <a:solidFill>
                  <a:srgbClr val="222222"/>
                </a:solidFill>
                <a:latin typeface="Lexend"/>
                <a:ea typeface="Lexend"/>
                <a:cs typeface="Lexend"/>
                <a:sym typeface="Lexend"/>
              </a:rPr>
              <a:t> law are linked to the first Muslim community. </a:t>
            </a:r>
            <a:endParaRPr sz="1800">
              <a:solidFill>
                <a:srgbClr val="222222"/>
              </a:solidFill>
              <a:latin typeface="Lexend"/>
              <a:ea typeface="Lexend"/>
              <a:cs typeface="Lexend"/>
              <a:sym typeface="Lexend"/>
            </a:endParaRPr>
          </a:p>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Allah started revealing the </a:t>
            </a:r>
            <a:r>
              <a:rPr lang="en-GB" sz="1800" b="1">
                <a:solidFill>
                  <a:srgbClr val="222222"/>
                </a:solidFill>
                <a:latin typeface="Lexend"/>
                <a:ea typeface="Lexend"/>
                <a:cs typeface="Lexend"/>
                <a:sym typeface="Lexend"/>
              </a:rPr>
              <a:t>Shariah </a:t>
            </a:r>
            <a:r>
              <a:rPr lang="en-GB" sz="1800">
                <a:solidFill>
                  <a:srgbClr val="222222"/>
                </a:solidFill>
                <a:latin typeface="Lexend"/>
                <a:ea typeface="Lexend"/>
                <a:cs typeface="Lexend"/>
                <a:sym typeface="Lexend"/>
              </a:rPr>
              <a:t>when they started living together. It is when you live in a community that problems and tensions can begin!</a:t>
            </a:r>
            <a:endParaRPr sz="1800">
              <a:solidFill>
                <a:srgbClr val="222222"/>
              </a:solidFill>
              <a:latin typeface="Lexend"/>
              <a:ea typeface="Lexend"/>
              <a:cs typeface="Lexend"/>
              <a:sym typeface="Lexend"/>
            </a:endParaRPr>
          </a:p>
        </p:txBody>
      </p:sp>
      <p:sp>
        <p:nvSpPr>
          <p:cNvPr id="2452" name="Google Shape;2452;p239"/>
          <p:cNvSpPr txBox="1"/>
          <p:nvPr/>
        </p:nvSpPr>
        <p:spPr>
          <a:xfrm>
            <a:off x="575999" y="2142200"/>
            <a:ext cx="799800" cy="277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Izzy</a:t>
            </a:r>
            <a:endParaRPr sz="1800">
              <a:solidFill>
                <a:srgbClr val="222222"/>
              </a:solidFill>
              <a:latin typeface="Lexend"/>
              <a:ea typeface="Lexend"/>
              <a:cs typeface="Lexend"/>
              <a:sym typeface="Lexend"/>
            </a:endParaRPr>
          </a:p>
        </p:txBody>
      </p:sp>
      <p:sp>
        <p:nvSpPr>
          <p:cNvPr id="2453" name="Google Shape;2453;p239"/>
          <p:cNvSpPr txBox="1"/>
          <p:nvPr/>
        </p:nvSpPr>
        <p:spPr>
          <a:xfrm>
            <a:off x="7175325" y="4174775"/>
            <a:ext cx="24303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Sarah</a:t>
            </a:r>
            <a:endParaRPr sz="1800"/>
          </a:p>
        </p:txBody>
      </p:sp>
      <p:pic>
        <p:nvPicPr>
          <p:cNvPr id="2454" name="Google Shape;2454;p239"/>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7072650" y="2427422"/>
            <a:ext cx="1747348" cy="1747348"/>
          </a:xfrm>
          <a:prstGeom prst="rect">
            <a:avLst/>
          </a:prstGeom>
          <a:noFill/>
          <a:ln>
            <a:noFill/>
          </a:ln>
        </p:spPr>
      </p:pic>
      <p:sp>
        <p:nvSpPr>
          <p:cNvPr id="2455" name="Google Shape;2455;p239"/>
          <p:cNvSpPr txBox="1"/>
          <p:nvPr/>
        </p:nvSpPr>
        <p:spPr>
          <a:xfrm>
            <a:off x="245450" y="705050"/>
            <a:ext cx="6147600" cy="277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Izzy wants to find out about the origins of </a:t>
            </a:r>
            <a:r>
              <a:rPr lang="en-GB" sz="1800" b="1">
                <a:solidFill>
                  <a:schemeClr val="dk1"/>
                </a:solidFill>
                <a:latin typeface="Lexend"/>
                <a:ea typeface="Lexend"/>
                <a:cs typeface="Lexend"/>
                <a:sym typeface="Lexend"/>
              </a:rPr>
              <a:t>Shariah</a:t>
            </a:r>
            <a:r>
              <a:rPr lang="en-GB" sz="1800">
                <a:solidFill>
                  <a:schemeClr val="dk1"/>
                </a:solidFill>
                <a:latin typeface="Lexend"/>
                <a:ea typeface="Lexend"/>
                <a:cs typeface="Lexend"/>
                <a:sym typeface="Lexend"/>
              </a:rPr>
              <a:t>. She speaks to Sarah, who is a Muslim.</a:t>
            </a:r>
            <a:endParaRPr sz="1800">
              <a:solidFill>
                <a:schemeClr val="dk1"/>
              </a:solidFill>
              <a:latin typeface="Lexend"/>
              <a:ea typeface="Lexend"/>
              <a:cs typeface="Lexend"/>
              <a:sym typeface="Lexend"/>
            </a:endParaRPr>
          </a:p>
        </p:txBody>
      </p:sp>
      <p:pic>
        <p:nvPicPr>
          <p:cNvPr id="2456" name="Google Shape;2456;p239"/>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flipH="1">
            <a:off x="454150" y="1495412"/>
            <a:ext cx="633299" cy="6128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60"/>
        <p:cNvGrpSpPr/>
        <p:nvPr/>
      </p:nvGrpSpPr>
      <p:grpSpPr>
        <a:xfrm>
          <a:off x="0" y="0"/>
          <a:ext cx="0" cy="0"/>
          <a:chOff x="0" y="0"/>
          <a:chExt cx="0" cy="0"/>
        </a:xfrm>
      </p:grpSpPr>
      <p:sp>
        <p:nvSpPr>
          <p:cNvPr id="2461" name="Google Shape;2461;p240"/>
          <p:cNvSpPr txBox="1">
            <a:spLocks noGrp="1"/>
          </p:cNvSpPr>
          <p:nvPr>
            <p:ph type="ctrTitle"/>
          </p:nvPr>
        </p:nvSpPr>
        <p:spPr>
          <a:xfrm>
            <a:off x="323850" y="810000"/>
            <a:ext cx="5502000" cy="27429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Interpreting Shariah using ijtihad</a:t>
            </a:r>
            <a:endParaRPr/>
          </a:p>
        </p:txBody>
      </p:sp>
      <p:sp>
        <p:nvSpPr>
          <p:cNvPr id="2462" name="Google Shape;2462;p240"/>
          <p:cNvSpPr txBox="1">
            <a:spLocks noGrp="1"/>
          </p:cNvSpPr>
          <p:nvPr>
            <p:ph type="subTitle" idx="1"/>
          </p:nvPr>
        </p:nvSpPr>
        <p:spPr>
          <a:xfrm>
            <a:off x="966425" y="4327975"/>
            <a:ext cx="5942400" cy="6699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Religious law: What is the social context and relevance today?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66"/>
        <p:cNvGrpSpPr/>
        <p:nvPr/>
      </p:nvGrpSpPr>
      <p:grpSpPr>
        <a:xfrm>
          <a:off x="0" y="0"/>
          <a:ext cx="0" cy="0"/>
          <a:chOff x="0" y="0"/>
          <a:chExt cx="0" cy="0"/>
        </a:xfrm>
      </p:grpSpPr>
      <p:sp>
        <p:nvSpPr>
          <p:cNvPr id="2467" name="Google Shape;2467;p241"/>
          <p:cNvSpPr txBox="1">
            <a:spLocks noGrp="1"/>
          </p:cNvSpPr>
          <p:nvPr>
            <p:ph type="title"/>
          </p:nvPr>
        </p:nvSpPr>
        <p:spPr>
          <a:xfrm>
            <a:off x="324000" y="152400"/>
            <a:ext cx="7135200" cy="307800"/>
          </a:xfrm>
          <a:prstGeom prst="rect">
            <a:avLst/>
          </a:prstGeom>
        </p:spPr>
        <p:txBody>
          <a:bodyPr spcFirstLastPara="1" wrap="square" lIns="0" tIns="0" rIns="0" bIns="0" anchor="ctr" anchorCtr="0">
            <a:spAutoFit/>
          </a:bodyPr>
          <a:lstStyle/>
          <a:p>
            <a:pPr marL="0" lvl="0" indent="0" algn="l" rtl="0">
              <a:spcBef>
                <a:spcPts val="0"/>
              </a:spcBef>
              <a:spcAft>
                <a:spcPts val="0"/>
              </a:spcAft>
              <a:buNone/>
            </a:pPr>
            <a:r>
              <a:rPr lang="en-GB"/>
              <a:t>The meaning of ijtihad</a:t>
            </a:r>
            <a:endParaRPr/>
          </a:p>
        </p:txBody>
      </p:sp>
      <p:sp>
        <p:nvSpPr>
          <p:cNvPr id="2468" name="Google Shape;2468;p241"/>
          <p:cNvSpPr txBox="1">
            <a:spLocks noGrp="1"/>
          </p:cNvSpPr>
          <p:nvPr>
            <p:ph type="body" idx="1"/>
          </p:nvPr>
        </p:nvSpPr>
        <p:spPr>
          <a:xfrm>
            <a:off x="347400" y="810000"/>
            <a:ext cx="5198400" cy="31929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n-GB"/>
              <a:t>The term </a:t>
            </a:r>
            <a:r>
              <a:rPr lang="en-GB" b="1"/>
              <a:t>ijtihad</a:t>
            </a:r>
            <a:r>
              <a:rPr lang="en-GB"/>
              <a:t> comes from the word jihad, which means struggle, effort, or fight, i.e. the effort or struggle to find the answer.</a:t>
            </a:r>
            <a:endParaRPr/>
          </a:p>
          <a:p>
            <a:pPr marL="0" lvl="0" indent="0" algn="l" rtl="0">
              <a:spcBef>
                <a:spcPts val="1000"/>
              </a:spcBef>
              <a:spcAft>
                <a:spcPts val="1000"/>
              </a:spcAft>
              <a:buNone/>
            </a:pPr>
            <a:r>
              <a:rPr lang="en-GB" b="1"/>
              <a:t>Ijtihad</a:t>
            </a:r>
            <a:r>
              <a:rPr lang="en-GB"/>
              <a:t> is the </a:t>
            </a:r>
            <a:r>
              <a:rPr lang="en-GB">
                <a:solidFill>
                  <a:schemeClr val="accent4"/>
                </a:solidFill>
              </a:rPr>
              <a:t>human effort </a:t>
            </a:r>
            <a:r>
              <a:rPr lang="en-GB"/>
              <a:t>of </a:t>
            </a:r>
            <a:r>
              <a:rPr lang="en-GB" b="1"/>
              <a:t>interpreting </a:t>
            </a:r>
            <a:r>
              <a:rPr lang="en-GB"/>
              <a:t>the Qur'an and </a:t>
            </a:r>
            <a:r>
              <a:rPr lang="en-GB" b="1"/>
              <a:t>Hadith</a:t>
            </a:r>
            <a:r>
              <a:rPr lang="en-GB"/>
              <a:t> (the </a:t>
            </a:r>
            <a:r>
              <a:rPr lang="en-GB" b="1"/>
              <a:t>Shariah</a:t>
            </a:r>
            <a:r>
              <a:rPr lang="en-GB"/>
              <a:t>) to identify the best action today.</a:t>
            </a:r>
            <a:endParaRPr/>
          </a:p>
        </p:txBody>
      </p:sp>
      <p:pic>
        <p:nvPicPr>
          <p:cNvPr id="2469" name="Google Shape;2469;p241" title="climber-9491285_1280 (1).png"/>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5742037" y="1311025"/>
            <a:ext cx="3064800" cy="219085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73"/>
        <p:cNvGrpSpPr/>
        <p:nvPr/>
      </p:nvGrpSpPr>
      <p:grpSpPr>
        <a:xfrm>
          <a:off x="0" y="0"/>
          <a:ext cx="0" cy="0"/>
          <a:chOff x="0" y="0"/>
          <a:chExt cx="0" cy="0"/>
        </a:xfrm>
      </p:grpSpPr>
      <p:sp>
        <p:nvSpPr>
          <p:cNvPr id="2474" name="Google Shape;2474;p242"/>
          <p:cNvSpPr txBox="1">
            <a:spLocks noGrp="1"/>
          </p:cNvSpPr>
          <p:nvPr>
            <p:ph type="title"/>
          </p:nvPr>
        </p:nvSpPr>
        <p:spPr>
          <a:xfrm>
            <a:off x="324000" y="152400"/>
            <a:ext cx="7135200" cy="2862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GB"/>
              <a:t>The meaning of ijtihad</a:t>
            </a:r>
            <a:endParaRPr/>
          </a:p>
        </p:txBody>
      </p:sp>
      <p:pic>
        <p:nvPicPr>
          <p:cNvPr id="2475" name="Google Shape;2475;p242"/>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337425" y="1480125"/>
            <a:ext cx="6253901" cy="767051"/>
          </a:xfrm>
          <a:prstGeom prst="rect">
            <a:avLst/>
          </a:prstGeom>
          <a:noFill/>
          <a:ln>
            <a:noFill/>
          </a:ln>
        </p:spPr>
      </p:pic>
      <p:sp>
        <p:nvSpPr>
          <p:cNvPr id="2476" name="Google Shape;2476;p242"/>
          <p:cNvSpPr txBox="1"/>
          <p:nvPr/>
        </p:nvSpPr>
        <p:spPr>
          <a:xfrm flipH="1">
            <a:off x="1468350" y="1608000"/>
            <a:ext cx="6754800" cy="277200"/>
          </a:xfrm>
          <a:prstGeom prst="rect">
            <a:avLst/>
          </a:prstGeom>
          <a:noFill/>
          <a:ln>
            <a:noFill/>
          </a:ln>
        </p:spPr>
        <p:txBody>
          <a:bodyPr spcFirstLastPara="1" wrap="square" lIns="0" tIns="0" rIns="0" bIns="0" anchor="ctr" anchorCtr="0">
            <a:spAutoFit/>
          </a:bodyPr>
          <a:lstStyle/>
          <a:p>
            <a:pPr marL="0" lvl="0" indent="0" algn="l" rtl="0">
              <a:lnSpc>
                <a:spcPct val="100000"/>
              </a:lnSpc>
              <a:spcBef>
                <a:spcPts val="0"/>
              </a:spcBef>
              <a:spcAft>
                <a:spcPts val="0"/>
              </a:spcAft>
              <a:buNone/>
            </a:pPr>
            <a:r>
              <a:rPr lang="en-GB" sz="1800">
                <a:solidFill>
                  <a:srgbClr val="222222"/>
                </a:solidFill>
                <a:latin typeface="Lexend"/>
                <a:ea typeface="Lexend"/>
                <a:cs typeface="Lexend"/>
                <a:sym typeface="Lexend"/>
              </a:rPr>
              <a:t>Did the Prophet Muhammad agree with using </a:t>
            </a:r>
            <a:r>
              <a:rPr lang="en-GB" sz="1800" b="1">
                <a:solidFill>
                  <a:srgbClr val="222222"/>
                </a:solidFill>
                <a:latin typeface="Lexend"/>
                <a:ea typeface="Lexend"/>
                <a:cs typeface="Lexend"/>
                <a:sym typeface="Lexend"/>
              </a:rPr>
              <a:t>ijtihad</a:t>
            </a:r>
            <a:r>
              <a:rPr lang="en-GB" sz="1800">
                <a:solidFill>
                  <a:srgbClr val="222222"/>
                </a:solidFill>
                <a:latin typeface="Lexend"/>
                <a:ea typeface="Lexend"/>
                <a:cs typeface="Lexend"/>
                <a:sym typeface="Lexend"/>
              </a:rPr>
              <a:t>? </a:t>
            </a:r>
            <a:endParaRPr sz="1800">
              <a:solidFill>
                <a:srgbClr val="222222"/>
              </a:solidFill>
              <a:latin typeface="Lexend"/>
              <a:ea typeface="Lexend"/>
              <a:cs typeface="Lexend"/>
              <a:sym typeface="Lexend"/>
            </a:endParaRPr>
          </a:p>
        </p:txBody>
      </p:sp>
      <p:pic>
        <p:nvPicPr>
          <p:cNvPr id="2477" name="Google Shape;2477;p24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flipH="1">
            <a:off x="384398" y="2571750"/>
            <a:ext cx="7206927" cy="2060050"/>
          </a:xfrm>
          <a:prstGeom prst="rect">
            <a:avLst/>
          </a:prstGeom>
          <a:noFill/>
          <a:ln>
            <a:noFill/>
          </a:ln>
        </p:spPr>
      </p:pic>
      <p:sp>
        <p:nvSpPr>
          <p:cNvPr id="2478" name="Google Shape;2478;p242"/>
          <p:cNvSpPr txBox="1"/>
          <p:nvPr/>
        </p:nvSpPr>
        <p:spPr>
          <a:xfrm>
            <a:off x="497700" y="2659500"/>
            <a:ext cx="6961500" cy="15516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Yes, even during his lifetime. There is a famous story about this in the </a:t>
            </a:r>
            <a:r>
              <a:rPr lang="en-GB" sz="1800" b="1">
                <a:solidFill>
                  <a:srgbClr val="222222"/>
                </a:solidFill>
                <a:latin typeface="Lexend"/>
                <a:ea typeface="Lexend"/>
                <a:cs typeface="Lexend"/>
                <a:sym typeface="Lexend"/>
              </a:rPr>
              <a:t>Hadith</a:t>
            </a:r>
            <a:r>
              <a:rPr lang="en-GB" sz="1800">
                <a:solidFill>
                  <a:srgbClr val="222222"/>
                </a:solidFill>
                <a:latin typeface="Lexend"/>
                <a:ea typeface="Lexend"/>
                <a:cs typeface="Lexend"/>
                <a:sym typeface="Lexend"/>
              </a:rPr>
              <a:t>. The Prophet sent one of his companions, Muadh, to be a judge in Yemen. </a:t>
            </a:r>
            <a:endParaRPr sz="1800">
              <a:solidFill>
                <a:srgbClr val="222222"/>
              </a:solidFill>
              <a:latin typeface="Lexend"/>
              <a:ea typeface="Lexend"/>
              <a:cs typeface="Lexend"/>
              <a:sym typeface="Lexend"/>
            </a:endParaRPr>
          </a:p>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When Muadh was about to set off, the Prophet asked him how he would make judgements.</a:t>
            </a:r>
            <a:endParaRPr sz="1800">
              <a:solidFill>
                <a:srgbClr val="222222"/>
              </a:solidFill>
              <a:latin typeface="Lexend"/>
              <a:ea typeface="Lexend"/>
              <a:cs typeface="Lexend"/>
              <a:sym typeface="Lexend"/>
            </a:endParaRPr>
          </a:p>
        </p:txBody>
      </p:sp>
      <p:sp>
        <p:nvSpPr>
          <p:cNvPr id="2479" name="Google Shape;2479;p242"/>
          <p:cNvSpPr txBox="1"/>
          <p:nvPr/>
        </p:nvSpPr>
        <p:spPr>
          <a:xfrm>
            <a:off x="582549" y="2163700"/>
            <a:ext cx="799800" cy="277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Alex</a:t>
            </a:r>
            <a:endParaRPr sz="1800">
              <a:solidFill>
                <a:srgbClr val="222222"/>
              </a:solidFill>
              <a:latin typeface="Lexend"/>
              <a:ea typeface="Lexend"/>
              <a:cs typeface="Lexend"/>
              <a:sym typeface="Lexend"/>
            </a:endParaRPr>
          </a:p>
        </p:txBody>
      </p:sp>
      <p:sp>
        <p:nvSpPr>
          <p:cNvPr id="2480" name="Google Shape;2480;p242"/>
          <p:cNvSpPr txBox="1"/>
          <p:nvPr/>
        </p:nvSpPr>
        <p:spPr>
          <a:xfrm>
            <a:off x="7591325" y="4217050"/>
            <a:ext cx="15636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Sarah</a:t>
            </a:r>
            <a:endParaRPr sz="1800"/>
          </a:p>
        </p:txBody>
      </p:sp>
      <p:sp>
        <p:nvSpPr>
          <p:cNvPr id="2481" name="Google Shape;2481;p242"/>
          <p:cNvSpPr txBox="1"/>
          <p:nvPr/>
        </p:nvSpPr>
        <p:spPr>
          <a:xfrm>
            <a:off x="321650" y="788575"/>
            <a:ext cx="7206900" cy="277200"/>
          </a:xfrm>
          <a:prstGeom prst="rect">
            <a:avLst/>
          </a:prstGeom>
          <a:noFill/>
          <a:ln>
            <a:noFill/>
          </a:ln>
        </p:spPr>
        <p:txBody>
          <a:bodyPr spcFirstLastPara="1" wrap="square" lIns="0" tIns="0" rIns="91425" bIns="91425" anchor="t" anchorCtr="0">
            <a:no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Alex wants to speak to a different Muslim about using </a:t>
            </a:r>
            <a:r>
              <a:rPr lang="en-GB" sz="1800" b="1">
                <a:solidFill>
                  <a:schemeClr val="dk1"/>
                </a:solidFill>
                <a:latin typeface="Lexend"/>
                <a:ea typeface="Lexend"/>
                <a:cs typeface="Lexend"/>
                <a:sym typeface="Lexend"/>
              </a:rPr>
              <a:t>ijtihad</a:t>
            </a:r>
            <a:r>
              <a:rPr lang="en-GB" sz="1800">
                <a:solidFill>
                  <a:schemeClr val="dk1"/>
                </a:solidFill>
                <a:latin typeface="Lexend"/>
                <a:ea typeface="Lexend"/>
                <a:cs typeface="Lexend"/>
                <a:sym typeface="Lexend"/>
              </a:rPr>
              <a:t>. He speaks to Sarah, who is a Muslim living in the UK.</a:t>
            </a:r>
            <a:endParaRPr sz="2000">
              <a:solidFill>
                <a:schemeClr val="dk1"/>
              </a:solidFill>
              <a:latin typeface="Lexend"/>
              <a:ea typeface="Lexend"/>
              <a:cs typeface="Lexend"/>
              <a:sym typeface="Lexend"/>
            </a:endParaRPr>
          </a:p>
        </p:txBody>
      </p:sp>
      <p:pic>
        <p:nvPicPr>
          <p:cNvPr id="2482" name="Google Shape;2482;p242"/>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flipH="1">
            <a:off x="497698" y="1509374"/>
            <a:ext cx="614401" cy="708550"/>
          </a:xfrm>
          <a:prstGeom prst="rect">
            <a:avLst/>
          </a:prstGeom>
          <a:noFill/>
          <a:ln>
            <a:noFill/>
          </a:ln>
        </p:spPr>
      </p:pic>
      <p:pic>
        <p:nvPicPr>
          <p:cNvPr id="2483" name="Google Shape;2483;p242"/>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7652925" y="3091725"/>
            <a:ext cx="1167073" cy="116707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87"/>
        <p:cNvGrpSpPr/>
        <p:nvPr/>
      </p:nvGrpSpPr>
      <p:grpSpPr>
        <a:xfrm>
          <a:off x="0" y="0"/>
          <a:ext cx="0" cy="0"/>
          <a:chOff x="0" y="0"/>
          <a:chExt cx="0" cy="0"/>
        </a:xfrm>
      </p:grpSpPr>
      <p:sp>
        <p:nvSpPr>
          <p:cNvPr id="2488" name="Google Shape;2488;p243"/>
          <p:cNvSpPr txBox="1">
            <a:spLocks noGrp="1"/>
          </p:cNvSpPr>
          <p:nvPr>
            <p:ph type="title"/>
          </p:nvPr>
        </p:nvSpPr>
        <p:spPr>
          <a:xfrm>
            <a:off x="324000" y="152400"/>
            <a:ext cx="7135200" cy="2862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GB"/>
              <a:t>The meaning of ijtihad</a:t>
            </a:r>
            <a:endParaRPr/>
          </a:p>
        </p:txBody>
      </p:sp>
      <p:sp>
        <p:nvSpPr>
          <p:cNvPr id="2489" name="Google Shape;2489;p243"/>
          <p:cNvSpPr txBox="1"/>
          <p:nvPr/>
        </p:nvSpPr>
        <p:spPr>
          <a:xfrm flipH="1">
            <a:off x="1424700" y="401400"/>
            <a:ext cx="6034500" cy="277200"/>
          </a:xfrm>
          <a:prstGeom prst="rect">
            <a:avLst/>
          </a:prstGeom>
          <a:noFill/>
          <a:ln>
            <a:noFill/>
          </a:ln>
        </p:spPr>
        <p:txBody>
          <a:bodyPr spcFirstLastPara="1" wrap="square" lIns="0" tIns="0" rIns="0" bIns="0" anchor="ctr" anchorCtr="0">
            <a:spAutoFit/>
          </a:bodyPr>
          <a:lstStyle/>
          <a:p>
            <a:pPr marL="0" lvl="0" indent="0" algn="l" rtl="0">
              <a:lnSpc>
                <a:spcPct val="100000"/>
              </a:lnSpc>
              <a:spcBef>
                <a:spcPts val="0"/>
              </a:spcBef>
              <a:spcAft>
                <a:spcPts val="0"/>
              </a:spcAft>
              <a:buNone/>
            </a:pPr>
            <a:endParaRPr sz="1800">
              <a:solidFill>
                <a:srgbClr val="222222"/>
              </a:solidFill>
              <a:latin typeface="Lexend"/>
              <a:ea typeface="Lexend"/>
              <a:cs typeface="Lexend"/>
              <a:sym typeface="Lexend"/>
            </a:endParaRPr>
          </a:p>
        </p:txBody>
      </p:sp>
      <p:sp>
        <p:nvSpPr>
          <p:cNvPr id="2490" name="Google Shape;2490;p243"/>
          <p:cNvSpPr txBox="1"/>
          <p:nvPr/>
        </p:nvSpPr>
        <p:spPr>
          <a:xfrm>
            <a:off x="360848" y="1816366"/>
            <a:ext cx="984300" cy="277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Prophet</a:t>
            </a:r>
            <a:endParaRPr sz="1800">
              <a:solidFill>
                <a:srgbClr val="222222"/>
              </a:solidFill>
              <a:latin typeface="Lexend"/>
              <a:ea typeface="Lexend"/>
              <a:cs typeface="Lexend"/>
              <a:sym typeface="Lexend"/>
            </a:endParaRPr>
          </a:p>
        </p:txBody>
      </p:sp>
      <p:sp>
        <p:nvSpPr>
          <p:cNvPr id="2491" name="Google Shape;2491;p243"/>
          <p:cNvSpPr txBox="1"/>
          <p:nvPr/>
        </p:nvSpPr>
        <p:spPr>
          <a:xfrm>
            <a:off x="397850" y="788575"/>
            <a:ext cx="5376600" cy="2772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0"/>
              </a:spcAft>
              <a:buNone/>
            </a:pPr>
            <a:r>
              <a:rPr lang="en-GB" sz="1800">
                <a:solidFill>
                  <a:schemeClr val="dk1"/>
                </a:solidFill>
                <a:latin typeface="Lexend"/>
                <a:ea typeface="Lexend"/>
                <a:cs typeface="Lexend"/>
                <a:sym typeface="Lexend"/>
              </a:rPr>
              <a:t>This is the conversation found in the </a:t>
            </a:r>
            <a:r>
              <a:rPr lang="en-GB" sz="1800" b="1">
                <a:solidFill>
                  <a:schemeClr val="dk1"/>
                </a:solidFill>
                <a:latin typeface="Lexend"/>
                <a:ea typeface="Lexend"/>
                <a:cs typeface="Lexend"/>
                <a:sym typeface="Lexend"/>
              </a:rPr>
              <a:t>Hadith</a:t>
            </a:r>
            <a:r>
              <a:rPr lang="en-GB" sz="1800">
                <a:solidFill>
                  <a:schemeClr val="dk1"/>
                </a:solidFill>
                <a:latin typeface="Lexend"/>
                <a:ea typeface="Lexend"/>
                <a:cs typeface="Lexend"/>
                <a:sym typeface="Lexend"/>
              </a:rPr>
              <a:t>: </a:t>
            </a:r>
            <a:endParaRPr sz="2000">
              <a:solidFill>
                <a:schemeClr val="dk1"/>
              </a:solidFill>
              <a:latin typeface="Lexend"/>
              <a:ea typeface="Lexend"/>
              <a:cs typeface="Lexend"/>
              <a:sym typeface="Lexend"/>
            </a:endParaRPr>
          </a:p>
        </p:txBody>
      </p:sp>
      <p:pic>
        <p:nvPicPr>
          <p:cNvPr id="2492" name="Google Shape;2492;p243"/>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261750" y="1259383"/>
            <a:ext cx="4140401" cy="780400"/>
          </a:xfrm>
          <a:prstGeom prst="rect">
            <a:avLst/>
          </a:prstGeom>
          <a:noFill/>
          <a:ln>
            <a:noFill/>
          </a:ln>
        </p:spPr>
      </p:pic>
      <p:pic>
        <p:nvPicPr>
          <p:cNvPr id="2493" name="Google Shape;2493;p24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flipH="1">
            <a:off x="3340321" y="1873113"/>
            <a:ext cx="4622377" cy="924875"/>
          </a:xfrm>
          <a:prstGeom prst="rect">
            <a:avLst/>
          </a:prstGeom>
          <a:noFill/>
          <a:ln>
            <a:noFill/>
          </a:ln>
        </p:spPr>
      </p:pic>
      <p:sp>
        <p:nvSpPr>
          <p:cNvPr id="2494" name="Google Shape;2494;p243"/>
          <p:cNvSpPr txBox="1"/>
          <p:nvPr/>
        </p:nvSpPr>
        <p:spPr>
          <a:xfrm flipH="1">
            <a:off x="3458700" y="2056125"/>
            <a:ext cx="4961700" cy="277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According to the Book of Allah (Qur’an).</a:t>
            </a:r>
            <a:endParaRPr sz="1800">
              <a:solidFill>
                <a:srgbClr val="222222"/>
              </a:solidFill>
              <a:latin typeface="Lexend"/>
              <a:ea typeface="Lexend"/>
              <a:cs typeface="Lexend"/>
              <a:sym typeface="Lexend"/>
            </a:endParaRPr>
          </a:p>
        </p:txBody>
      </p:sp>
      <p:sp>
        <p:nvSpPr>
          <p:cNvPr id="2495" name="Google Shape;2495;p243"/>
          <p:cNvSpPr txBox="1"/>
          <p:nvPr/>
        </p:nvSpPr>
        <p:spPr>
          <a:xfrm flipH="1">
            <a:off x="1379125" y="1383908"/>
            <a:ext cx="4185600" cy="277200"/>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GB" sz="1800">
                <a:solidFill>
                  <a:schemeClr val="dk1"/>
                </a:solidFill>
                <a:latin typeface="Lexend"/>
                <a:ea typeface="Lexend"/>
                <a:cs typeface="Lexend"/>
                <a:sym typeface="Lexend"/>
              </a:rPr>
              <a:t>According to what will you judge?</a:t>
            </a:r>
            <a:endParaRPr sz="1800">
              <a:solidFill>
                <a:srgbClr val="222222"/>
              </a:solidFill>
              <a:latin typeface="Lexend"/>
              <a:ea typeface="Lexend"/>
              <a:cs typeface="Lexend"/>
              <a:sym typeface="Lexend"/>
            </a:endParaRPr>
          </a:p>
        </p:txBody>
      </p:sp>
      <p:sp>
        <p:nvSpPr>
          <p:cNvPr id="2496" name="Google Shape;2496;p243"/>
          <p:cNvSpPr txBox="1"/>
          <p:nvPr/>
        </p:nvSpPr>
        <p:spPr>
          <a:xfrm>
            <a:off x="7595269" y="2653041"/>
            <a:ext cx="1497000" cy="369300"/>
          </a:xfrm>
          <a:prstGeom prst="rect">
            <a:avLst/>
          </a:prstGeom>
          <a:noFill/>
          <a:ln>
            <a:noFill/>
          </a:ln>
        </p:spPr>
        <p:txBody>
          <a:bodyPr spcFirstLastPara="1" wrap="square" lIns="0" tIns="0" rIns="91425" bIns="91425" anchor="t" anchorCtr="0">
            <a:sp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Muadh</a:t>
            </a:r>
            <a:endParaRPr/>
          </a:p>
        </p:txBody>
      </p:sp>
      <p:sp>
        <p:nvSpPr>
          <p:cNvPr id="2497" name="Google Shape;2497;p243"/>
          <p:cNvSpPr txBox="1"/>
          <p:nvPr/>
        </p:nvSpPr>
        <p:spPr>
          <a:xfrm>
            <a:off x="320120" y="3348341"/>
            <a:ext cx="984300" cy="277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Prophet</a:t>
            </a:r>
            <a:endParaRPr sz="1800">
              <a:solidFill>
                <a:srgbClr val="222222"/>
              </a:solidFill>
              <a:latin typeface="Lexend"/>
              <a:ea typeface="Lexend"/>
              <a:cs typeface="Lexend"/>
              <a:sym typeface="Lexend"/>
            </a:endParaRPr>
          </a:p>
        </p:txBody>
      </p:sp>
      <p:pic>
        <p:nvPicPr>
          <p:cNvPr id="2498" name="Google Shape;2498;p243"/>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221023" y="2791358"/>
            <a:ext cx="4140401" cy="780400"/>
          </a:xfrm>
          <a:prstGeom prst="rect">
            <a:avLst/>
          </a:prstGeom>
          <a:noFill/>
          <a:ln>
            <a:noFill/>
          </a:ln>
        </p:spPr>
      </p:pic>
      <p:pic>
        <p:nvPicPr>
          <p:cNvPr id="2499" name="Google Shape;2499;p24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flipH="1">
            <a:off x="3055721" y="3575061"/>
            <a:ext cx="4622377" cy="924875"/>
          </a:xfrm>
          <a:prstGeom prst="rect">
            <a:avLst/>
          </a:prstGeom>
          <a:noFill/>
          <a:ln>
            <a:noFill/>
          </a:ln>
        </p:spPr>
      </p:pic>
      <p:sp>
        <p:nvSpPr>
          <p:cNvPr id="2500" name="Google Shape;2500;p243"/>
          <p:cNvSpPr txBox="1"/>
          <p:nvPr/>
        </p:nvSpPr>
        <p:spPr>
          <a:xfrm flipH="1">
            <a:off x="3174098" y="3713720"/>
            <a:ext cx="4448700" cy="277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According to your Sunnah.</a:t>
            </a:r>
            <a:endParaRPr sz="1800">
              <a:solidFill>
                <a:srgbClr val="222222"/>
              </a:solidFill>
              <a:latin typeface="Lexend"/>
              <a:ea typeface="Lexend"/>
              <a:cs typeface="Lexend"/>
              <a:sym typeface="Lexend"/>
            </a:endParaRPr>
          </a:p>
        </p:txBody>
      </p:sp>
      <p:sp>
        <p:nvSpPr>
          <p:cNvPr id="2501" name="Google Shape;2501;p243"/>
          <p:cNvSpPr txBox="1"/>
          <p:nvPr/>
        </p:nvSpPr>
        <p:spPr>
          <a:xfrm flipH="1">
            <a:off x="1338398" y="2915883"/>
            <a:ext cx="4185600" cy="277200"/>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GB" sz="1800">
                <a:solidFill>
                  <a:schemeClr val="dk1"/>
                </a:solidFill>
                <a:latin typeface="Lexend"/>
                <a:ea typeface="Lexend"/>
                <a:cs typeface="Lexend"/>
                <a:sym typeface="Lexend"/>
              </a:rPr>
              <a:t>And if you find nothing?</a:t>
            </a:r>
            <a:endParaRPr sz="1800">
              <a:solidFill>
                <a:srgbClr val="222222"/>
              </a:solidFill>
              <a:latin typeface="Lexend"/>
              <a:ea typeface="Lexend"/>
              <a:cs typeface="Lexend"/>
              <a:sym typeface="Lexend"/>
            </a:endParaRPr>
          </a:p>
        </p:txBody>
      </p:sp>
      <p:sp>
        <p:nvSpPr>
          <p:cNvPr id="2502" name="Google Shape;2502;p243"/>
          <p:cNvSpPr txBox="1"/>
          <p:nvPr/>
        </p:nvSpPr>
        <p:spPr>
          <a:xfrm>
            <a:off x="7310669" y="4310648"/>
            <a:ext cx="1497000" cy="369300"/>
          </a:xfrm>
          <a:prstGeom prst="rect">
            <a:avLst/>
          </a:prstGeom>
          <a:noFill/>
          <a:ln>
            <a:noFill/>
          </a:ln>
        </p:spPr>
        <p:txBody>
          <a:bodyPr spcFirstLastPara="1" wrap="square" lIns="0" tIns="0" rIns="91425" bIns="91425" anchor="t" anchorCtr="0">
            <a:sp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Muadh</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9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9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9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0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9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0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06"/>
        <p:cNvGrpSpPr/>
        <p:nvPr/>
      </p:nvGrpSpPr>
      <p:grpSpPr>
        <a:xfrm>
          <a:off x="0" y="0"/>
          <a:ext cx="0" cy="0"/>
          <a:chOff x="0" y="0"/>
          <a:chExt cx="0" cy="0"/>
        </a:xfrm>
      </p:grpSpPr>
      <p:sp>
        <p:nvSpPr>
          <p:cNvPr id="2507" name="Google Shape;2507;p244"/>
          <p:cNvSpPr txBox="1">
            <a:spLocks noGrp="1"/>
          </p:cNvSpPr>
          <p:nvPr>
            <p:ph type="title"/>
          </p:nvPr>
        </p:nvSpPr>
        <p:spPr>
          <a:xfrm>
            <a:off x="324000" y="152400"/>
            <a:ext cx="7135200" cy="2862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GB"/>
              <a:t>The meaning of ijtihad</a:t>
            </a:r>
            <a:endParaRPr/>
          </a:p>
        </p:txBody>
      </p:sp>
      <p:sp>
        <p:nvSpPr>
          <p:cNvPr id="2508" name="Google Shape;2508;p244"/>
          <p:cNvSpPr txBox="1"/>
          <p:nvPr/>
        </p:nvSpPr>
        <p:spPr>
          <a:xfrm flipH="1">
            <a:off x="1424700" y="401400"/>
            <a:ext cx="6034500" cy="277200"/>
          </a:xfrm>
          <a:prstGeom prst="rect">
            <a:avLst/>
          </a:prstGeom>
          <a:noFill/>
          <a:ln>
            <a:noFill/>
          </a:ln>
        </p:spPr>
        <p:txBody>
          <a:bodyPr spcFirstLastPara="1" wrap="square" lIns="0" tIns="0" rIns="0" bIns="0" anchor="ctr" anchorCtr="0">
            <a:spAutoFit/>
          </a:bodyPr>
          <a:lstStyle/>
          <a:p>
            <a:pPr marL="0" lvl="0" indent="0" algn="l" rtl="0">
              <a:lnSpc>
                <a:spcPct val="100000"/>
              </a:lnSpc>
              <a:spcBef>
                <a:spcPts val="0"/>
              </a:spcBef>
              <a:spcAft>
                <a:spcPts val="0"/>
              </a:spcAft>
              <a:buNone/>
            </a:pPr>
            <a:endParaRPr sz="1800">
              <a:solidFill>
                <a:srgbClr val="222222"/>
              </a:solidFill>
              <a:latin typeface="Lexend"/>
              <a:ea typeface="Lexend"/>
              <a:cs typeface="Lexend"/>
              <a:sym typeface="Lexend"/>
            </a:endParaRPr>
          </a:p>
        </p:txBody>
      </p:sp>
      <p:sp>
        <p:nvSpPr>
          <p:cNvPr id="2509" name="Google Shape;2509;p244"/>
          <p:cNvSpPr txBox="1"/>
          <p:nvPr/>
        </p:nvSpPr>
        <p:spPr>
          <a:xfrm>
            <a:off x="360848" y="1816366"/>
            <a:ext cx="984300" cy="277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Prophet</a:t>
            </a:r>
            <a:endParaRPr sz="1800">
              <a:solidFill>
                <a:srgbClr val="222222"/>
              </a:solidFill>
              <a:latin typeface="Lexend"/>
              <a:ea typeface="Lexend"/>
              <a:cs typeface="Lexend"/>
              <a:sym typeface="Lexend"/>
            </a:endParaRPr>
          </a:p>
        </p:txBody>
      </p:sp>
      <p:sp>
        <p:nvSpPr>
          <p:cNvPr id="2510" name="Google Shape;2510;p244"/>
          <p:cNvSpPr txBox="1"/>
          <p:nvPr/>
        </p:nvSpPr>
        <p:spPr>
          <a:xfrm>
            <a:off x="397850" y="788575"/>
            <a:ext cx="7644300" cy="2772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0"/>
              </a:spcAft>
              <a:buNone/>
            </a:pPr>
            <a:r>
              <a:rPr lang="en-GB" sz="1800">
                <a:solidFill>
                  <a:schemeClr val="dk1"/>
                </a:solidFill>
                <a:latin typeface="Lexend"/>
                <a:ea typeface="Lexend"/>
                <a:cs typeface="Lexend"/>
                <a:sym typeface="Lexend"/>
              </a:rPr>
              <a:t>The conversation continued: </a:t>
            </a:r>
            <a:endParaRPr sz="2000">
              <a:solidFill>
                <a:schemeClr val="dk1"/>
              </a:solidFill>
              <a:latin typeface="Lexend"/>
              <a:ea typeface="Lexend"/>
              <a:cs typeface="Lexend"/>
              <a:sym typeface="Lexend"/>
            </a:endParaRPr>
          </a:p>
        </p:txBody>
      </p:sp>
      <p:pic>
        <p:nvPicPr>
          <p:cNvPr id="2511" name="Google Shape;2511;p244"/>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261750" y="1259383"/>
            <a:ext cx="4140401" cy="780400"/>
          </a:xfrm>
          <a:prstGeom prst="rect">
            <a:avLst/>
          </a:prstGeom>
          <a:noFill/>
          <a:ln>
            <a:noFill/>
          </a:ln>
        </p:spPr>
      </p:pic>
      <p:pic>
        <p:nvPicPr>
          <p:cNvPr id="2512" name="Google Shape;2512;p24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flipH="1">
            <a:off x="2150523" y="2160000"/>
            <a:ext cx="5963802" cy="871700"/>
          </a:xfrm>
          <a:prstGeom prst="rect">
            <a:avLst/>
          </a:prstGeom>
          <a:noFill/>
          <a:ln>
            <a:noFill/>
          </a:ln>
        </p:spPr>
      </p:pic>
      <p:sp>
        <p:nvSpPr>
          <p:cNvPr id="2513" name="Google Shape;2513;p244"/>
          <p:cNvSpPr txBox="1"/>
          <p:nvPr/>
        </p:nvSpPr>
        <p:spPr>
          <a:xfrm flipH="1">
            <a:off x="2239200" y="2303150"/>
            <a:ext cx="6904800" cy="277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Then I shall try my best to form my own judgement.</a:t>
            </a:r>
            <a:endParaRPr sz="1800">
              <a:solidFill>
                <a:srgbClr val="222222"/>
              </a:solidFill>
              <a:latin typeface="Lexend"/>
              <a:ea typeface="Lexend"/>
              <a:cs typeface="Lexend"/>
              <a:sym typeface="Lexend"/>
            </a:endParaRPr>
          </a:p>
        </p:txBody>
      </p:sp>
      <p:sp>
        <p:nvSpPr>
          <p:cNvPr id="2514" name="Google Shape;2514;p244"/>
          <p:cNvSpPr txBox="1"/>
          <p:nvPr/>
        </p:nvSpPr>
        <p:spPr>
          <a:xfrm flipH="1">
            <a:off x="1379125" y="1383908"/>
            <a:ext cx="4185600" cy="277200"/>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GB" sz="1800">
                <a:solidFill>
                  <a:schemeClr val="dk1"/>
                </a:solidFill>
                <a:latin typeface="Lexend"/>
                <a:ea typeface="Lexend"/>
                <a:cs typeface="Lexend"/>
                <a:sym typeface="Lexend"/>
              </a:rPr>
              <a:t>And if you find nothing?</a:t>
            </a:r>
            <a:endParaRPr sz="1800">
              <a:solidFill>
                <a:srgbClr val="222222"/>
              </a:solidFill>
              <a:latin typeface="Lexend"/>
              <a:ea typeface="Lexend"/>
              <a:cs typeface="Lexend"/>
              <a:sym typeface="Lexend"/>
            </a:endParaRPr>
          </a:p>
        </p:txBody>
      </p:sp>
      <p:sp>
        <p:nvSpPr>
          <p:cNvPr id="2515" name="Google Shape;2515;p244"/>
          <p:cNvSpPr txBox="1"/>
          <p:nvPr/>
        </p:nvSpPr>
        <p:spPr>
          <a:xfrm>
            <a:off x="7587879" y="2931974"/>
            <a:ext cx="1497000" cy="369300"/>
          </a:xfrm>
          <a:prstGeom prst="rect">
            <a:avLst/>
          </a:prstGeom>
          <a:noFill/>
          <a:ln>
            <a:noFill/>
          </a:ln>
        </p:spPr>
        <p:txBody>
          <a:bodyPr spcFirstLastPara="1" wrap="square" lIns="0" tIns="0" rIns="91425" bIns="91425" anchor="t" anchorCtr="0">
            <a:sp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Muadh</a:t>
            </a:r>
            <a:endParaRPr/>
          </a:p>
        </p:txBody>
      </p:sp>
      <p:sp>
        <p:nvSpPr>
          <p:cNvPr id="2516" name="Google Shape;2516;p244"/>
          <p:cNvSpPr txBox="1"/>
          <p:nvPr/>
        </p:nvSpPr>
        <p:spPr>
          <a:xfrm>
            <a:off x="305340" y="3769576"/>
            <a:ext cx="984300" cy="277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Prophet</a:t>
            </a:r>
            <a:endParaRPr sz="1800">
              <a:solidFill>
                <a:srgbClr val="222222"/>
              </a:solidFill>
              <a:latin typeface="Lexend"/>
              <a:ea typeface="Lexend"/>
              <a:cs typeface="Lexend"/>
              <a:sym typeface="Lexend"/>
            </a:endParaRPr>
          </a:p>
        </p:txBody>
      </p:sp>
      <p:pic>
        <p:nvPicPr>
          <p:cNvPr id="2517" name="Google Shape;2517;p244"/>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1206247" y="3212602"/>
            <a:ext cx="2533125" cy="780400"/>
          </a:xfrm>
          <a:prstGeom prst="rect">
            <a:avLst/>
          </a:prstGeom>
          <a:noFill/>
          <a:ln>
            <a:noFill/>
          </a:ln>
        </p:spPr>
      </p:pic>
      <p:sp>
        <p:nvSpPr>
          <p:cNvPr id="2518" name="Google Shape;2518;p244"/>
          <p:cNvSpPr txBox="1"/>
          <p:nvPr/>
        </p:nvSpPr>
        <p:spPr>
          <a:xfrm flipH="1">
            <a:off x="1323618" y="3337118"/>
            <a:ext cx="4185600" cy="277200"/>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GB" sz="1800">
                <a:solidFill>
                  <a:schemeClr val="dk1"/>
                </a:solidFill>
                <a:latin typeface="Lexend"/>
                <a:ea typeface="Lexend"/>
                <a:cs typeface="Lexend"/>
                <a:sym typeface="Lexend"/>
              </a:rPr>
              <a:t>Praise be to Allah.</a:t>
            </a:r>
            <a:endParaRPr sz="1800">
              <a:solidFill>
                <a:srgbClr val="222222"/>
              </a:solidFill>
              <a:latin typeface="Lexend"/>
              <a:ea typeface="Lexend"/>
              <a:cs typeface="Lexend"/>
              <a:sym typeface="Lexend"/>
            </a:endParaRPr>
          </a:p>
        </p:txBody>
      </p:sp>
      <p:sp>
        <p:nvSpPr>
          <p:cNvPr id="2519" name="Google Shape;2519;p244"/>
          <p:cNvSpPr txBox="1"/>
          <p:nvPr/>
        </p:nvSpPr>
        <p:spPr>
          <a:xfrm>
            <a:off x="360850" y="4371100"/>
            <a:ext cx="7644300" cy="2772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0"/>
              </a:spcAft>
              <a:buNone/>
            </a:pPr>
            <a:r>
              <a:rPr lang="en-GB" sz="1800">
                <a:solidFill>
                  <a:schemeClr val="dk1"/>
                </a:solidFill>
                <a:latin typeface="Lexend"/>
                <a:ea typeface="Lexend"/>
                <a:cs typeface="Lexend"/>
                <a:sym typeface="Lexend"/>
              </a:rPr>
              <a:t>This </a:t>
            </a:r>
            <a:r>
              <a:rPr lang="en-GB" sz="1800" b="1">
                <a:solidFill>
                  <a:schemeClr val="dk1"/>
                </a:solidFill>
                <a:latin typeface="Lexend"/>
                <a:ea typeface="Lexend"/>
                <a:cs typeface="Lexend"/>
                <a:sym typeface="Lexend"/>
              </a:rPr>
              <a:t>Hadith</a:t>
            </a:r>
            <a:r>
              <a:rPr lang="en-GB" sz="1800">
                <a:solidFill>
                  <a:schemeClr val="dk1"/>
                </a:solidFill>
                <a:latin typeface="Lexend"/>
                <a:ea typeface="Lexend"/>
                <a:cs typeface="Lexend"/>
                <a:sym typeface="Lexend"/>
              </a:rPr>
              <a:t> is seen by many Muslims to allow the use of </a:t>
            </a:r>
            <a:r>
              <a:rPr lang="en-GB" sz="1800" b="1">
                <a:solidFill>
                  <a:schemeClr val="dk1"/>
                </a:solidFill>
                <a:latin typeface="Lexend"/>
                <a:ea typeface="Lexend"/>
                <a:cs typeface="Lexend"/>
                <a:sym typeface="Lexend"/>
              </a:rPr>
              <a:t>ijtihad</a:t>
            </a:r>
            <a:r>
              <a:rPr lang="en-GB" sz="1800">
                <a:solidFill>
                  <a:schemeClr val="dk1"/>
                </a:solidFill>
                <a:latin typeface="Lexend"/>
                <a:ea typeface="Lexend"/>
                <a:cs typeface="Lexend"/>
                <a:sym typeface="Lexend"/>
              </a:rPr>
              <a:t>.</a:t>
            </a:r>
            <a:endParaRPr sz="2000">
              <a:solidFill>
                <a:schemeClr val="dk1"/>
              </a:solidFill>
              <a:latin typeface="Lexend"/>
              <a:ea typeface="Lexend"/>
              <a:cs typeface="Lexend"/>
              <a:sym typeface="Lexen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23"/>
        <p:cNvGrpSpPr/>
        <p:nvPr/>
      </p:nvGrpSpPr>
      <p:grpSpPr>
        <a:xfrm>
          <a:off x="0" y="0"/>
          <a:ext cx="0" cy="0"/>
          <a:chOff x="0" y="0"/>
          <a:chExt cx="0" cy="0"/>
        </a:xfrm>
      </p:grpSpPr>
      <p:sp>
        <p:nvSpPr>
          <p:cNvPr id="2524" name="Google Shape;2524;p245"/>
          <p:cNvSpPr txBox="1">
            <a:spLocks noGrp="1"/>
          </p:cNvSpPr>
          <p:nvPr>
            <p:ph type="body" idx="1"/>
          </p:nvPr>
        </p:nvSpPr>
        <p:spPr>
          <a:xfrm>
            <a:off x="324000" y="810000"/>
            <a:ext cx="6844500" cy="12459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n-GB" b="1"/>
              <a:t>Ijtihad </a:t>
            </a:r>
            <a:r>
              <a:rPr lang="en-GB"/>
              <a:t>is required to address new situations that are not addressed in the Qur’an or </a:t>
            </a:r>
            <a:r>
              <a:rPr lang="en-GB" b="1"/>
              <a:t>Hadith</a:t>
            </a:r>
            <a:r>
              <a:rPr lang="en-GB"/>
              <a:t>.</a:t>
            </a:r>
            <a:endParaRPr/>
          </a:p>
          <a:p>
            <a:pPr marL="0" lvl="0" indent="0" algn="l" rtl="0">
              <a:spcBef>
                <a:spcPts val="1000"/>
              </a:spcBef>
              <a:spcAft>
                <a:spcPts val="1000"/>
              </a:spcAft>
              <a:buNone/>
            </a:pPr>
            <a:r>
              <a:rPr lang="en-GB"/>
              <a:t>These issues may include:</a:t>
            </a:r>
            <a:endParaRPr/>
          </a:p>
        </p:txBody>
      </p:sp>
      <p:sp>
        <p:nvSpPr>
          <p:cNvPr id="2525" name="Google Shape;2525;p245"/>
          <p:cNvSpPr txBox="1">
            <a:spLocks noGrp="1"/>
          </p:cNvSpPr>
          <p:nvPr>
            <p:ph type="title"/>
          </p:nvPr>
        </p:nvSpPr>
        <p:spPr>
          <a:xfrm>
            <a:off x="324000" y="152400"/>
            <a:ext cx="7135200" cy="307800"/>
          </a:xfrm>
          <a:prstGeom prst="rect">
            <a:avLst/>
          </a:prstGeom>
        </p:spPr>
        <p:txBody>
          <a:bodyPr spcFirstLastPara="1" wrap="square" lIns="0" tIns="0" rIns="0" bIns="0" anchor="ctr" anchorCtr="0">
            <a:spAutoFit/>
          </a:bodyPr>
          <a:lstStyle/>
          <a:p>
            <a:pPr marL="0" lvl="0" indent="0" algn="l" rtl="0">
              <a:spcBef>
                <a:spcPts val="0"/>
              </a:spcBef>
              <a:spcAft>
                <a:spcPts val="0"/>
              </a:spcAft>
              <a:buNone/>
            </a:pPr>
            <a:r>
              <a:rPr lang="en-GB"/>
              <a:t>The meaning of ijtihad</a:t>
            </a:r>
            <a:endParaRPr/>
          </a:p>
        </p:txBody>
      </p:sp>
      <p:pic>
        <p:nvPicPr>
          <p:cNvPr id="2526" name="Google Shape;2526;p245" title="Scientist using a pipette.jpg"/>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6035097" y="2094662"/>
            <a:ext cx="2515050" cy="1676049"/>
          </a:xfrm>
          <a:prstGeom prst="rect">
            <a:avLst/>
          </a:prstGeom>
          <a:noFill/>
          <a:ln>
            <a:noFill/>
          </a:ln>
        </p:spPr>
      </p:pic>
      <p:pic>
        <p:nvPicPr>
          <p:cNvPr id="2527" name="Google Shape;2527;p245" title="research plants on internet.jpg"/>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328125" y="2160010"/>
            <a:ext cx="2449229" cy="1619276"/>
          </a:xfrm>
          <a:prstGeom prst="rect">
            <a:avLst/>
          </a:prstGeom>
          <a:noFill/>
          <a:ln>
            <a:noFill/>
          </a:ln>
        </p:spPr>
      </p:pic>
      <p:sp>
        <p:nvSpPr>
          <p:cNvPr id="2528" name="Google Shape;2528;p245"/>
          <p:cNvSpPr txBox="1"/>
          <p:nvPr/>
        </p:nvSpPr>
        <p:spPr>
          <a:xfrm>
            <a:off x="328150" y="3850200"/>
            <a:ext cx="2724000" cy="4698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0"/>
              </a:spcAft>
              <a:buNone/>
            </a:pPr>
            <a:r>
              <a:rPr lang="en-GB" sz="2000">
                <a:solidFill>
                  <a:schemeClr val="dk1"/>
                </a:solidFill>
                <a:latin typeface="Lexend"/>
                <a:ea typeface="Lexend"/>
                <a:cs typeface="Lexend"/>
                <a:sym typeface="Lexend"/>
              </a:rPr>
              <a:t>use of the internet</a:t>
            </a:r>
            <a:endParaRPr sz="2000">
              <a:solidFill>
                <a:schemeClr val="dk1"/>
              </a:solidFill>
              <a:latin typeface="Lexend"/>
              <a:ea typeface="Lexend"/>
              <a:cs typeface="Lexend"/>
              <a:sym typeface="Lexend"/>
            </a:endParaRPr>
          </a:p>
        </p:txBody>
      </p:sp>
      <p:sp>
        <p:nvSpPr>
          <p:cNvPr id="2529" name="Google Shape;2529;p245"/>
          <p:cNvSpPr txBox="1"/>
          <p:nvPr/>
        </p:nvSpPr>
        <p:spPr>
          <a:xfrm>
            <a:off x="3628200" y="3850200"/>
            <a:ext cx="2146200" cy="4698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0"/>
              </a:spcAft>
              <a:buNone/>
            </a:pPr>
            <a:r>
              <a:rPr lang="en-GB" sz="2100">
                <a:solidFill>
                  <a:schemeClr val="dk1"/>
                </a:solidFill>
                <a:latin typeface="Lexend"/>
                <a:ea typeface="Lexend"/>
                <a:cs typeface="Lexend"/>
                <a:sym typeface="Lexend"/>
              </a:rPr>
              <a:t>use of nuclear weapons</a:t>
            </a:r>
            <a:endParaRPr sz="2100">
              <a:solidFill>
                <a:schemeClr val="dk1"/>
              </a:solidFill>
              <a:latin typeface="Lexend"/>
              <a:ea typeface="Lexend"/>
              <a:cs typeface="Lexend"/>
              <a:sym typeface="Lexend"/>
            </a:endParaRPr>
          </a:p>
        </p:txBody>
      </p:sp>
      <p:sp>
        <p:nvSpPr>
          <p:cNvPr id="2530" name="Google Shape;2530;p245"/>
          <p:cNvSpPr txBox="1"/>
          <p:nvPr/>
        </p:nvSpPr>
        <p:spPr>
          <a:xfrm>
            <a:off x="5936982" y="3850200"/>
            <a:ext cx="3045600" cy="4698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0"/>
              </a:spcAft>
              <a:buNone/>
            </a:pPr>
            <a:r>
              <a:rPr lang="en-GB" sz="2000">
                <a:solidFill>
                  <a:schemeClr val="dk1"/>
                </a:solidFill>
                <a:latin typeface="Lexend"/>
                <a:ea typeface="Lexend"/>
                <a:cs typeface="Lexend"/>
                <a:sym typeface="Lexend"/>
              </a:rPr>
              <a:t>use of new medicines</a:t>
            </a:r>
            <a:endParaRPr sz="2000">
              <a:solidFill>
                <a:schemeClr val="dk1"/>
              </a:solidFill>
              <a:latin typeface="Lexend"/>
              <a:ea typeface="Lexend"/>
              <a:cs typeface="Lexend"/>
              <a:sym typeface="Lexend"/>
            </a:endParaRPr>
          </a:p>
        </p:txBody>
      </p:sp>
      <p:pic>
        <p:nvPicPr>
          <p:cNvPr id="2531" name="Google Shape;2531;p245"/>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3884875" y="2143409"/>
            <a:ext cx="809646" cy="16192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35"/>
        <p:cNvGrpSpPr/>
        <p:nvPr/>
      </p:nvGrpSpPr>
      <p:grpSpPr>
        <a:xfrm>
          <a:off x="0" y="0"/>
          <a:ext cx="0" cy="0"/>
          <a:chOff x="0" y="0"/>
          <a:chExt cx="0" cy="0"/>
        </a:xfrm>
      </p:grpSpPr>
      <p:sp>
        <p:nvSpPr>
          <p:cNvPr id="2536" name="Google Shape;2536;p246"/>
          <p:cNvSpPr txBox="1">
            <a:spLocks noGrp="1"/>
          </p:cNvSpPr>
          <p:nvPr>
            <p:ph type="title"/>
          </p:nvPr>
        </p:nvSpPr>
        <p:spPr>
          <a:xfrm>
            <a:off x="324000" y="152400"/>
            <a:ext cx="7135200" cy="307800"/>
          </a:xfrm>
          <a:prstGeom prst="rect">
            <a:avLst/>
          </a:prstGeom>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a:t>Interpretation using ijtihad</a:t>
            </a:r>
            <a:endParaRPr/>
          </a:p>
        </p:txBody>
      </p:sp>
      <p:sp>
        <p:nvSpPr>
          <p:cNvPr id="2537" name="Google Shape;2537;p246"/>
          <p:cNvSpPr txBox="1"/>
          <p:nvPr/>
        </p:nvSpPr>
        <p:spPr>
          <a:xfrm>
            <a:off x="324000" y="814050"/>
            <a:ext cx="6992100" cy="5958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When </a:t>
            </a:r>
            <a:r>
              <a:rPr lang="en-GB" sz="1800" b="1">
                <a:solidFill>
                  <a:schemeClr val="dk1"/>
                </a:solidFill>
                <a:latin typeface="Lexend"/>
                <a:ea typeface="Lexend"/>
                <a:cs typeface="Lexend"/>
                <a:sym typeface="Lexend"/>
              </a:rPr>
              <a:t>ijtihad</a:t>
            </a:r>
            <a:r>
              <a:rPr lang="en-GB" sz="1800">
                <a:solidFill>
                  <a:schemeClr val="dk1"/>
                </a:solidFill>
                <a:latin typeface="Lexend"/>
                <a:ea typeface="Lexend"/>
                <a:cs typeface="Lexend"/>
                <a:sym typeface="Lexend"/>
              </a:rPr>
              <a:t> is used, Muslim scholars look at the Islamic source and ask structured questions such as:</a:t>
            </a:r>
            <a:endParaRPr sz="2000">
              <a:solidFill>
                <a:srgbClr val="222222"/>
              </a:solidFill>
              <a:latin typeface="Lexend"/>
              <a:ea typeface="Lexend"/>
              <a:cs typeface="Lexend"/>
              <a:sym typeface="Lexend"/>
            </a:endParaRPr>
          </a:p>
        </p:txBody>
      </p:sp>
      <p:sp>
        <p:nvSpPr>
          <p:cNvPr id="2538" name="Google Shape;2538;p246"/>
          <p:cNvSpPr txBox="1"/>
          <p:nvPr/>
        </p:nvSpPr>
        <p:spPr>
          <a:xfrm>
            <a:off x="388575" y="1715850"/>
            <a:ext cx="2664000" cy="307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2200">
              <a:solidFill>
                <a:srgbClr val="222222"/>
              </a:solidFill>
              <a:latin typeface="Lexend"/>
              <a:ea typeface="Lexend"/>
              <a:cs typeface="Lexend"/>
              <a:sym typeface="Lexend"/>
            </a:endParaRPr>
          </a:p>
        </p:txBody>
      </p:sp>
      <p:sp>
        <p:nvSpPr>
          <p:cNvPr id="2539" name="Google Shape;2539;p246"/>
          <p:cNvSpPr/>
          <p:nvPr/>
        </p:nvSpPr>
        <p:spPr>
          <a:xfrm>
            <a:off x="324000" y="1608000"/>
            <a:ext cx="3929400" cy="523500"/>
          </a:xfrm>
          <a:prstGeom prst="roundRect">
            <a:avLst>
              <a:gd name="adj" fmla="val 16667"/>
            </a:avLst>
          </a:prstGeom>
          <a:solidFill>
            <a:srgbClr val="FFFFFF"/>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2000">
                <a:solidFill>
                  <a:schemeClr val="dk1"/>
                </a:solidFill>
                <a:latin typeface="Lexend"/>
                <a:ea typeface="Lexend"/>
                <a:cs typeface="Lexend"/>
                <a:sym typeface="Lexend"/>
              </a:rPr>
              <a:t>What is being said?</a:t>
            </a:r>
            <a:endParaRPr sz="1600">
              <a:latin typeface="Lexend"/>
              <a:ea typeface="Lexend"/>
              <a:cs typeface="Lexend"/>
              <a:sym typeface="Lexend"/>
            </a:endParaRPr>
          </a:p>
        </p:txBody>
      </p:sp>
      <p:sp>
        <p:nvSpPr>
          <p:cNvPr id="2540" name="Google Shape;2540;p246"/>
          <p:cNvSpPr/>
          <p:nvPr/>
        </p:nvSpPr>
        <p:spPr>
          <a:xfrm>
            <a:off x="324000" y="2509650"/>
            <a:ext cx="3929400" cy="806700"/>
          </a:xfrm>
          <a:prstGeom prst="roundRect">
            <a:avLst>
              <a:gd name="adj" fmla="val 16667"/>
            </a:avLst>
          </a:prstGeom>
          <a:solidFill>
            <a:srgbClr val="FFFFFF"/>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2000">
                <a:latin typeface="Lexend"/>
                <a:ea typeface="Lexend"/>
                <a:cs typeface="Lexend"/>
                <a:sym typeface="Lexend"/>
              </a:rPr>
              <a:t>Is the source authentic?</a:t>
            </a:r>
            <a:endParaRPr sz="2000">
              <a:latin typeface="Lexend"/>
              <a:ea typeface="Lexend"/>
              <a:cs typeface="Lexend"/>
              <a:sym typeface="Lexend"/>
            </a:endParaRPr>
          </a:p>
        </p:txBody>
      </p:sp>
      <p:sp>
        <p:nvSpPr>
          <p:cNvPr id="2541" name="Google Shape;2541;p246"/>
          <p:cNvSpPr/>
          <p:nvPr/>
        </p:nvSpPr>
        <p:spPr>
          <a:xfrm>
            <a:off x="324000" y="3672900"/>
            <a:ext cx="3929400" cy="908700"/>
          </a:xfrm>
          <a:prstGeom prst="roundRect">
            <a:avLst>
              <a:gd name="adj" fmla="val 16667"/>
            </a:avLst>
          </a:prstGeom>
          <a:solidFill>
            <a:srgbClr val="FFFFFF"/>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2000">
                <a:latin typeface="Lexend"/>
                <a:ea typeface="Lexend"/>
                <a:cs typeface="Lexend"/>
                <a:sym typeface="Lexend"/>
              </a:rPr>
              <a:t>Who was this said to?</a:t>
            </a:r>
            <a:endParaRPr sz="2400">
              <a:solidFill>
                <a:schemeClr val="dk1"/>
              </a:solidFill>
              <a:latin typeface="Lexend"/>
              <a:ea typeface="Lexend"/>
              <a:cs typeface="Lexend"/>
              <a:sym typeface="Lexend"/>
            </a:endParaRPr>
          </a:p>
        </p:txBody>
      </p:sp>
      <p:cxnSp>
        <p:nvCxnSpPr>
          <p:cNvPr id="2542" name="Google Shape;2542;p246"/>
          <p:cNvCxnSpPr>
            <a:stCxn id="2539" idx="2"/>
            <a:endCxn id="2540" idx="0"/>
          </p:cNvCxnSpPr>
          <p:nvPr/>
        </p:nvCxnSpPr>
        <p:spPr>
          <a:xfrm>
            <a:off x="2288700" y="2131500"/>
            <a:ext cx="0" cy="378300"/>
          </a:xfrm>
          <a:prstGeom prst="straightConnector1">
            <a:avLst/>
          </a:prstGeom>
          <a:noFill/>
          <a:ln w="38100" cap="flat" cmpd="sng">
            <a:solidFill>
              <a:schemeClr val="accent5"/>
            </a:solidFill>
            <a:prstDash val="solid"/>
            <a:round/>
            <a:headEnd type="none" w="med" len="med"/>
            <a:tailEnd type="triangle" w="med" len="med"/>
          </a:ln>
        </p:spPr>
      </p:cxnSp>
      <p:cxnSp>
        <p:nvCxnSpPr>
          <p:cNvPr id="2543" name="Google Shape;2543;p246"/>
          <p:cNvCxnSpPr/>
          <p:nvPr/>
        </p:nvCxnSpPr>
        <p:spPr>
          <a:xfrm>
            <a:off x="2248875" y="3316350"/>
            <a:ext cx="0" cy="378300"/>
          </a:xfrm>
          <a:prstGeom prst="straightConnector1">
            <a:avLst/>
          </a:prstGeom>
          <a:noFill/>
          <a:ln w="38100" cap="flat" cmpd="sng">
            <a:solidFill>
              <a:schemeClr val="accent5"/>
            </a:solidFill>
            <a:prstDash val="solid"/>
            <a:round/>
            <a:headEnd type="none" w="med" len="med"/>
            <a:tailEnd type="triangle" w="med" len="med"/>
          </a:ln>
        </p:spPr>
      </p:cxnSp>
      <p:sp>
        <p:nvSpPr>
          <p:cNvPr id="2544" name="Google Shape;2544;p246"/>
          <p:cNvSpPr/>
          <p:nvPr/>
        </p:nvSpPr>
        <p:spPr>
          <a:xfrm>
            <a:off x="4572000" y="1608000"/>
            <a:ext cx="3829500" cy="523500"/>
          </a:xfrm>
          <a:prstGeom prst="roundRect">
            <a:avLst>
              <a:gd name="adj" fmla="val 16667"/>
            </a:avLst>
          </a:prstGeom>
          <a:solidFill>
            <a:srgbClr val="FFFFFF"/>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2000">
                <a:solidFill>
                  <a:schemeClr val="dk1"/>
                </a:solidFill>
                <a:latin typeface="Lexend"/>
                <a:ea typeface="Lexend"/>
                <a:cs typeface="Lexend"/>
                <a:sym typeface="Lexend"/>
              </a:rPr>
              <a:t>Does this still apply today?</a:t>
            </a:r>
            <a:endParaRPr sz="1600">
              <a:latin typeface="Lexend"/>
              <a:ea typeface="Lexend"/>
              <a:cs typeface="Lexend"/>
              <a:sym typeface="Lexend"/>
            </a:endParaRPr>
          </a:p>
        </p:txBody>
      </p:sp>
      <p:sp>
        <p:nvSpPr>
          <p:cNvPr id="2545" name="Google Shape;2545;p246"/>
          <p:cNvSpPr/>
          <p:nvPr/>
        </p:nvSpPr>
        <p:spPr>
          <a:xfrm>
            <a:off x="4572000" y="2509650"/>
            <a:ext cx="3829500" cy="806700"/>
          </a:xfrm>
          <a:prstGeom prst="roundRect">
            <a:avLst>
              <a:gd name="adj" fmla="val 16667"/>
            </a:avLst>
          </a:prstGeom>
          <a:solidFill>
            <a:srgbClr val="FFFFFF"/>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2000">
                <a:latin typeface="Lexend"/>
                <a:ea typeface="Lexend"/>
                <a:cs typeface="Lexend"/>
                <a:sym typeface="Lexend"/>
              </a:rPr>
              <a:t>Can the words be understood differently?</a:t>
            </a:r>
            <a:endParaRPr sz="2000">
              <a:latin typeface="Lexend"/>
              <a:ea typeface="Lexend"/>
              <a:cs typeface="Lexend"/>
              <a:sym typeface="Lexend"/>
            </a:endParaRPr>
          </a:p>
        </p:txBody>
      </p:sp>
      <p:sp>
        <p:nvSpPr>
          <p:cNvPr id="2546" name="Google Shape;2546;p246"/>
          <p:cNvSpPr/>
          <p:nvPr/>
        </p:nvSpPr>
        <p:spPr>
          <a:xfrm>
            <a:off x="4572000" y="3672900"/>
            <a:ext cx="3829500" cy="908700"/>
          </a:xfrm>
          <a:prstGeom prst="roundRect">
            <a:avLst>
              <a:gd name="adj" fmla="val 16667"/>
            </a:avLst>
          </a:prstGeom>
          <a:solidFill>
            <a:srgbClr val="FFFFFF"/>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2000">
                <a:latin typeface="Lexend"/>
                <a:ea typeface="Lexend"/>
                <a:cs typeface="Lexend"/>
                <a:sym typeface="Lexend"/>
              </a:rPr>
              <a:t>Is this order or advice?</a:t>
            </a:r>
            <a:endParaRPr sz="2000">
              <a:latin typeface="Lexend"/>
              <a:ea typeface="Lexend"/>
              <a:cs typeface="Lexend"/>
              <a:sym typeface="Lexend"/>
            </a:endParaRPr>
          </a:p>
        </p:txBody>
      </p:sp>
      <p:cxnSp>
        <p:nvCxnSpPr>
          <p:cNvPr id="2547" name="Google Shape;2547;p246"/>
          <p:cNvCxnSpPr/>
          <p:nvPr/>
        </p:nvCxnSpPr>
        <p:spPr>
          <a:xfrm rot="10800000" flipH="1">
            <a:off x="6481050" y="2117975"/>
            <a:ext cx="5700" cy="409200"/>
          </a:xfrm>
          <a:prstGeom prst="straightConnector1">
            <a:avLst/>
          </a:prstGeom>
          <a:noFill/>
          <a:ln w="38100" cap="flat" cmpd="sng">
            <a:solidFill>
              <a:schemeClr val="accent5"/>
            </a:solidFill>
            <a:prstDash val="solid"/>
            <a:round/>
            <a:headEnd type="none" w="med" len="med"/>
            <a:tailEnd type="triangle" w="med" len="med"/>
          </a:ln>
        </p:spPr>
      </p:cxnSp>
      <p:cxnSp>
        <p:nvCxnSpPr>
          <p:cNvPr id="2548" name="Google Shape;2548;p246"/>
          <p:cNvCxnSpPr/>
          <p:nvPr/>
        </p:nvCxnSpPr>
        <p:spPr>
          <a:xfrm rot="10800000" flipH="1">
            <a:off x="6483900" y="3251280"/>
            <a:ext cx="5700" cy="406800"/>
          </a:xfrm>
          <a:prstGeom prst="straightConnector1">
            <a:avLst/>
          </a:prstGeom>
          <a:noFill/>
          <a:ln w="38100" cap="flat" cmpd="sng">
            <a:solidFill>
              <a:schemeClr val="accent5"/>
            </a:solidFill>
            <a:prstDash val="solid"/>
            <a:round/>
            <a:headEnd type="none" w="med" len="med"/>
            <a:tailEnd type="triangle" w="med" len="med"/>
          </a:ln>
        </p:spPr>
      </p:cxnSp>
      <p:cxnSp>
        <p:nvCxnSpPr>
          <p:cNvPr id="2549" name="Google Shape;2549;p246"/>
          <p:cNvCxnSpPr>
            <a:stCxn id="2541" idx="3"/>
          </p:cNvCxnSpPr>
          <p:nvPr/>
        </p:nvCxnSpPr>
        <p:spPr>
          <a:xfrm>
            <a:off x="4253400" y="4127250"/>
            <a:ext cx="318600" cy="44400"/>
          </a:xfrm>
          <a:prstGeom prst="straightConnector1">
            <a:avLst/>
          </a:prstGeom>
          <a:noFill/>
          <a:ln w="38100" cap="flat" cmpd="sng">
            <a:solidFill>
              <a:schemeClr val="accent5"/>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4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4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4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4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4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53"/>
        <p:cNvGrpSpPr/>
        <p:nvPr/>
      </p:nvGrpSpPr>
      <p:grpSpPr>
        <a:xfrm>
          <a:off x="0" y="0"/>
          <a:ext cx="0" cy="0"/>
          <a:chOff x="0" y="0"/>
          <a:chExt cx="0" cy="0"/>
        </a:xfrm>
      </p:grpSpPr>
      <p:sp>
        <p:nvSpPr>
          <p:cNvPr id="2554" name="Google Shape;2554;p247"/>
          <p:cNvSpPr txBox="1">
            <a:spLocks noGrp="1"/>
          </p:cNvSpPr>
          <p:nvPr>
            <p:ph type="title"/>
          </p:nvPr>
        </p:nvSpPr>
        <p:spPr>
          <a:xfrm>
            <a:off x="324000" y="152400"/>
            <a:ext cx="7135200" cy="307800"/>
          </a:xfrm>
          <a:prstGeom prst="rect">
            <a:avLst/>
          </a:prstGeom>
        </p:spPr>
        <p:txBody>
          <a:bodyPr spcFirstLastPara="1" wrap="square" lIns="0" tIns="0" rIns="0" bIns="0" anchor="ctr" anchorCtr="0">
            <a:spAutoFit/>
          </a:bodyPr>
          <a:lstStyle/>
          <a:p>
            <a:pPr marL="0" lvl="0" indent="0" algn="l" rtl="0">
              <a:spcBef>
                <a:spcPts val="0"/>
              </a:spcBef>
              <a:spcAft>
                <a:spcPts val="0"/>
              </a:spcAft>
              <a:buNone/>
            </a:pPr>
            <a:r>
              <a:rPr lang="en-GB"/>
              <a:t>Interpretation using ijtihad</a:t>
            </a:r>
            <a:endParaRPr/>
          </a:p>
        </p:txBody>
      </p:sp>
      <p:sp>
        <p:nvSpPr>
          <p:cNvPr id="2555" name="Google Shape;2555;p247"/>
          <p:cNvSpPr txBox="1">
            <a:spLocks noGrp="1"/>
          </p:cNvSpPr>
          <p:nvPr>
            <p:ph type="body" idx="1"/>
          </p:nvPr>
        </p:nvSpPr>
        <p:spPr>
          <a:xfrm>
            <a:off x="324000" y="810000"/>
            <a:ext cx="7029000" cy="661800"/>
          </a:xfrm>
          <a:prstGeom prst="rect">
            <a:avLst/>
          </a:prstGeom>
        </p:spPr>
        <p:txBody>
          <a:bodyPr spcFirstLastPara="1" wrap="square" lIns="0" tIns="0" rIns="0" bIns="0" anchor="t" anchorCtr="0">
            <a:spAutoFit/>
          </a:bodyPr>
          <a:lstStyle/>
          <a:p>
            <a:pPr marL="0" lvl="0" indent="0" algn="l" rtl="0">
              <a:spcBef>
                <a:spcPts val="0"/>
              </a:spcBef>
              <a:spcAft>
                <a:spcPts val="1000"/>
              </a:spcAft>
              <a:buNone/>
            </a:pPr>
            <a:r>
              <a:rPr lang="en-GB" sz="2000"/>
              <a:t>Case Study One: Using  </a:t>
            </a:r>
            <a:r>
              <a:rPr lang="en-GB" sz="2000" b="1"/>
              <a:t>ijtihad</a:t>
            </a:r>
            <a:r>
              <a:rPr lang="en-GB" sz="2000"/>
              <a:t> to think about nuclear weapons:</a:t>
            </a:r>
            <a:endParaRPr sz="2000"/>
          </a:p>
        </p:txBody>
      </p:sp>
      <p:sp>
        <p:nvSpPr>
          <p:cNvPr id="2556" name="Google Shape;2556;p247"/>
          <p:cNvSpPr txBox="1"/>
          <p:nvPr/>
        </p:nvSpPr>
        <p:spPr>
          <a:xfrm>
            <a:off x="4320000" y="1397175"/>
            <a:ext cx="4212900" cy="2245200"/>
          </a:xfrm>
          <a:prstGeom prst="rect">
            <a:avLst/>
          </a:prstGeom>
          <a:noFill/>
          <a:ln>
            <a:noFill/>
          </a:ln>
        </p:spPr>
        <p:txBody>
          <a:bodyPr spcFirstLastPara="1" wrap="square" lIns="0" tIns="0" rIns="91425" bIns="91425" anchor="t" anchorCtr="0">
            <a:spAutoFit/>
          </a:bodyPr>
          <a:lstStyle/>
          <a:p>
            <a:pPr marL="0" lvl="0" indent="0" algn="l" rtl="0">
              <a:lnSpc>
                <a:spcPct val="115000"/>
              </a:lnSpc>
              <a:spcBef>
                <a:spcPts val="0"/>
              </a:spcBef>
              <a:spcAft>
                <a:spcPts val="0"/>
              </a:spcAft>
              <a:buNone/>
            </a:pPr>
            <a:r>
              <a:rPr lang="en-GB" sz="2200">
                <a:solidFill>
                  <a:schemeClr val="dk1"/>
                </a:solidFill>
                <a:latin typeface="Lexend"/>
                <a:ea typeface="Lexend"/>
                <a:cs typeface="Lexend"/>
                <a:sym typeface="Lexend"/>
              </a:rPr>
              <a:t>The Qur’an states:</a:t>
            </a:r>
            <a:endParaRPr sz="2200">
              <a:solidFill>
                <a:schemeClr val="dk1"/>
              </a:solidFill>
              <a:latin typeface="Lexend"/>
              <a:ea typeface="Lexend"/>
              <a:cs typeface="Lexend"/>
              <a:sym typeface="Lexend"/>
            </a:endParaRPr>
          </a:p>
          <a:p>
            <a:pPr marL="0" lvl="0" indent="0" algn="l" rtl="0">
              <a:lnSpc>
                <a:spcPct val="115000"/>
              </a:lnSpc>
              <a:spcBef>
                <a:spcPts val="1000"/>
              </a:spcBef>
              <a:spcAft>
                <a:spcPts val="0"/>
              </a:spcAft>
              <a:buNone/>
            </a:pPr>
            <a:r>
              <a:rPr lang="en-GB" sz="2200">
                <a:solidFill>
                  <a:schemeClr val="dk1"/>
                </a:solidFill>
                <a:latin typeface="Lexend"/>
                <a:ea typeface="Lexend"/>
                <a:cs typeface="Lexend"/>
                <a:sym typeface="Lexend"/>
              </a:rPr>
              <a:t>‘Fight in the way of Allah those who fight you but do not transgress the limits.’ </a:t>
            </a:r>
            <a:endParaRPr sz="2200">
              <a:solidFill>
                <a:schemeClr val="dk1"/>
              </a:solidFill>
              <a:latin typeface="Lexend"/>
              <a:ea typeface="Lexend"/>
              <a:cs typeface="Lexend"/>
              <a:sym typeface="Lexend"/>
            </a:endParaRPr>
          </a:p>
          <a:p>
            <a:pPr marL="0" lvl="0" indent="0" algn="l" rtl="0">
              <a:lnSpc>
                <a:spcPct val="115000"/>
              </a:lnSpc>
              <a:spcBef>
                <a:spcPts val="1000"/>
              </a:spcBef>
              <a:spcAft>
                <a:spcPts val="1000"/>
              </a:spcAft>
              <a:buNone/>
            </a:pPr>
            <a:r>
              <a:rPr lang="en-GB" sz="2200">
                <a:solidFill>
                  <a:schemeClr val="dk1"/>
                </a:solidFill>
                <a:latin typeface="Lexend"/>
                <a:ea typeface="Lexend"/>
                <a:cs typeface="Lexend"/>
                <a:sym typeface="Lexend"/>
              </a:rPr>
              <a:t>(2:190)</a:t>
            </a:r>
            <a:endParaRPr sz="2200">
              <a:solidFill>
                <a:schemeClr val="dk1"/>
              </a:solidFill>
              <a:latin typeface="Lexend"/>
              <a:ea typeface="Lexend"/>
              <a:cs typeface="Lexend"/>
              <a:sym typeface="Lexend"/>
            </a:endParaRPr>
          </a:p>
        </p:txBody>
      </p:sp>
      <p:sp>
        <p:nvSpPr>
          <p:cNvPr id="2557" name="Google Shape;2557;p247"/>
          <p:cNvSpPr txBox="1"/>
          <p:nvPr/>
        </p:nvSpPr>
        <p:spPr>
          <a:xfrm>
            <a:off x="4320390" y="3671541"/>
            <a:ext cx="4470000" cy="820500"/>
          </a:xfrm>
          <a:prstGeom prst="rect">
            <a:avLst/>
          </a:prstGeom>
          <a:noFill/>
          <a:ln>
            <a:noFill/>
          </a:ln>
        </p:spPr>
        <p:txBody>
          <a:bodyPr spcFirstLastPara="1" wrap="square" lIns="0" tIns="0" rIns="91425" bIns="91425" anchor="t" anchorCtr="0">
            <a:spAutoFit/>
          </a:bodyPr>
          <a:lstStyle/>
          <a:p>
            <a:pPr marL="0" lvl="0" indent="0" algn="l" rtl="0">
              <a:lnSpc>
                <a:spcPct val="115000"/>
              </a:lnSpc>
              <a:spcBef>
                <a:spcPts val="0"/>
              </a:spcBef>
              <a:spcAft>
                <a:spcPts val="1000"/>
              </a:spcAft>
              <a:buNone/>
            </a:pPr>
            <a:r>
              <a:rPr lang="en-GB" sz="2200">
                <a:solidFill>
                  <a:schemeClr val="dk1"/>
                </a:solidFill>
                <a:latin typeface="Lexend"/>
                <a:ea typeface="Lexend"/>
                <a:cs typeface="Lexend"/>
                <a:sym typeface="Lexend"/>
              </a:rPr>
              <a:t>How might this verse</a:t>
            </a:r>
            <a:r>
              <a:rPr lang="en-GB" sz="2200" b="1">
                <a:solidFill>
                  <a:schemeClr val="dk1"/>
                </a:solidFill>
                <a:latin typeface="Lexend"/>
                <a:ea typeface="Lexend"/>
                <a:cs typeface="Lexend"/>
                <a:sym typeface="Lexend"/>
              </a:rPr>
              <a:t> </a:t>
            </a:r>
            <a:r>
              <a:rPr lang="en-GB" sz="2200">
                <a:solidFill>
                  <a:schemeClr val="dk1"/>
                </a:solidFill>
                <a:latin typeface="Lexend"/>
                <a:ea typeface="Lexend"/>
                <a:cs typeface="Lexend"/>
                <a:sym typeface="Lexend"/>
              </a:rPr>
              <a:t>be </a:t>
            </a:r>
            <a:r>
              <a:rPr lang="en-GB" sz="2200" b="1">
                <a:solidFill>
                  <a:schemeClr val="dk1"/>
                </a:solidFill>
                <a:latin typeface="Lexend"/>
                <a:ea typeface="Lexend"/>
                <a:cs typeface="Lexend"/>
                <a:sym typeface="Lexend"/>
              </a:rPr>
              <a:t>interpreted</a:t>
            </a:r>
            <a:r>
              <a:rPr lang="en-GB" sz="2200">
                <a:solidFill>
                  <a:schemeClr val="dk1"/>
                </a:solidFill>
                <a:latin typeface="Lexend"/>
                <a:ea typeface="Lexend"/>
                <a:cs typeface="Lexend"/>
                <a:sym typeface="Lexend"/>
              </a:rPr>
              <a:t>?</a:t>
            </a:r>
            <a:endParaRPr/>
          </a:p>
        </p:txBody>
      </p:sp>
      <p:pic>
        <p:nvPicPr>
          <p:cNvPr id="2558" name="Google Shape;2558;p247" title="1581718 Hiroshima destruction (1).jpg"/>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328125" y="1620000"/>
            <a:ext cx="3705225" cy="2809800"/>
          </a:xfrm>
          <a:prstGeom prst="rect">
            <a:avLst/>
          </a:prstGeom>
          <a:noFill/>
          <a:ln>
            <a:noFill/>
          </a:ln>
        </p:spPr>
      </p:pic>
      <p:sp>
        <p:nvSpPr>
          <p:cNvPr id="2559" name="Google Shape;2559;p247"/>
          <p:cNvSpPr txBox="1"/>
          <p:nvPr/>
        </p:nvSpPr>
        <p:spPr>
          <a:xfrm>
            <a:off x="254910" y="4666005"/>
            <a:ext cx="8023500" cy="27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600">
                <a:solidFill>
                  <a:schemeClr val="dk2"/>
                </a:solidFill>
                <a:latin typeface="Lexend"/>
                <a:ea typeface="Lexend"/>
                <a:cs typeface="Lexend"/>
                <a:sym typeface="Lexend"/>
              </a:rPr>
              <a:t>Image: Universal History Archive/UIG / Bridgeman Images</a:t>
            </a:r>
            <a:endParaRPr sz="600">
              <a:solidFill>
                <a:schemeClr val="dk2"/>
              </a:solidFill>
              <a:latin typeface="Lexend"/>
              <a:ea typeface="Lexend"/>
              <a:cs typeface="Lexend"/>
              <a:sym typeface="Lexen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63"/>
        <p:cNvGrpSpPr/>
        <p:nvPr/>
      </p:nvGrpSpPr>
      <p:grpSpPr>
        <a:xfrm>
          <a:off x="0" y="0"/>
          <a:ext cx="0" cy="0"/>
          <a:chOff x="0" y="0"/>
          <a:chExt cx="0" cy="0"/>
        </a:xfrm>
      </p:grpSpPr>
      <p:sp>
        <p:nvSpPr>
          <p:cNvPr id="2564" name="Google Shape;2564;p248"/>
          <p:cNvSpPr txBox="1">
            <a:spLocks noGrp="1"/>
          </p:cNvSpPr>
          <p:nvPr>
            <p:ph type="title"/>
          </p:nvPr>
        </p:nvSpPr>
        <p:spPr>
          <a:xfrm>
            <a:off x="324000" y="152400"/>
            <a:ext cx="7135200" cy="307800"/>
          </a:xfrm>
          <a:prstGeom prst="rect">
            <a:avLst/>
          </a:prstGeom>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a:t>Interpretation using ijtihad</a:t>
            </a:r>
            <a:endParaRPr/>
          </a:p>
        </p:txBody>
      </p:sp>
      <p:sp>
        <p:nvSpPr>
          <p:cNvPr id="2565" name="Google Shape;2565;p248"/>
          <p:cNvSpPr txBox="1"/>
          <p:nvPr/>
        </p:nvSpPr>
        <p:spPr>
          <a:xfrm>
            <a:off x="388575" y="1715850"/>
            <a:ext cx="2664000" cy="307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2200">
              <a:solidFill>
                <a:srgbClr val="222222"/>
              </a:solidFill>
              <a:latin typeface="Lexend"/>
              <a:ea typeface="Lexend"/>
              <a:cs typeface="Lexend"/>
              <a:sym typeface="Lexend"/>
            </a:endParaRPr>
          </a:p>
        </p:txBody>
      </p:sp>
      <p:sp>
        <p:nvSpPr>
          <p:cNvPr id="2566" name="Google Shape;2566;p248"/>
          <p:cNvSpPr/>
          <p:nvPr/>
        </p:nvSpPr>
        <p:spPr>
          <a:xfrm>
            <a:off x="324000" y="826275"/>
            <a:ext cx="3929400" cy="947400"/>
          </a:xfrm>
          <a:prstGeom prst="roundRect">
            <a:avLst>
              <a:gd name="adj" fmla="val 16667"/>
            </a:avLst>
          </a:prstGeom>
          <a:solidFill>
            <a:srgbClr val="FFFFFF"/>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2000">
                <a:solidFill>
                  <a:schemeClr val="accent5"/>
                </a:solidFill>
                <a:latin typeface="Lexend"/>
                <a:ea typeface="Lexend"/>
                <a:cs typeface="Lexend"/>
                <a:sym typeface="Lexend"/>
              </a:rPr>
              <a:t>What is being said?</a:t>
            </a:r>
            <a:endParaRPr sz="2000">
              <a:solidFill>
                <a:schemeClr val="accent5"/>
              </a:solidFill>
              <a:latin typeface="Lexend"/>
              <a:ea typeface="Lexend"/>
              <a:cs typeface="Lexend"/>
              <a:sym typeface="Lexend"/>
            </a:endParaRPr>
          </a:p>
          <a:p>
            <a:pPr marL="0" lvl="0" indent="0" algn="l" rtl="0">
              <a:spcBef>
                <a:spcPts val="0"/>
              </a:spcBef>
              <a:spcAft>
                <a:spcPts val="0"/>
              </a:spcAft>
              <a:buNone/>
            </a:pPr>
            <a:r>
              <a:rPr lang="en-GB" sz="1800">
                <a:solidFill>
                  <a:schemeClr val="dk1"/>
                </a:solidFill>
                <a:latin typeface="Lexend"/>
                <a:ea typeface="Lexend"/>
                <a:cs typeface="Lexend"/>
                <a:sym typeface="Lexend"/>
              </a:rPr>
              <a:t>Fight in self-defense rather than going beyond the limits.</a:t>
            </a:r>
            <a:endParaRPr sz="1800">
              <a:solidFill>
                <a:schemeClr val="dk1"/>
              </a:solidFill>
              <a:latin typeface="Lexend"/>
              <a:ea typeface="Lexend"/>
              <a:cs typeface="Lexend"/>
              <a:sym typeface="Lexend"/>
            </a:endParaRPr>
          </a:p>
        </p:txBody>
      </p:sp>
      <p:sp>
        <p:nvSpPr>
          <p:cNvPr id="2567" name="Google Shape;2567;p248"/>
          <p:cNvSpPr/>
          <p:nvPr/>
        </p:nvSpPr>
        <p:spPr>
          <a:xfrm>
            <a:off x="324000" y="2391409"/>
            <a:ext cx="3929400" cy="806700"/>
          </a:xfrm>
          <a:prstGeom prst="roundRect">
            <a:avLst>
              <a:gd name="adj" fmla="val 16667"/>
            </a:avLst>
          </a:prstGeom>
          <a:solidFill>
            <a:srgbClr val="FFFFFF"/>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2000">
                <a:solidFill>
                  <a:schemeClr val="accent5"/>
                </a:solidFill>
                <a:latin typeface="Lexend"/>
                <a:ea typeface="Lexend"/>
                <a:cs typeface="Lexend"/>
                <a:sym typeface="Lexend"/>
              </a:rPr>
              <a:t>Is the source authentic?</a:t>
            </a:r>
            <a:endParaRPr sz="2000">
              <a:solidFill>
                <a:schemeClr val="accent5"/>
              </a:solidFill>
              <a:latin typeface="Lexend"/>
              <a:ea typeface="Lexend"/>
              <a:cs typeface="Lexend"/>
              <a:sym typeface="Lexend"/>
            </a:endParaRPr>
          </a:p>
          <a:p>
            <a:pPr marL="0" lvl="0" indent="0" algn="l" rtl="0">
              <a:lnSpc>
                <a:spcPct val="115000"/>
              </a:lnSpc>
              <a:spcBef>
                <a:spcPts val="0"/>
              </a:spcBef>
              <a:spcAft>
                <a:spcPts val="0"/>
              </a:spcAft>
              <a:buNone/>
            </a:pPr>
            <a:r>
              <a:rPr lang="en-GB" sz="1800">
                <a:latin typeface="Lexend"/>
                <a:ea typeface="Lexend"/>
                <a:cs typeface="Lexend"/>
                <a:sym typeface="Lexend"/>
              </a:rPr>
              <a:t>from the Qur’an - word of God</a:t>
            </a:r>
            <a:endParaRPr sz="1800">
              <a:latin typeface="Lexend"/>
              <a:ea typeface="Lexend"/>
              <a:cs typeface="Lexend"/>
              <a:sym typeface="Lexend"/>
            </a:endParaRPr>
          </a:p>
        </p:txBody>
      </p:sp>
      <p:sp>
        <p:nvSpPr>
          <p:cNvPr id="2568" name="Google Shape;2568;p248"/>
          <p:cNvSpPr/>
          <p:nvPr/>
        </p:nvSpPr>
        <p:spPr>
          <a:xfrm>
            <a:off x="324000" y="3613775"/>
            <a:ext cx="3929400" cy="1134600"/>
          </a:xfrm>
          <a:prstGeom prst="roundRect">
            <a:avLst>
              <a:gd name="adj" fmla="val 16667"/>
            </a:avLst>
          </a:prstGeom>
          <a:solidFill>
            <a:srgbClr val="FFFFFF"/>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2000">
                <a:solidFill>
                  <a:schemeClr val="accent5"/>
                </a:solidFill>
                <a:latin typeface="Lexend"/>
                <a:ea typeface="Lexend"/>
                <a:cs typeface="Lexend"/>
                <a:sym typeface="Lexend"/>
              </a:rPr>
              <a:t>Who was this said to?</a:t>
            </a:r>
            <a:endParaRPr sz="2000">
              <a:solidFill>
                <a:schemeClr val="accent5"/>
              </a:solidFill>
              <a:latin typeface="Lexend"/>
              <a:ea typeface="Lexend"/>
              <a:cs typeface="Lexend"/>
              <a:sym typeface="Lexend"/>
            </a:endParaRPr>
          </a:p>
          <a:p>
            <a:pPr marL="0" lvl="0" indent="0" algn="l" rtl="0">
              <a:spcBef>
                <a:spcPts val="0"/>
              </a:spcBef>
              <a:spcAft>
                <a:spcPts val="0"/>
              </a:spcAft>
              <a:buNone/>
            </a:pPr>
            <a:r>
              <a:rPr lang="en-GB" sz="1800">
                <a:latin typeface="Lexend"/>
                <a:ea typeface="Lexend"/>
                <a:cs typeface="Lexend"/>
                <a:sym typeface="Lexend"/>
              </a:rPr>
              <a:t>a Quranic instruction from God, given to Muslims for all time</a:t>
            </a:r>
            <a:endParaRPr sz="1800">
              <a:latin typeface="Lexend"/>
              <a:ea typeface="Lexend"/>
              <a:cs typeface="Lexend"/>
              <a:sym typeface="Lexend"/>
            </a:endParaRPr>
          </a:p>
        </p:txBody>
      </p:sp>
      <p:cxnSp>
        <p:nvCxnSpPr>
          <p:cNvPr id="2569" name="Google Shape;2569;p248"/>
          <p:cNvCxnSpPr>
            <a:stCxn id="2566" idx="2"/>
          </p:cNvCxnSpPr>
          <p:nvPr/>
        </p:nvCxnSpPr>
        <p:spPr>
          <a:xfrm>
            <a:off x="2288700" y="1773675"/>
            <a:ext cx="9600" cy="591300"/>
          </a:xfrm>
          <a:prstGeom prst="straightConnector1">
            <a:avLst/>
          </a:prstGeom>
          <a:noFill/>
          <a:ln w="38100" cap="flat" cmpd="sng">
            <a:solidFill>
              <a:schemeClr val="accent5"/>
            </a:solidFill>
            <a:prstDash val="solid"/>
            <a:round/>
            <a:headEnd type="none" w="med" len="med"/>
            <a:tailEnd type="triangle" w="med" len="med"/>
          </a:ln>
        </p:spPr>
      </p:cxnSp>
      <p:cxnSp>
        <p:nvCxnSpPr>
          <p:cNvPr id="2570" name="Google Shape;2570;p248"/>
          <p:cNvCxnSpPr/>
          <p:nvPr/>
        </p:nvCxnSpPr>
        <p:spPr>
          <a:xfrm>
            <a:off x="2248875" y="3220279"/>
            <a:ext cx="0" cy="378300"/>
          </a:xfrm>
          <a:prstGeom prst="straightConnector1">
            <a:avLst/>
          </a:prstGeom>
          <a:noFill/>
          <a:ln w="38100" cap="flat" cmpd="sng">
            <a:solidFill>
              <a:schemeClr val="accent5"/>
            </a:solidFill>
            <a:prstDash val="solid"/>
            <a:round/>
            <a:headEnd type="none" w="med" len="med"/>
            <a:tailEnd type="triangle" w="med" len="med"/>
          </a:ln>
        </p:spPr>
      </p:cxnSp>
      <p:sp>
        <p:nvSpPr>
          <p:cNvPr id="2571" name="Google Shape;2571;p248"/>
          <p:cNvSpPr/>
          <p:nvPr/>
        </p:nvSpPr>
        <p:spPr>
          <a:xfrm>
            <a:off x="4472100" y="709450"/>
            <a:ext cx="4347900" cy="1990500"/>
          </a:xfrm>
          <a:prstGeom prst="roundRect">
            <a:avLst>
              <a:gd name="adj" fmla="val 16667"/>
            </a:avLst>
          </a:prstGeom>
          <a:solidFill>
            <a:srgbClr val="FFFFFF"/>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800">
                <a:solidFill>
                  <a:schemeClr val="accent5"/>
                </a:solidFill>
                <a:latin typeface="Lexend"/>
                <a:ea typeface="Lexend"/>
                <a:cs typeface="Lexend"/>
                <a:sym typeface="Lexend"/>
              </a:rPr>
              <a:t>Does this still apply today?</a:t>
            </a:r>
            <a:endParaRPr sz="1800">
              <a:solidFill>
                <a:schemeClr val="accent5"/>
              </a:solidFill>
              <a:latin typeface="Lexend"/>
              <a:ea typeface="Lexend"/>
              <a:cs typeface="Lexend"/>
              <a:sym typeface="Lexend"/>
            </a:endParaRPr>
          </a:p>
          <a:p>
            <a:pPr marL="0" lvl="0" indent="0" algn="l" rtl="0">
              <a:spcBef>
                <a:spcPts val="0"/>
              </a:spcBef>
              <a:spcAft>
                <a:spcPts val="0"/>
              </a:spcAft>
              <a:buNone/>
            </a:pPr>
            <a:r>
              <a:rPr lang="en-GB" sz="1800">
                <a:solidFill>
                  <a:schemeClr val="dk1"/>
                </a:solidFill>
                <a:latin typeface="Lexend"/>
                <a:ea typeface="Lexend"/>
                <a:cs typeface="Lexend"/>
                <a:sym typeface="Lexend"/>
              </a:rPr>
              <a:t>The word ‘limits’ has been </a:t>
            </a:r>
            <a:r>
              <a:rPr lang="en-GB" sz="1800" b="1">
                <a:solidFill>
                  <a:schemeClr val="dk1"/>
                </a:solidFill>
                <a:latin typeface="Lexend"/>
                <a:ea typeface="Lexend"/>
                <a:cs typeface="Lexend"/>
                <a:sym typeface="Lexend"/>
              </a:rPr>
              <a:t>interpreted </a:t>
            </a:r>
            <a:r>
              <a:rPr lang="en-GB" sz="1800">
                <a:solidFill>
                  <a:schemeClr val="dk1"/>
                </a:solidFill>
                <a:latin typeface="Lexend"/>
                <a:ea typeface="Lexend"/>
                <a:cs typeface="Lexend"/>
                <a:sym typeface="Lexend"/>
              </a:rPr>
              <a:t>to mean not hurting innocent people or causing unnecessary harm, staying within what was allowed.</a:t>
            </a:r>
            <a:endParaRPr sz="2000">
              <a:solidFill>
                <a:schemeClr val="dk1"/>
              </a:solidFill>
              <a:latin typeface="Lexend"/>
              <a:ea typeface="Lexend"/>
              <a:cs typeface="Lexend"/>
              <a:sym typeface="Lexend"/>
            </a:endParaRPr>
          </a:p>
        </p:txBody>
      </p:sp>
      <p:sp>
        <p:nvSpPr>
          <p:cNvPr id="2572" name="Google Shape;2572;p248"/>
          <p:cNvSpPr/>
          <p:nvPr/>
        </p:nvSpPr>
        <p:spPr>
          <a:xfrm>
            <a:off x="4572000" y="3026775"/>
            <a:ext cx="3829500" cy="1682100"/>
          </a:xfrm>
          <a:prstGeom prst="roundRect">
            <a:avLst>
              <a:gd name="adj" fmla="val 16667"/>
            </a:avLst>
          </a:prstGeom>
          <a:solidFill>
            <a:srgbClr val="FFFFFF"/>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800">
                <a:solidFill>
                  <a:schemeClr val="accent5"/>
                </a:solidFill>
                <a:latin typeface="Lexend"/>
                <a:ea typeface="Lexend"/>
                <a:cs typeface="Lexend"/>
                <a:sym typeface="Lexend"/>
              </a:rPr>
              <a:t>Can the words be understood differently?</a:t>
            </a:r>
            <a:endParaRPr sz="1800">
              <a:solidFill>
                <a:schemeClr val="accent5"/>
              </a:solidFill>
              <a:latin typeface="Lexend"/>
              <a:ea typeface="Lexend"/>
              <a:cs typeface="Lexend"/>
              <a:sym typeface="Lexend"/>
            </a:endParaRPr>
          </a:p>
          <a:p>
            <a:pPr marL="0" lvl="0" indent="0" algn="l" rtl="0">
              <a:lnSpc>
                <a:spcPct val="115000"/>
              </a:lnSpc>
              <a:spcBef>
                <a:spcPts val="0"/>
              </a:spcBef>
              <a:spcAft>
                <a:spcPts val="0"/>
              </a:spcAft>
              <a:buNone/>
            </a:pPr>
            <a:r>
              <a:rPr lang="en-GB" sz="1800">
                <a:latin typeface="Lexend"/>
                <a:ea typeface="Lexend"/>
                <a:cs typeface="Lexend"/>
                <a:sym typeface="Lexend"/>
              </a:rPr>
              <a:t>No. The important idea here is what is meant by limits.</a:t>
            </a:r>
            <a:endParaRPr sz="1800">
              <a:latin typeface="Lexend"/>
              <a:ea typeface="Lexend"/>
              <a:cs typeface="Lexend"/>
              <a:sym typeface="Lexend"/>
            </a:endParaRPr>
          </a:p>
        </p:txBody>
      </p:sp>
      <p:cxnSp>
        <p:nvCxnSpPr>
          <p:cNvPr id="2573" name="Google Shape;2573;p248"/>
          <p:cNvCxnSpPr>
            <a:stCxn id="2572" idx="0"/>
          </p:cNvCxnSpPr>
          <p:nvPr/>
        </p:nvCxnSpPr>
        <p:spPr>
          <a:xfrm rot="10800000" flipH="1">
            <a:off x="6486750" y="2704875"/>
            <a:ext cx="16500" cy="321900"/>
          </a:xfrm>
          <a:prstGeom prst="straightConnector1">
            <a:avLst/>
          </a:prstGeom>
          <a:noFill/>
          <a:ln w="38100" cap="flat" cmpd="sng">
            <a:solidFill>
              <a:schemeClr val="accent5"/>
            </a:solidFill>
            <a:prstDash val="solid"/>
            <a:round/>
            <a:headEnd type="none" w="med" len="med"/>
            <a:tailEnd type="triangle" w="med" len="med"/>
          </a:ln>
        </p:spPr>
      </p:cxnSp>
      <p:cxnSp>
        <p:nvCxnSpPr>
          <p:cNvPr id="2574" name="Google Shape;2574;p248"/>
          <p:cNvCxnSpPr>
            <a:stCxn id="2568" idx="3"/>
          </p:cNvCxnSpPr>
          <p:nvPr/>
        </p:nvCxnSpPr>
        <p:spPr>
          <a:xfrm>
            <a:off x="4253400" y="4181075"/>
            <a:ext cx="318600" cy="44400"/>
          </a:xfrm>
          <a:prstGeom prst="straightConnector1">
            <a:avLst/>
          </a:prstGeom>
          <a:noFill/>
          <a:ln w="38100" cap="flat" cmpd="sng">
            <a:solidFill>
              <a:schemeClr val="accent5"/>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7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6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7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7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78"/>
        <p:cNvGrpSpPr/>
        <p:nvPr/>
      </p:nvGrpSpPr>
      <p:grpSpPr>
        <a:xfrm>
          <a:off x="0" y="0"/>
          <a:ext cx="0" cy="0"/>
          <a:chOff x="0" y="0"/>
          <a:chExt cx="0" cy="0"/>
        </a:xfrm>
      </p:grpSpPr>
      <p:sp>
        <p:nvSpPr>
          <p:cNvPr id="2579" name="Google Shape;2579;p249"/>
          <p:cNvSpPr txBox="1">
            <a:spLocks noGrp="1"/>
          </p:cNvSpPr>
          <p:nvPr>
            <p:ph type="title"/>
          </p:nvPr>
        </p:nvSpPr>
        <p:spPr>
          <a:xfrm>
            <a:off x="324000" y="152400"/>
            <a:ext cx="7135200" cy="307800"/>
          </a:xfrm>
          <a:prstGeom prst="rect">
            <a:avLst/>
          </a:prstGeom>
        </p:spPr>
        <p:txBody>
          <a:bodyPr spcFirstLastPara="1" wrap="square" lIns="0" tIns="0" rIns="0" bIns="0" anchor="ctr" anchorCtr="0">
            <a:spAutoFit/>
          </a:bodyPr>
          <a:lstStyle/>
          <a:p>
            <a:pPr marL="0" lvl="0" indent="0" algn="l" rtl="0">
              <a:spcBef>
                <a:spcPts val="0"/>
              </a:spcBef>
              <a:spcAft>
                <a:spcPts val="0"/>
              </a:spcAft>
              <a:buNone/>
            </a:pPr>
            <a:r>
              <a:rPr lang="en-GB"/>
              <a:t>Interpretation using ijtihad</a:t>
            </a:r>
            <a:endParaRPr/>
          </a:p>
        </p:txBody>
      </p:sp>
      <p:sp>
        <p:nvSpPr>
          <p:cNvPr id="2580" name="Google Shape;2580;p249"/>
          <p:cNvSpPr txBox="1">
            <a:spLocks noGrp="1"/>
          </p:cNvSpPr>
          <p:nvPr>
            <p:ph type="body" idx="1"/>
          </p:nvPr>
        </p:nvSpPr>
        <p:spPr>
          <a:xfrm>
            <a:off x="324000" y="810000"/>
            <a:ext cx="7066200" cy="661800"/>
          </a:xfrm>
          <a:prstGeom prst="rect">
            <a:avLst/>
          </a:prstGeom>
        </p:spPr>
        <p:txBody>
          <a:bodyPr spcFirstLastPara="1" wrap="square" lIns="0" tIns="0" rIns="0" bIns="0" anchor="t" anchorCtr="0">
            <a:spAutoFit/>
          </a:bodyPr>
          <a:lstStyle/>
          <a:p>
            <a:pPr marL="0" lvl="0" indent="0" algn="l" rtl="0">
              <a:spcBef>
                <a:spcPts val="0"/>
              </a:spcBef>
              <a:spcAft>
                <a:spcPts val="1000"/>
              </a:spcAft>
              <a:buNone/>
            </a:pPr>
            <a:r>
              <a:rPr lang="en-GB" sz="2000"/>
              <a:t>What conclusion do scholars come to using </a:t>
            </a:r>
            <a:r>
              <a:rPr lang="en-GB" sz="2000" b="1"/>
              <a:t>ijtihad</a:t>
            </a:r>
            <a:r>
              <a:rPr lang="en-GB" sz="2000"/>
              <a:t> to think about nuclear weapons?</a:t>
            </a:r>
            <a:endParaRPr sz="2000"/>
          </a:p>
        </p:txBody>
      </p:sp>
      <p:sp>
        <p:nvSpPr>
          <p:cNvPr id="2581" name="Google Shape;2581;p249"/>
          <p:cNvSpPr txBox="1"/>
          <p:nvPr/>
        </p:nvSpPr>
        <p:spPr>
          <a:xfrm>
            <a:off x="4320000" y="1550200"/>
            <a:ext cx="4212900" cy="2918400"/>
          </a:xfrm>
          <a:prstGeom prst="rect">
            <a:avLst/>
          </a:prstGeom>
          <a:noFill/>
          <a:ln>
            <a:noFill/>
          </a:ln>
        </p:spPr>
        <p:txBody>
          <a:bodyPr spcFirstLastPara="1" wrap="square" lIns="0" tIns="0" rIns="91425" bIns="91425" anchor="t" anchorCtr="0">
            <a:spAutoFit/>
          </a:bodyPr>
          <a:lstStyle/>
          <a:p>
            <a:pPr marL="457200" lvl="0" indent="-342900" algn="l" rtl="0">
              <a:lnSpc>
                <a:spcPct val="115000"/>
              </a:lnSpc>
              <a:spcBef>
                <a:spcPts val="0"/>
              </a:spcBef>
              <a:spcAft>
                <a:spcPts val="0"/>
              </a:spcAft>
              <a:buClr>
                <a:schemeClr val="dk1"/>
              </a:buClr>
              <a:buSzPts val="1800"/>
              <a:buFont typeface="Lexend"/>
              <a:buChar char="●"/>
            </a:pPr>
            <a:r>
              <a:rPr lang="en-GB" sz="1800">
                <a:solidFill>
                  <a:schemeClr val="dk1"/>
                </a:solidFill>
                <a:latin typeface="Lexend"/>
                <a:ea typeface="Lexend"/>
                <a:cs typeface="Lexend"/>
                <a:sym typeface="Lexend"/>
              </a:rPr>
              <a:t>Nuclear weapons are not mentioned in the Qur’an.</a:t>
            </a:r>
            <a:endParaRPr sz="1800">
              <a:solidFill>
                <a:schemeClr val="dk1"/>
              </a:solidFill>
              <a:latin typeface="Lexend"/>
              <a:ea typeface="Lexend"/>
              <a:cs typeface="Lexend"/>
              <a:sym typeface="Lexend"/>
            </a:endParaRPr>
          </a:p>
          <a:p>
            <a:pPr marL="457200" lvl="0" indent="-342900" algn="l" rtl="0">
              <a:lnSpc>
                <a:spcPct val="115000"/>
              </a:lnSpc>
              <a:spcBef>
                <a:spcPts val="0"/>
              </a:spcBef>
              <a:spcAft>
                <a:spcPts val="0"/>
              </a:spcAft>
              <a:buClr>
                <a:schemeClr val="dk1"/>
              </a:buClr>
              <a:buSzPts val="1800"/>
              <a:buFont typeface="Lexend"/>
              <a:buChar char="●"/>
            </a:pPr>
            <a:r>
              <a:rPr lang="en-GB" sz="1800">
                <a:solidFill>
                  <a:schemeClr val="dk1"/>
                </a:solidFill>
                <a:latin typeface="Lexend"/>
                <a:ea typeface="Lexend"/>
                <a:cs typeface="Lexend"/>
                <a:sym typeface="Lexend"/>
              </a:rPr>
              <a:t>The verse in the Qur’an can then be </a:t>
            </a:r>
            <a:r>
              <a:rPr lang="en-GB" sz="1800" b="1">
                <a:solidFill>
                  <a:schemeClr val="dk1"/>
                </a:solidFill>
                <a:latin typeface="Lexend"/>
                <a:ea typeface="Lexend"/>
                <a:cs typeface="Lexend"/>
                <a:sym typeface="Lexend"/>
              </a:rPr>
              <a:t>interpreted </a:t>
            </a:r>
            <a:r>
              <a:rPr lang="en-GB" sz="1800">
                <a:solidFill>
                  <a:schemeClr val="dk1"/>
                </a:solidFill>
                <a:latin typeface="Lexend"/>
                <a:ea typeface="Lexend"/>
                <a:cs typeface="Lexend"/>
                <a:sym typeface="Lexend"/>
              </a:rPr>
              <a:t>to mean that nuclear weapons are not acceptable in Islam.</a:t>
            </a:r>
            <a:endParaRPr sz="1800">
              <a:solidFill>
                <a:schemeClr val="dk1"/>
              </a:solidFill>
              <a:latin typeface="Lexend"/>
              <a:ea typeface="Lexend"/>
              <a:cs typeface="Lexend"/>
              <a:sym typeface="Lexend"/>
            </a:endParaRPr>
          </a:p>
          <a:p>
            <a:pPr marL="457200" lvl="0" indent="-342900" algn="l" rtl="0">
              <a:lnSpc>
                <a:spcPct val="115000"/>
              </a:lnSpc>
              <a:spcBef>
                <a:spcPts val="0"/>
              </a:spcBef>
              <a:spcAft>
                <a:spcPts val="0"/>
              </a:spcAft>
              <a:buClr>
                <a:schemeClr val="dk1"/>
              </a:buClr>
              <a:buSzPts val="1800"/>
              <a:buFont typeface="Lexend"/>
              <a:buChar char="●"/>
            </a:pPr>
            <a:r>
              <a:rPr lang="en-GB" sz="1800">
                <a:solidFill>
                  <a:schemeClr val="dk1"/>
                </a:solidFill>
                <a:latin typeface="Lexend"/>
                <a:ea typeface="Lexend"/>
                <a:cs typeface="Lexend"/>
                <a:sym typeface="Lexend"/>
              </a:rPr>
              <a:t>This is because they go beyond the limits because of the destruction they cause.</a:t>
            </a:r>
            <a:endParaRPr sz="1800">
              <a:solidFill>
                <a:schemeClr val="dk1"/>
              </a:solidFill>
              <a:latin typeface="Lexend"/>
              <a:ea typeface="Lexend"/>
              <a:cs typeface="Lexend"/>
              <a:sym typeface="Lexend"/>
            </a:endParaRPr>
          </a:p>
        </p:txBody>
      </p:sp>
      <p:pic>
        <p:nvPicPr>
          <p:cNvPr id="2582" name="Google Shape;2582;p249" title="1581718 Hiroshima destruction (1).jpg"/>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324000" y="1509250"/>
            <a:ext cx="3705225" cy="2809800"/>
          </a:xfrm>
          <a:prstGeom prst="rect">
            <a:avLst/>
          </a:prstGeom>
          <a:noFill/>
          <a:ln>
            <a:noFill/>
          </a:ln>
        </p:spPr>
      </p:pic>
      <p:sp>
        <p:nvSpPr>
          <p:cNvPr id="2583" name="Google Shape;2583;p249"/>
          <p:cNvSpPr txBox="1"/>
          <p:nvPr/>
        </p:nvSpPr>
        <p:spPr>
          <a:xfrm>
            <a:off x="254910" y="4666005"/>
            <a:ext cx="8023500" cy="27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600">
                <a:solidFill>
                  <a:schemeClr val="dk2"/>
                </a:solidFill>
                <a:latin typeface="Lexend"/>
                <a:ea typeface="Lexend"/>
                <a:cs typeface="Lexend"/>
                <a:sym typeface="Lexend"/>
              </a:rPr>
              <a:t>Image: Universal History Archive/UIG / Bridgeman Images</a:t>
            </a:r>
            <a:endParaRPr sz="600">
              <a:solidFill>
                <a:schemeClr val="dk2"/>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8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8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8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87"/>
        <p:cNvGrpSpPr/>
        <p:nvPr/>
      </p:nvGrpSpPr>
      <p:grpSpPr>
        <a:xfrm>
          <a:off x="0" y="0"/>
          <a:ext cx="0" cy="0"/>
          <a:chOff x="0" y="0"/>
          <a:chExt cx="0" cy="0"/>
        </a:xfrm>
      </p:grpSpPr>
      <p:sp>
        <p:nvSpPr>
          <p:cNvPr id="2588" name="Google Shape;2588;p250"/>
          <p:cNvSpPr txBox="1">
            <a:spLocks noGrp="1"/>
          </p:cNvSpPr>
          <p:nvPr>
            <p:ph type="title"/>
          </p:nvPr>
        </p:nvSpPr>
        <p:spPr>
          <a:xfrm>
            <a:off x="324000" y="152400"/>
            <a:ext cx="7135200" cy="2862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GB"/>
              <a:t>Interpretation using ijtihad</a:t>
            </a:r>
            <a:endParaRPr/>
          </a:p>
        </p:txBody>
      </p:sp>
      <p:pic>
        <p:nvPicPr>
          <p:cNvPr id="2589" name="Google Shape;2589;p25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337425" y="1443594"/>
            <a:ext cx="6158198" cy="1091626"/>
          </a:xfrm>
          <a:prstGeom prst="rect">
            <a:avLst/>
          </a:prstGeom>
          <a:noFill/>
          <a:ln>
            <a:noFill/>
          </a:ln>
        </p:spPr>
      </p:pic>
      <p:sp>
        <p:nvSpPr>
          <p:cNvPr id="2590" name="Google Shape;2590;p250"/>
          <p:cNvSpPr txBox="1"/>
          <p:nvPr/>
        </p:nvSpPr>
        <p:spPr>
          <a:xfrm flipH="1">
            <a:off x="1476976" y="1541713"/>
            <a:ext cx="5907000" cy="554100"/>
          </a:xfrm>
          <a:prstGeom prst="rect">
            <a:avLst/>
          </a:prstGeom>
          <a:noFill/>
          <a:ln>
            <a:noFill/>
          </a:ln>
        </p:spPr>
        <p:txBody>
          <a:bodyPr spcFirstLastPara="1" wrap="square" lIns="0" tIns="0" rIns="0" bIns="0" anchor="ctr" anchorCtr="0">
            <a:spAutoFit/>
          </a:bodyPr>
          <a:lstStyle/>
          <a:p>
            <a:pPr marL="0" lvl="0" indent="0" algn="l" rtl="0">
              <a:lnSpc>
                <a:spcPct val="100000"/>
              </a:lnSpc>
              <a:spcBef>
                <a:spcPts val="0"/>
              </a:spcBef>
              <a:spcAft>
                <a:spcPts val="0"/>
              </a:spcAft>
              <a:buNone/>
            </a:pPr>
            <a:r>
              <a:rPr lang="en-GB" sz="1800">
                <a:solidFill>
                  <a:srgbClr val="222222"/>
                </a:solidFill>
                <a:latin typeface="Lexend"/>
                <a:ea typeface="Lexend"/>
                <a:cs typeface="Lexend"/>
                <a:sym typeface="Lexend"/>
              </a:rPr>
              <a:t>Why do my Muslim friends at school start fasting for Ramadan on different days, Iqbal?</a:t>
            </a:r>
            <a:endParaRPr sz="1800">
              <a:solidFill>
                <a:srgbClr val="222222"/>
              </a:solidFill>
              <a:latin typeface="Lexend"/>
              <a:ea typeface="Lexend"/>
              <a:cs typeface="Lexend"/>
              <a:sym typeface="Lexend"/>
            </a:endParaRPr>
          </a:p>
        </p:txBody>
      </p:sp>
      <p:pic>
        <p:nvPicPr>
          <p:cNvPr id="2591" name="Google Shape;2591;p25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flipH="1">
            <a:off x="384399" y="2647950"/>
            <a:ext cx="7312701" cy="1948301"/>
          </a:xfrm>
          <a:prstGeom prst="rect">
            <a:avLst/>
          </a:prstGeom>
          <a:noFill/>
          <a:ln>
            <a:noFill/>
          </a:ln>
        </p:spPr>
      </p:pic>
      <p:sp>
        <p:nvSpPr>
          <p:cNvPr id="2592" name="Google Shape;2592;p250"/>
          <p:cNvSpPr txBox="1"/>
          <p:nvPr/>
        </p:nvSpPr>
        <p:spPr>
          <a:xfrm>
            <a:off x="497700" y="2735700"/>
            <a:ext cx="7135200" cy="15516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Prophet Muhammad said: ‘Whenever you sight the new moon (of the month of Ramadan) observe the fast, and when you sight (the new moon at the end), break it. If the sky is cloudy for you, then observe fast for thirty days.’</a:t>
            </a:r>
            <a:endParaRPr sz="1800">
              <a:solidFill>
                <a:srgbClr val="222222"/>
              </a:solidFill>
              <a:latin typeface="Lexend"/>
              <a:ea typeface="Lexend"/>
              <a:cs typeface="Lexend"/>
              <a:sym typeface="Lexend"/>
            </a:endParaRPr>
          </a:p>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This leads to different </a:t>
            </a:r>
            <a:r>
              <a:rPr lang="en-GB" sz="1800" b="1">
                <a:solidFill>
                  <a:srgbClr val="222222"/>
                </a:solidFill>
                <a:latin typeface="Lexend"/>
                <a:ea typeface="Lexend"/>
                <a:cs typeface="Lexend"/>
                <a:sym typeface="Lexend"/>
              </a:rPr>
              <a:t>interpretations</a:t>
            </a:r>
            <a:r>
              <a:rPr lang="en-GB" sz="1800">
                <a:solidFill>
                  <a:srgbClr val="222222"/>
                </a:solidFill>
                <a:latin typeface="Lexend"/>
                <a:ea typeface="Lexend"/>
                <a:cs typeface="Lexend"/>
                <a:sym typeface="Lexend"/>
              </a:rPr>
              <a:t> of the Islamic calendar.</a:t>
            </a:r>
            <a:endParaRPr sz="1800">
              <a:solidFill>
                <a:srgbClr val="222222"/>
              </a:solidFill>
              <a:latin typeface="Lexend"/>
              <a:ea typeface="Lexend"/>
              <a:cs typeface="Lexend"/>
              <a:sym typeface="Lexend"/>
            </a:endParaRPr>
          </a:p>
        </p:txBody>
      </p:sp>
      <p:sp>
        <p:nvSpPr>
          <p:cNvPr id="2593" name="Google Shape;2593;p250"/>
          <p:cNvSpPr txBox="1"/>
          <p:nvPr/>
        </p:nvSpPr>
        <p:spPr>
          <a:xfrm>
            <a:off x="582549" y="2163700"/>
            <a:ext cx="799800" cy="277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Alex</a:t>
            </a:r>
            <a:endParaRPr sz="1800">
              <a:solidFill>
                <a:srgbClr val="222222"/>
              </a:solidFill>
              <a:latin typeface="Lexend"/>
              <a:ea typeface="Lexend"/>
              <a:cs typeface="Lexend"/>
              <a:sym typeface="Lexend"/>
            </a:endParaRPr>
          </a:p>
        </p:txBody>
      </p:sp>
      <p:sp>
        <p:nvSpPr>
          <p:cNvPr id="2594" name="Google Shape;2594;p250"/>
          <p:cNvSpPr txBox="1"/>
          <p:nvPr/>
        </p:nvSpPr>
        <p:spPr>
          <a:xfrm>
            <a:off x="7591325" y="4217050"/>
            <a:ext cx="15636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Iqbal</a:t>
            </a:r>
            <a:endParaRPr sz="1800"/>
          </a:p>
        </p:txBody>
      </p:sp>
      <p:sp>
        <p:nvSpPr>
          <p:cNvPr id="2595" name="Google Shape;2595;p250"/>
          <p:cNvSpPr txBox="1"/>
          <p:nvPr/>
        </p:nvSpPr>
        <p:spPr>
          <a:xfrm>
            <a:off x="582550" y="760150"/>
            <a:ext cx="5768700" cy="3954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sz="2200">
              <a:solidFill>
                <a:schemeClr val="dk1"/>
              </a:solidFill>
              <a:latin typeface="Lexend"/>
              <a:ea typeface="Lexend"/>
              <a:cs typeface="Lexend"/>
              <a:sym typeface="Lexend"/>
            </a:endParaRPr>
          </a:p>
        </p:txBody>
      </p:sp>
      <p:sp>
        <p:nvSpPr>
          <p:cNvPr id="2596" name="Google Shape;2596;p250"/>
          <p:cNvSpPr txBox="1"/>
          <p:nvPr/>
        </p:nvSpPr>
        <p:spPr>
          <a:xfrm>
            <a:off x="324000" y="788575"/>
            <a:ext cx="6627900" cy="277200"/>
          </a:xfrm>
          <a:prstGeom prst="rect">
            <a:avLst/>
          </a:prstGeom>
          <a:noFill/>
          <a:ln>
            <a:noFill/>
          </a:ln>
        </p:spPr>
        <p:txBody>
          <a:bodyPr spcFirstLastPara="1" wrap="square" lIns="0" tIns="0" rIns="91425" bIns="91425" anchor="t" anchorCtr="0">
            <a:no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Alex is confused about why some Muslims start the month of Ramadan on different days.</a:t>
            </a:r>
            <a:endParaRPr sz="2000">
              <a:solidFill>
                <a:schemeClr val="dk1"/>
              </a:solidFill>
              <a:latin typeface="Lexend"/>
              <a:ea typeface="Lexend"/>
              <a:cs typeface="Lexend"/>
              <a:sym typeface="Lexend"/>
            </a:endParaRPr>
          </a:p>
        </p:txBody>
      </p:sp>
      <p:pic>
        <p:nvPicPr>
          <p:cNvPr id="2597" name="Google Shape;2597;p250"/>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flipH="1">
            <a:off x="497698" y="1509374"/>
            <a:ext cx="614401" cy="708550"/>
          </a:xfrm>
          <a:prstGeom prst="rect">
            <a:avLst/>
          </a:prstGeom>
          <a:noFill/>
          <a:ln>
            <a:noFill/>
          </a:ln>
        </p:spPr>
      </p:pic>
      <p:pic>
        <p:nvPicPr>
          <p:cNvPr id="2598" name="Google Shape;2598;p250" title="Iqbal Sunni Muslim Full Body.png"/>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7822550" y="1611262"/>
            <a:ext cx="958100" cy="260579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9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02"/>
        <p:cNvGrpSpPr/>
        <p:nvPr/>
      </p:nvGrpSpPr>
      <p:grpSpPr>
        <a:xfrm>
          <a:off x="0" y="0"/>
          <a:ext cx="0" cy="0"/>
          <a:chOff x="0" y="0"/>
          <a:chExt cx="0" cy="0"/>
        </a:xfrm>
      </p:grpSpPr>
      <p:sp>
        <p:nvSpPr>
          <p:cNvPr id="2603" name="Google Shape;2603;p251"/>
          <p:cNvSpPr txBox="1">
            <a:spLocks noGrp="1"/>
          </p:cNvSpPr>
          <p:nvPr>
            <p:ph type="title"/>
          </p:nvPr>
        </p:nvSpPr>
        <p:spPr>
          <a:xfrm>
            <a:off x="324000" y="152400"/>
            <a:ext cx="7135200" cy="307800"/>
          </a:xfrm>
          <a:prstGeom prst="rect">
            <a:avLst/>
          </a:prstGeom>
        </p:spPr>
        <p:txBody>
          <a:bodyPr spcFirstLastPara="1" wrap="square" lIns="0" tIns="0" rIns="0" bIns="0" anchor="ctr" anchorCtr="0">
            <a:spAutoFit/>
          </a:bodyPr>
          <a:lstStyle/>
          <a:p>
            <a:pPr marL="0" lvl="0" indent="0" algn="l" rtl="0">
              <a:spcBef>
                <a:spcPts val="0"/>
              </a:spcBef>
              <a:spcAft>
                <a:spcPts val="0"/>
              </a:spcAft>
              <a:buNone/>
            </a:pPr>
            <a:r>
              <a:rPr lang="en-GB"/>
              <a:t>Interpretation using ijtihad</a:t>
            </a:r>
            <a:endParaRPr/>
          </a:p>
        </p:txBody>
      </p:sp>
      <p:sp>
        <p:nvSpPr>
          <p:cNvPr id="2604" name="Google Shape;2604;p251"/>
          <p:cNvSpPr txBox="1">
            <a:spLocks noGrp="1"/>
          </p:cNvSpPr>
          <p:nvPr>
            <p:ph type="body" idx="1"/>
          </p:nvPr>
        </p:nvSpPr>
        <p:spPr>
          <a:xfrm>
            <a:off x="264875" y="1164725"/>
            <a:ext cx="8237700" cy="32109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n-GB" sz="1800"/>
              <a:t>When Prophet Muhammad was alive and many centuries after his death, people could only use their naked eye to see the moon.</a:t>
            </a:r>
            <a:endParaRPr sz="1800"/>
          </a:p>
          <a:p>
            <a:pPr marL="0" lvl="0" indent="0" algn="l" rtl="0">
              <a:spcBef>
                <a:spcPts val="1000"/>
              </a:spcBef>
              <a:spcAft>
                <a:spcPts val="0"/>
              </a:spcAft>
              <a:buNone/>
            </a:pPr>
            <a:r>
              <a:rPr lang="en-GB" sz="1800"/>
              <a:t>Today, we have many ways to see the moon, including the naked eye, telescopes and moon maps to tell us if the moon is there.</a:t>
            </a:r>
            <a:endParaRPr sz="1800"/>
          </a:p>
          <a:p>
            <a:pPr marL="0" lvl="0" indent="0" algn="l" rtl="0">
              <a:spcBef>
                <a:spcPts val="1000"/>
              </a:spcBef>
              <a:spcAft>
                <a:spcPts val="0"/>
              </a:spcAft>
              <a:buNone/>
            </a:pPr>
            <a:r>
              <a:rPr lang="en-GB" sz="1800"/>
              <a:t>Islamic experts have legal opinions using </a:t>
            </a:r>
            <a:r>
              <a:rPr lang="en-GB" sz="1800" b="1"/>
              <a:t>ijtihad</a:t>
            </a:r>
            <a:r>
              <a:rPr lang="en-GB" sz="1800"/>
              <a:t> that differ:</a:t>
            </a:r>
            <a:endParaRPr sz="1800"/>
          </a:p>
          <a:p>
            <a:pPr marL="457200" lvl="0" indent="-342900" algn="l" rtl="0">
              <a:spcBef>
                <a:spcPts val="1000"/>
              </a:spcBef>
              <a:spcAft>
                <a:spcPts val="0"/>
              </a:spcAft>
              <a:buSzPts val="1800"/>
              <a:buChar char="●"/>
            </a:pPr>
            <a:r>
              <a:rPr lang="en-GB" sz="1800"/>
              <a:t>you must use only the naked eye still</a:t>
            </a:r>
            <a:endParaRPr sz="1800"/>
          </a:p>
          <a:p>
            <a:pPr marL="457200" lvl="0" indent="-342900" algn="l" rtl="0">
              <a:spcBef>
                <a:spcPts val="0"/>
              </a:spcBef>
              <a:spcAft>
                <a:spcPts val="0"/>
              </a:spcAft>
              <a:buSzPts val="1800"/>
              <a:buChar char="●"/>
            </a:pPr>
            <a:r>
              <a:rPr lang="en-GB" sz="1800"/>
              <a:t>you can use a telescope</a:t>
            </a:r>
            <a:endParaRPr sz="1800"/>
          </a:p>
          <a:p>
            <a:pPr marL="457200" lvl="0" indent="-342900" algn="l" rtl="0">
              <a:spcBef>
                <a:spcPts val="0"/>
              </a:spcBef>
              <a:spcAft>
                <a:spcPts val="0"/>
              </a:spcAft>
              <a:buSzPts val="1800"/>
              <a:buChar char="●"/>
            </a:pPr>
            <a:r>
              <a:rPr lang="en-GB" sz="1800"/>
              <a:t>you don’t even have to see it, as long as the moon map shows it is there</a:t>
            </a:r>
            <a:endParaRPr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0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0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0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0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0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08"/>
        <p:cNvGrpSpPr/>
        <p:nvPr/>
      </p:nvGrpSpPr>
      <p:grpSpPr>
        <a:xfrm>
          <a:off x="0" y="0"/>
          <a:ext cx="0" cy="0"/>
          <a:chOff x="0" y="0"/>
          <a:chExt cx="0" cy="0"/>
        </a:xfrm>
      </p:grpSpPr>
      <p:sp>
        <p:nvSpPr>
          <p:cNvPr id="2609" name="Google Shape;2609;p252"/>
          <p:cNvSpPr txBox="1">
            <a:spLocks noGrp="1"/>
          </p:cNvSpPr>
          <p:nvPr>
            <p:ph type="body" idx="1"/>
          </p:nvPr>
        </p:nvSpPr>
        <p:spPr>
          <a:xfrm>
            <a:off x="324000" y="810000"/>
            <a:ext cx="6969900" cy="595800"/>
          </a:xfrm>
          <a:prstGeom prst="rect">
            <a:avLst/>
          </a:prstGeom>
        </p:spPr>
        <p:txBody>
          <a:bodyPr spcFirstLastPara="1" wrap="square" lIns="0" tIns="0" rIns="0" bIns="0" anchor="t" anchorCtr="0">
            <a:spAutoFit/>
          </a:bodyPr>
          <a:lstStyle/>
          <a:p>
            <a:pPr marL="0" lvl="0" indent="0" algn="l" rtl="0">
              <a:lnSpc>
                <a:spcPct val="115000"/>
              </a:lnSpc>
              <a:spcBef>
                <a:spcPts val="0"/>
              </a:spcBef>
              <a:spcAft>
                <a:spcPts val="1000"/>
              </a:spcAft>
              <a:buNone/>
            </a:pPr>
            <a:r>
              <a:rPr lang="en-GB" sz="1800"/>
              <a:t>Ahmed and Iqbal, who are both Muslim, discuss their understanding of the Islamic calendar.</a:t>
            </a:r>
            <a:endParaRPr sz="1800"/>
          </a:p>
        </p:txBody>
      </p:sp>
      <p:sp>
        <p:nvSpPr>
          <p:cNvPr id="2610" name="Google Shape;2610;p252"/>
          <p:cNvSpPr txBox="1">
            <a:spLocks noGrp="1"/>
          </p:cNvSpPr>
          <p:nvPr>
            <p:ph type="title"/>
          </p:nvPr>
        </p:nvSpPr>
        <p:spPr>
          <a:xfrm>
            <a:off x="324000" y="152400"/>
            <a:ext cx="7135200" cy="2862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GB"/>
              <a:t>Interpretation using ijtihad</a:t>
            </a:r>
            <a:endParaRPr/>
          </a:p>
        </p:txBody>
      </p:sp>
      <p:pic>
        <p:nvPicPr>
          <p:cNvPr id="2611" name="Google Shape;2611;p252"/>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flipH="1">
            <a:off x="328125" y="3060850"/>
            <a:ext cx="1160448" cy="1160448"/>
          </a:xfrm>
          <a:prstGeom prst="rect">
            <a:avLst/>
          </a:prstGeom>
          <a:noFill/>
          <a:ln>
            <a:noFill/>
          </a:ln>
        </p:spPr>
      </p:pic>
      <p:sp>
        <p:nvSpPr>
          <p:cNvPr id="2612" name="Google Shape;2612;p252"/>
          <p:cNvSpPr txBox="1"/>
          <p:nvPr/>
        </p:nvSpPr>
        <p:spPr>
          <a:xfrm>
            <a:off x="328125" y="4253950"/>
            <a:ext cx="30000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000"/>
              </a:spcAft>
              <a:buNone/>
            </a:pPr>
            <a:r>
              <a:rPr lang="en-GB" sz="1800">
                <a:solidFill>
                  <a:schemeClr val="dk1"/>
                </a:solidFill>
                <a:latin typeface="Lexend"/>
                <a:ea typeface="Lexend"/>
                <a:cs typeface="Lexend"/>
                <a:sym typeface="Lexend"/>
              </a:rPr>
              <a:t>Ahmed</a:t>
            </a:r>
            <a:endParaRPr sz="1800"/>
          </a:p>
        </p:txBody>
      </p:sp>
      <p:pic>
        <p:nvPicPr>
          <p:cNvPr id="2613" name="Google Shape;2613;p25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flipH="1">
            <a:off x="4362278" y="1490625"/>
            <a:ext cx="3047148" cy="2799924"/>
          </a:xfrm>
          <a:prstGeom prst="rect">
            <a:avLst/>
          </a:prstGeom>
          <a:noFill/>
          <a:ln>
            <a:noFill/>
          </a:ln>
        </p:spPr>
      </p:pic>
      <p:sp>
        <p:nvSpPr>
          <p:cNvPr id="2614" name="Google Shape;2614;p252"/>
          <p:cNvSpPr txBox="1"/>
          <p:nvPr/>
        </p:nvSpPr>
        <p:spPr>
          <a:xfrm flipH="1">
            <a:off x="4477475" y="1828366"/>
            <a:ext cx="2884800" cy="277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endParaRPr sz="1800">
              <a:solidFill>
                <a:srgbClr val="222222"/>
              </a:solidFill>
              <a:latin typeface="Lexend"/>
              <a:ea typeface="Lexend"/>
              <a:cs typeface="Lexend"/>
              <a:sym typeface="Lexend"/>
            </a:endParaRPr>
          </a:p>
        </p:txBody>
      </p:sp>
      <p:pic>
        <p:nvPicPr>
          <p:cNvPr id="2615" name="Google Shape;2615;p252"/>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1326175" y="1454025"/>
            <a:ext cx="2936402" cy="2475674"/>
          </a:xfrm>
          <a:prstGeom prst="rect">
            <a:avLst/>
          </a:prstGeom>
          <a:noFill/>
          <a:ln>
            <a:noFill/>
          </a:ln>
        </p:spPr>
      </p:pic>
      <p:sp>
        <p:nvSpPr>
          <p:cNvPr id="2616" name="Google Shape;2616;p252"/>
          <p:cNvSpPr txBox="1"/>
          <p:nvPr/>
        </p:nvSpPr>
        <p:spPr>
          <a:xfrm flipH="1">
            <a:off x="1422082" y="1547925"/>
            <a:ext cx="2781600" cy="1870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I believe that the new moon crescent needs to be seen physically using the naked eye. That is how you know there is a new month.</a:t>
            </a:r>
            <a:endParaRPr sz="1800">
              <a:solidFill>
                <a:srgbClr val="222222"/>
              </a:solidFill>
              <a:latin typeface="Lexend"/>
              <a:ea typeface="Lexend"/>
              <a:cs typeface="Lexend"/>
              <a:sym typeface="Lexend"/>
            </a:endParaRPr>
          </a:p>
        </p:txBody>
      </p:sp>
      <p:sp>
        <p:nvSpPr>
          <p:cNvPr id="2617" name="Google Shape;2617;p252"/>
          <p:cNvSpPr txBox="1"/>
          <p:nvPr/>
        </p:nvSpPr>
        <p:spPr>
          <a:xfrm>
            <a:off x="7651300" y="4253950"/>
            <a:ext cx="9798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000"/>
              </a:spcAft>
              <a:buNone/>
            </a:pPr>
            <a:r>
              <a:rPr lang="en-GB" sz="1800">
                <a:solidFill>
                  <a:schemeClr val="dk1"/>
                </a:solidFill>
                <a:latin typeface="Lexend"/>
                <a:ea typeface="Lexend"/>
                <a:cs typeface="Lexend"/>
                <a:sym typeface="Lexend"/>
              </a:rPr>
              <a:t>Iqbal</a:t>
            </a:r>
            <a:endParaRPr sz="1800"/>
          </a:p>
        </p:txBody>
      </p:sp>
      <p:sp>
        <p:nvSpPr>
          <p:cNvPr id="2618" name="Google Shape;2618;p252"/>
          <p:cNvSpPr txBox="1"/>
          <p:nvPr/>
        </p:nvSpPr>
        <p:spPr>
          <a:xfrm flipH="1">
            <a:off x="4440924" y="1574950"/>
            <a:ext cx="2936400" cy="21888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I believe the new moon crescent can be known through astronomical calculations rather than using the naked eye. That is how I calculate the new month.  </a:t>
            </a:r>
            <a:endParaRPr sz="1800">
              <a:solidFill>
                <a:srgbClr val="222222"/>
              </a:solidFill>
              <a:latin typeface="Lexend"/>
              <a:ea typeface="Lexend"/>
              <a:cs typeface="Lexend"/>
              <a:sym typeface="Lexend"/>
            </a:endParaRPr>
          </a:p>
        </p:txBody>
      </p:sp>
      <p:sp>
        <p:nvSpPr>
          <p:cNvPr id="2619" name="Google Shape;2619;p252"/>
          <p:cNvSpPr txBox="1"/>
          <p:nvPr/>
        </p:nvSpPr>
        <p:spPr>
          <a:xfrm>
            <a:off x="1520425" y="4025175"/>
            <a:ext cx="5889000" cy="461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How does this explain why Muslims might start fasting for Ramadan on different days?</a:t>
            </a:r>
            <a:endParaRPr sz="1800">
              <a:solidFill>
                <a:schemeClr val="dk1"/>
              </a:solidFill>
              <a:latin typeface="Lexend"/>
              <a:ea typeface="Lexend"/>
              <a:cs typeface="Lexend"/>
              <a:sym typeface="Lexend"/>
            </a:endParaRPr>
          </a:p>
        </p:txBody>
      </p:sp>
      <p:pic>
        <p:nvPicPr>
          <p:cNvPr id="2620" name="Google Shape;2620;p252" title="Iqbal Sunni Muslim Headshot.png"/>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7518823" y="2844505"/>
            <a:ext cx="1301176" cy="133657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0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0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6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24"/>
        <p:cNvGrpSpPr/>
        <p:nvPr/>
      </p:nvGrpSpPr>
      <p:grpSpPr>
        <a:xfrm>
          <a:off x="0" y="0"/>
          <a:ext cx="0" cy="0"/>
          <a:chOff x="0" y="0"/>
          <a:chExt cx="0" cy="0"/>
        </a:xfrm>
      </p:grpSpPr>
      <p:pic>
        <p:nvPicPr>
          <p:cNvPr id="2625" name="Google Shape;2625;p253"/>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552800" y="1463543"/>
            <a:ext cx="2776461" cy="1586500"/>
          </a:xfrm>
          <a:prstGeom prst="rect">
            <a:avLst/>
          </a:prstGeom>
          <a:noFill/>
          <a:ln>
            <a:noFill/>
          </a:ln>
        </p:spPr>
      </p:pic>
      <p:sp>
        <p:nvSpPr>
          <p:cNvPr id="2626" name="Google Shape;2626;p253"/>
          <p:cNvSpPr txBox="1">
            <a:spLocks noGrp="1"/>
          </p:cNvSpPr>
          <p:nvPr>
            <p:ph type="body" idx="1"/>
          </p:nvPr>
        </p:nvSpPr>
        <p:spPr>
          <a:xfrm>
            <a:off x="324000" y="810000"/>
            <a:ext cx="7629900" cy="595800"/>
          </a:xfrm>
          <a:prstGeom prst="rect">
            <a:avLst/>
          </a:prstGeom>
        </p:spPr>
        <p:txBody>
          <a:bodyPr spcFirstLastPara="1" wrap="square" lIns="0" tIns="0" rIns="0" bIns="0" anchor="t" anchorCtr="0">
            <a:spAutoFit/>
          </a:bodyPr>
          <a:lstStyle/>
          <a:p>
            <a:pPr marL="0" lvl="0" indent="0" algn="l" rtl="0">
              <a:spcBef>
                <a:spcPts val="0"/>
              </a:spcBef>
              <a:spcAft>
                <a:spcPts val="1000"/>
              </a:spcAft>
              <a:buNone/>
            </a:pPr>
            <a:r>
              <a:rPr lang="en-GB" sz="1800"/>
              <a:t>Andeep, Sofia, Lucas and Aisha are discussing how scholars </a:t>
            </a:r>
            <a:r>
              <a:rPr lang="en-GB" sz="1800" b="1"/>
              <a:t>interpret </a:t>
            </a:r>
            <a:r>
              <a:rPr lang="en-GB" sz="1800"/>
              <a:t>using</a:t>
            </a:r>
            <a:r>
              <a:rPr lang="en-GB" sz="1800" b="1"/>
              <a:t> </a:t>
            </a:r>
            <a:r>
              <a:rPr lang="en-GB" sz="1800" b="1">
                <a:solidFill>
                  <a:srgbClr val="000000"/>
                </a:solidFill>
              </a:rPr>
              <a:t>ijtihad</a:t>
            </a:r>
            <a:r>
              <a:rPr lang="en-GB" sz="1800"/>
              <a:t>. Explain who is </a:t>
            </a:r>
            <a:r>
              <a:rPr lang="en-GB" sz="1800">
                <a:solidFill>
                  <a:schemeClr val="accent5"/>
                </a:solidFill>
              </a:rPr>
              <a:t>incorrect </a:t>
            </a:r>
            <a:r>
              <a:rPr lang="en-GB" sz="1800"/>
              <a:t>and why.</a:t>
            </a:r>
            <a:endParaRPr sz="1800"/>
          </a:p>
        </p:txBody>
      </p:sp>
      <p:pic>
        <p:nvPicPr>
          <p:cNvPr id="2627" name="Google Shape;2627;p25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410925" y="3379150"/>
            <a:ext cx="697544" cy="782999"/>
          </a:xfrm>
          <a:prstGeom prst="rect">
            <a:avLst/>
          </a:prstGeom>
          <a:noFill/>
          <a:ln>
            <a:noFill/>
          </a:ln>
        </p:spPr>
      </p:pic>
      <p:sp>
        <p:nvSpPr>
          <p:cNvPr id="2628" name="Google Shape;2628;p253"/>
          <p:cNvSpPr txBox="1"/>
          <p:nvPr/>
        </p:nvSpPr>
        <p:spPr>
          <a:xfrm>
            <a:off x="422200" y="4241725"/>
            <a:ext cx="847800" cy="277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Lucas</a:t>
            </a:r>
            <a:endParaRPr sz="1800">
              <a:solidFill>
                <a:srgbClr val="222222"/>
              </a:solidFill>
              <a:latin typeface="Lexend"/>
              <a:ea typeface="Lexend"/>
              <a:cs typeface="Lexend"/>
              <a:sym typeface="Lexend"/>
            </a:endParaRPr>
          </a:p>
        </p:txBody>
      </p:sp>
      <p:pic>
        <p:nvPicPr>
          <p:cNvPr id="2629" name="Google Shape;2629;p253"/>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1552800" y="3088800"/>
            <a:ext cx="2725051" cy="1586500"/>
          </a:xfrm>
          <a:prstGeom prst="rect">
            <a:avLst/>
          </a:prstGeom>
          <a:noFill/>
          <a:ln>
            <a:noFill/>
          </a:ln>
        </p:spPr>
      </p:pic>
      <p:sp>
        <p:nvSpPr>
          <p:cNvPr id="2630" name="Google Shape;2630;p253"/>
          <p:cNvSpPr txBox="1"/>
          <p:nvPr/>
        </p:nvSpPr>
        <p:spPr>
          <a:xfrm flipH="1">
            <a:off x="1667887" y="3165225"/>
            <a:ext cx="2601900" cy="1176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a:latin typeface="Lexend"/>
                <a:ea typeface="Lexend"/>
                <a:cs typeface="Lexend"/>
                <a:sym typeface="Lexend"/>
              </a:rPr>
              <a:t>Ijtihad</a:t>
            </a:r>
            <a:r>
              <a:rPr lang="en-GB" sz="1800">
                <a:latin typeface="Lexend"/>
                <a:ea typeface="Lexend"/>
                <a:cs typeface="Lexend"/>
                <a:sym typeface="Lexend"/>
              </a:rPr>
              <a:t> can be applied to new issues such as the use of nuclear weapons.</a:t>
            </a:r>
            <a:endParaRPr sz="1800">
              <a:latin typeface="Lexend"/>
              <a:ea typeface="Lexend"/>
              <a:cs typeface="Lexend"/>
              <a:sym typeface="Lexend"/>
            </a:endParaRPr>
          </a:p>
        </p:txBody>
      </p:sp>
      <p:sp>
        <p:nvSpPr>
          <p:cNvPr id="2631" name="Google Shape;2631;p253"/>
          <p:cNvSpPr txBox="1"/>
          <p:nvPr/>
        </p:nvSpPr>
        <p:spPr>
          <a:xfrm flipH="1">
            <a:off x="1665750" y="1542118"/>
            <a:ext cx="2612100" cy="1219200"/>
          </a:xfrm>
          <a:prstGeom prst="rect">
            <a:avLst/>
          </a:prstGeom>
          <a:noFill/>
          <a:ln>
            <a:noFill/>
          </a:ln>
        </p:spPr>
        <p:txBody>
          <a:bodyPr spcFirstLastPara="1" wrap="square" lIns="0" tIns="0" rIns="0" bIns="0" anchor="ctr" anchorCtr="0">
            <a:noAutofit/>
          </a:bodyPr>
          <a:lstStyle/>
          <a:p>
            <a:pPr marL="0" lvl="0" indent="0" algn="l" rtl="0">
              <a:lnSpc>
                <a:spcPct val="115000"/>
              </a:lnSpc>
              <a:spcBef>
                <a:spcPts val="0"/>
              </a:spcBef>
              <a:spcAft>
                <a:spcPts val="0"/>
              </a:spcAft>
              <a:buNone/>
            </a:pPr>
            <a:r>
              <a:rPr lang="en-GB" sz="1800">
                <a:latin typeface="Lexend"/>
                <a:ea typeface="Lexend"/>
                <a:cs typeface="Lexend"/>
                <a:sym typeface="Lexend"/>
              </a:rPr>
              <a:t>There is no diversity of opinion about issues such as the new moon sighting.</a:t>
            </a:r>
            <a:endParaRPr sz="1800">
              <a:solidFill>
                <a:srgbClr val="000000"/>
              </a:solidFill>
              <a:latin typeface="Lexend"/>
              <a:ea typeface="Lexend"/>
              <a:cs typeface="Lexend"/>
              <a:sym typeface="Lexend"/>
            </a:endParaRPr>
          </a:p>
        </p:txBody>
      </p:sp>
      <p:pic>
        <p:nvPicPr>
          <p:cNvPr id="2632" name="Google Shape;2632;p253"/>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flipH="1">
            <a:off x="4600798" y="1463543"/>
            <a:ext cx="2676464" cy="1586500"/>
          </a:xfrm>
          <a:prstGeom prst="rect">
            <a:avLst/>
          </a:prstGeom>
          <a:noFill/>
          <a:ln>
            <a:noFill/>
          </a:ln>
        </p:spPr>
      </p:pic>
      <p:sp>
        <p:nvSpPr>
          <p:cNvPr id="2633" name="Google Shape;2633;p253"/>
          <p:cNvSpPr txBox="1"/>
          <p:nvPr/>
        </p:nvSpPr>
        <p:spPr>
          <a:xfrm flipH="1">
            <a:off x="4710438" y="1808743"/>
            <a:ext cx="2538300" cy="896100"/>
          </a:xfrm>
          <a:prstGeom prst="rect">
            <a:avLst/>
          </a:prstGeom>
          <a:noFill/>
          <a:ln>
            <a:noFill/>
          </a:ln>
        </p:spPr>
        <p:txBody>
          <a:bodyPr spcFirstLastPara="1" wrap="square" lIns="0" tIns="0" rIns="0" bIns="0" anchor="ctr" anchorCtr="0">
            <a:noAutofit/>
          </a:bodyPr>
          <a:lstStyle/>
          <a:p>
            <a:pPr marL="0" lvl="0" indent="0" algn="l" rtl="0">
              <a:lnSpc>
                <a:spcPct val="115000"/>
              </a:lnSpc>
              <a:spcBef>
                <a:spcPts val="0"/>
              </a:spcBef>
              <a:spcAft>
                <a:spcPts val="0"/>
              </a:spcAft>
              <a:buNone/>
            </a:pPr>
            <a:r>
              <a:rPr lang="en-GB" sz="1800">
                <a:latin typeface="Lexend"/>
                <a:ea typeface="Lexend"/>
                <a:cs typeface="Lexend"/>
                <a:sym typeface="Lexend"/>
              </a:rPr>
              <a:t>Muslim scholars look at the Qur’an and </a:t>
            </a:r>
            <a:r>
              <a:rPr lang="en-GB" sz="1800" b="1">
                <a:latin typeface="Lexend"/>
                <a:ea typeface="Lexend"/>
                <a:cs typeface="Lexend"/>
                <a:sym typeface="Lexend"/>
              </a:rPr>
              <a:t>Hadith</a:t>
            </a:r>
            <a:r>
              <a:rPr lang="en-GB" sz="1800">
                <a:latin typeface="Lexend"/>
                <a:ea typeface="Lexend"/>
                <a:cs typeface="Lexend"/>
                <a:sym typeface="Lexend"/>
              </a:rPr>
              <a:t> and ask questions.</a:t>
            </a:r>
            <a:endParaRPr sz="1800">
              <a:latin typeface="Lexend"/>
              <a:ea typeface="Lexend"/>
              <a:cs typeface="Lexend"/>
              <a:sym typeface="Lexend"/>
            </a:endParaRPr>
          </a:p>
          <a:p>
            <a:pPr marL="0" lvl="0" indent="0" algn="l" rtl="0">
              <a:lnSpc>
                <a:spcPct val="115000"/>
              </a:lnSpc>
              <a:spcBef>
                <a:spcPts val="0"/>
              </a:spcBef>
              <a:spcAft>
                <a:spcPts val="0"/>
              </a:spcAft>
              <a:buNone/>
            </a:pPr>
            <a:endParaRPr sz="1800">
              <a:latin typeface="Lexend"/>
              <a:ea typeface="Lexend"/>
              <a:cs typeface="Lexend"/>
              <a:sym typeface="Lexend"/>
            </a:endParaRPr>
          </a:p>
        </p:txBody>
      </p:sp>
      <p:pic>
        <p:nvPicPr>
          <p:cNvPr id="2634" name="Google Shape;2634;p253"/>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flipH="1">
            <a:off x="4600799" y="3088800"/>
            <a:ext cx="2858401" cy="1586500"/>
          </a:xfrm>
          <a:prstGeom prst="rect">
            <a:avLst/>
          </a:prstGeom>
          <a:noFill/>
          <a:ln>
            <a:noFill/>
          </a:ln>
        </p:spPr>
      </p:pic>
      <p:sp>
        <p:nvSpPr>
          <p:cNvPr id="2635" name="Google Shape;2635;p253"/>
          <p:cNvSpPr txBox="1"/>
          <p:nvPr/>
        </p:nvSpPr>
        <p:spPr>
          <a:xfrm flipH="1">
            <a:off x="4709818" y="3156825"/>
            <a:ext cx="2688900" cy="1219200"/>
          </a:xfrm>
          <a:prstGeom prst="rect">
            <a:avLst/>
          </a:prstGeom>
          <a:noFill/>
          <a:ln>
            <a:noFill/>
          </a:ln>
        </p:spPr>
        <p:txBody>
          <a:bodyPr spcFirstLastPara="1" wrap="square" lIns="0" tIns="0" rIns="0" bIns="0" anchor="ctr" anchorCtr="0">
            <a:noAutofit/>
          </a:bodyPr>
          <a:lstStyle/>
          <a:p>
            <a:pPr marL="0" lvl="0" indent="0" algn="l" rtl="0">
              <a:lnSpc>
                <a:spcPct val="115000"/>
              </a:lnSpc>
              <a:spcBef>
                <a:spcPts val="0"/>
              </a:spcBef>
              <a:spcAft>
                <a:spcPts val="0"/>
              </a:spcAft>
              <a:buNone/>
            </a:pPr>
            <a:r>
              <a:rPr lang="en-GB" sz="1800">
                <a:latin typeface="Lexend"/>
                <a:ea typeface="Lexend"/>
                <a:cs typeface="Lexend"/>
                <a:sym typeface="Lexend"/>
              </a:rPr>
              <a:t>A challenge of using </a:t>
            </a:r>
            <a:r>
              <a:rPr lang="en-GB" sz="1800" b="1">
                <a:latin typeface="Lexend"/>
                <a:ea typeface="Lexend"/>
                <a:cs typeface="Lexend"/>
                <a:sym typeface="Lexend"/>
              </a:rPr>
              <a:t>ijtihad</a:t>
            </a:r>
            <a:r>
              <a:rPr lang="en-GB" sz="1800">
                <a:latin typeface="Lexend"/>
                <a:ea typeface="Lexend"/>
                <a:cs typeface="Lexend"/>
                <a:sym typeface="Lexend"/>
              </a:rPr>
              <a:t> is that there is not one agreed </a:t>
            </a:r>
            <a:r>
              <a:rPr lang="en-GB" sz="1800" b="1">
                <a:latin typeface="Lexend"/>
                <a:ea typeface="Lexend"/>
                <a:cs typeface="Lexend"/>
                <a:sym typeface="Lexend"/>
              </a:rPr>
              <a:t>interpretation</a:t>
            </a:r>
            <a:r>
              <a:rPr lang="en-GB" sz="1800">
                <a:latin typeface="Lexend"/>
                <a:ea typeface="Lexend"/>
                <a:cs typeface="Lexend"/>
                <a:sym typeface="Lexend"/>
              </a:rPr>
              <a:t>.</a:t>
            </a:r>
            <a:endParaRPr sz="1800">
              <a:solidFill>
                <a:srgbClr val="000000"/>
              </a:solidFill>
              <a:latin typeface="Lexend"/>
              <a:ea typeface="Lexend"/>
              <a:cs typeface="Lexend"/>
              <a:sym typeface="Lexend"/>
            </a:endParaRPr>
          </a:p>
        </p:txBody>
      </p:sp>
      <p:pic>
        <p:nvPicPr>
          <p:cNvPr id="2636" name="Google Shape;2636;p253"/>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flipH="1">
            <a:off x="361541" y="1677742"/>
            <a:ext cx="788350" cy="1016564"/>
          </a:xfrm>
          <a:prstGeom prst="rect">
            <a:avLst/>
          </a:prstGeom>
          <a:noFill/>
          <a:ln>
            <a:noFill/>
          </a:ln>
        </p:spPr>
      </p:pic>
      <p:sp>
        <p:nvSpPr>
          <p:cNvPr id="2637" name="Google Shape;2637;p253"/>
          <p:cNvSpPr txBox="1"/>
          <p:nvPr/>
        </p:nvSpPr>
        <p:spPr>
          <a:xfrm>
            <a:off x="381925" y="2693293"/>
            <a:ext cx="1577400" cy="277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Andeep</a:t>
            </a:r>
            <a:endParaRPr sz="1800">
              <a:solidFill>
                <a:srgbClr val="222222"/>
              </a:solidFill>
              <a:latin typeface="Lexend"/>
              <a:ea typeface="Lexend"/>
              <a:cs typeface="Lexend"/>
              <a:sym typeface="Lexend"/>
            </a:endParaRPr>
          </a:p>
        </p:txBody>
      </p:sp>
      <p:pic>
        <p:nvPicPr>
          <p:cNvPr id="2638" name="Google Shape;2638;p253"/>
          <p:cNvPicPr preferRelativeResize="0"/>
          <p:nvPr/>
        </p:nvPicPr>
        <p:blipFill>
          <a:blip r:embed="rId9" cstate="email">
            <a:alphaModFix/>
            <a:extLst>
              <a:ext uri="{28A0092B-C50C-407E-A947-70E740481C1C}">
                <a14:useLocalDpi xmlns:a14="http://schemas.microsoft.com/office/drawing/2010/main"/>
              </a:ext>
            </a:extLst>
          </a:blip>
          <a:stretch>
            <a:fillRect/>
          </a:stretch>
        </p:blipFill>
        <p:spPr>
          <a:xfrm>
            <a:off x="7534790" y="1703655"/>
            <a:ext cx="807760" cy="896090"/>
          </a:xfrm>
          <a:prstGeom prst="rect">
            <a:avLst/>
          </a:prstGeom>
          <a:noFill/>
          <a:ln>
            <a:noFill/>
          </a:ln>
        </p:spPr>
      </p:pic>
      <p:sp>
        <p:nvSpPr>
          <p:cNvPr id="2639" name="Google Shape;2639;p253"/>
          <p:cNvSpPr txBox="1"/>
          <p:nvPr/>
        </p:nvSpPr>
        <p:spPr>
          <a:xfrm>
            <a:off x="7634624" y="2616468"/>
            <a:ext cx="679500" cy="277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Sofia</a:t>
            </a:r>
            <a:endParaRPr sz="1800">
              <a:solidFill>
                <a:srgbClr val="222222"/>
              </a:solidFill>
              <a:latin typeface="Lexend"/>
              <a:ea typeface="Lexend"/>
              <a:cs typeface="Lexend"/>
              <a:sym typeface="Lexend"/>
            </a:endParaRPr>
          </a:p>
        </p:txBody>
      </p:sp>
      <p:sp>
        <p:nvSpPr>
          <p:cNvPr id="2640" name="Google Shape;2640;p253"/>
          <p:cNvSpPr txBox="1"/>
          <p:nvPr/>
        </p:nvSpPr>
        <p:spPr>
          <a:xfrm>
            <a:off x="7585000" y="4318550"/>
            <a:ext cx="847800" cy="277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Aisha </a:t>
            </a:r>
            <a:endParaRPr sz="1800">
              <a:solidFill>
                <a:srgbClr val="222222"/>
              </a:solidFill>
              <a:latin typeface="Lexend"/>
              <a:ea typeface="Lexend"/>
              <a:cs typeface="Lexend"/>
              <a:sym typeface="Lexend"/>
            </a:endParaRPr>
          </a:p>
        </p:txBody>
      </p:sp>
      <p:pic>
        <p:nvPicPr>
          <p:cNvPr id="2641" name="Google Shape;2641;p253"/>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flipH="1">
            <a:off x="7661211" y="3128818"/>
            <a:ext cx="623346" cy="1177024"/>
          </a:xfrm>
          <a:prstGeom prst="rect">
            <a:avLst/>
          </a:prstGeom>
          <a:noFill/>
          <a:ln>
            <a:noFill/>
          </a:ln>
        </p:spPr>
      </p:pic>
      <p:sp>
        <p:nvSpPr>
          <p:cNvPr id="2642" name="Google Shape;2642;p253"/>
          <p:cNvSpPr txBox="1">
            <a:spLocks noGrp="1"/>
          </p:cNvSpPr>
          <p:nvPr>
            <p:ph type="title"/>
          </p:nvPr>
        </p:nvSpPr>
        <p:spPr>
          <a:xfrm>
            <a:off x="1449300" y="146675"/>
            <a:ext cx="5741400" cy="2772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n-GB"/>
              <a:t>Interpretation using ijtihad</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3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2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63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3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64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46"/>
        <p:cNvGrpSpPr/>
        <p:nvPr/>
      </p:nvGrpSpPr>
      <p:grpSpPr>
        <a:xfrm>
          <a:off x="0" y="0"/>
          <a:ext cx="0" cy="0"/>
          <a:chOff x="0" y="0"/>
          <a:chExt cx="0" cy="0"/>
        </a:xfrm>
      </p:grpSpPr>
      <p:sp>
        <p:nvSpPr>
          <p:cNvPr id="2647" name="Google Shape;2647;p254"/>
          <p:cNvSpPr txBox="1">
            <a:spLocks noGrp="1"/>
          </p:cNvSpPr>
          <p:nvPr>
            <p:ph type="ctrTitle"/>
          </p:nvPr>
        </p:nvSpPr>
        <p:spPr>
          <a:xfrm>
            <a:off x="323850" y="810000"/>
            <a:ext cx="5502000" cy="27429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Using ijtihad to understand different Muslim attitudes to music</a:t>
            </a:r>
            <a:endParaRPr/>
          </a:p>
        </p:txBody>
      </p:sp>
      <p:sp>
        <p:nvSpPr>
          <p:cNvPr id="2648" name="Google Shape;2648;p254"/>
          <p:cNvSpPr txBox="1">
            <a:spLocks noGrp="1"/>
          </p:cNvSpPr>
          <p:nvPr>
            <p:ph type="subTitle" idx="1"/>
          </p:nvPr>
        </p:nvSpPr>
        <p:spPr>
          <a:xfrm>
            <a:off x="966425" y="4327975"/>
            <a:ext cx="5942400" cy="6699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Religious law: What is the social context and relevance today?</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52"/>
        <p:cNvGrpSpPr/>
        <p:nvPr/>
      </p:nvGrpSpPr>
      <p:grpSpPr>
        <a:xfrm>
          <a:off x="0" y="0"/>
          <a:ext cx="0" cy="0"/>
          <a:chOff x="0" y="0"/>
          <a:chExt cx="0" cy="0"/>
        </a:xfrm>
      </p:grpSpPr>
      <p:sp>
        <p:nvSpPr>
          <p:cNvPr id="2653" name="Google Shape;2653;p255"/>
          <p:cNvSpPr txBox="1">
            <a:spLocks noGrp="1"/>
          </p:cNvSpPr>
          <p:nvPr>
            <p:ph type="title"/>
          </p:nvPr>
        </p:nvSpPr>
        <p:spPr>
          <a:xfrm>
            <a:off x="324000" y="152400"/>
            <a:ext cx="7135200" cy="307800"/>
          </a:xfrm>
          <a:prstGeom prst="rect">
            <a:avLst/>
          </a:prstGeom>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a:t>Worldviews and ijtihad</a:t>
            </a:r>
            <a:endParaRPr/>
          </a:p>
        </p:txBody>
      </p:sp>
      <p:sp>
        <p:nvSpPr>
          <p:cNvPr id="2654" name="Google Shape;2654;p255"/>
          <p:cNvSpPr txBox="1"/>
          <p:nvPr/>
        </p:nvSpPr>
        <p:spPr>
          <a:xfrm>
            <a:off x="924813" y="4319037"/>
            <a:ext cx="1081200" cy="277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Hassan</a:t>
            </a:r>
            <a:endParaRPr sz="1800">
              <a:solidFill>
                <a:srgbClr val="222222"/>
              </a:solidFill>
              <a:latin typeface="Lexend"/>
              <a:ea typeface="Lexend"/>
              <a:cs typeface="Lexend"/>
              <a:sym typeface="Lexend"/>
            </a:endParaRPr>
          </a:p>
        </p:txBody>
      </p:sp>
      <p:pic>
        <p:nvPicPr>
          <p:cNvPr id="2655" name="Google Shape;2655;p255"/>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369200" y="1541625"/>
            <a:ext cx="6328499" cy="3206675"/>
          </a:xfrm>
          <a:prstGeom prst="rect">
            <a:avLst/>
          </a:prstGeom>
          <a:noFill/>
          <a:ln>
            <a:noFill/>
          </a:ln>
        </p:spPr>
      </p:pic>
      <p:sp>
        <p:nvSpPr>
          <p:cNvPr id="2656" name="Google Shape;2656;p255"/>
          <p:cNvSpPr txBox="1"/>
          <p:nvPr/>
        </p:nvSpPr>
        <p:spPr>
          <a:xfrm>
            <a:off x="2472662" y="1602000"/>
            <a:ext cx="6179400" cy="219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I believe where we live has a major impact upon our </a:t>
            </a:r>
            <a:r>
              <a:rPr lang="en-GB" sz="1800" b="1">
                <a:solidFill>
                  <a:schemeClr val="dk1"/>
                </a:solidFill>
                <a:latin typeface="Lexend"/>
                <a:ea typeface="Lexend"/>
                <a:cs typeface="Lexend"/>
                <a:sym typeface="Lexend"/>
              </a:rPr>
              <a:t>worldview</a:t>
            </a:r>
            <a:r>
              <a:rPr lang="en-GB" sz="1800">
                <a:solidFill>
                  <a:schemeClr val="dk1"/>
                </a:solidFill>
                <a:latin typeface="Lexend"/>
                <a:ea typeface="Lexend"/>
                <a:cs typeface="Lexend"/>
                <a:sym typeface="Lexend"/>
              </a:rPr>
              <a:t>. My family are from Pakistan. Pakistan has historical significance for Sikhs too, due to it being the birthplace of Guru Nanak. My father wears a Kara, a steel bangle worn as one of the five signs of the Sikh Khalsa. It is also common for us to call food at the mosque ‘langar’. Langar is the same term used by Sikhs at the gurdwara.</a:t>
            </a:r>
            <a:endParaRPr sz="1800">
              <a:solidFill>
                <a:schemeClr val="dk1"/>
              </a:solidFill>
              <a:latin typeface="Lexend"/>
              <a:ea typeface="Lexend"/>
              <a:cs typeface="Lexend"/>
              <a:sym typeface="Lexend"/>
            </a:endParaRPr>
          </a:p>
        </p:txBody>
      </p:sp>
      <p:sp>
        <p:nvSpPr>
          <p:cNvPr id="2657" name="Google Shape;2657;p255"/>
          <p:cNvSpPr txBox="1"/>
          <p:nvPr/>
        </p:nvSpPr>
        <p:spPr>
          <a:xfrm>
            <a:off x="250275" y="696100"/>
            <a:ext cx="7135200" cy="307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900">
                <a:solidFill>
                  <a:schemeClr val="dk1"/>
                </a:solidFill>
                <a:latin typeface="Lexend"/>
                <a:ea typeface="Lexend"/>
                <a:cs typeface="Lexend"/>
                <a:sym typeface="Lexend"/>
              </a:rPr>
              <a:t>Hassan, a Shia Muslim, explains how where a person lives can influence their </a:t>
            </a:r>
            <a:r>
              <a:rPr lang="en-GB" sz="1900" b="1">
                <a:solidFill>
                  <a:schemeClr val="dk1"/>
                </a:solidFill>
                <a:latin typeface="Lexend"/>
                <a:ea typeface="Lexend"/>
                <a:cs typeface="Lexend"/>
                <a:sym typeface="Lexend"/>
              </a:rPr>
              <a:t>worldview</a:t>
            </a:r>
            <a:r>
              <a:rPr lang="en-GB" sz="1700">
                <a:solidFill>
                  <a:schemeClr val="dk1"/>
                </a:solidFill>
                <a:latin typeface="Lexend"/>
                <a:ea typeface="Lexend"/>
                <a:cs typeface="Lexend"/>
                <a:sym typeface="Lexend"/>
              </a:rPr>
              <a:t>:</a:t>
            </a:r>
            <a:endParaRPr sz="1700">
              <a:solidFill>
                <a:schemeClr val="dk1"/>
              </a:solidFill>
              <a:latin typeface="Lexend"/>
              <a:ea typeface="Lexend"/>
              <a:cs typeface="Lexend"/>
              <a:sym typeface="Lexend"/>
            </a:endParaRPr>
          </a:p>
        </p:txBody>
      </p:sp>
      <p:pic>
        <p:nvPicPr>
          <p:cNvPr id="2658" name="Google Shape;2658;p255" title="Hassan Shia character.png"/>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324000" y="2195871"/>
            <a:ext cx="1839427" cy="208826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62"/>
        <p:cNvGrpSpPr/>
        <p:nvPr/>
      </p:nvGrpSpPr>
      <p:grpSpPr>
        <a:xfrm>
          <a:off x="0" y="0"/>
          <a:ext cx="0" cy="0"/>
          <a:chOff x="0" y="0"/>
          <a:chExt cx="0" cy="0"/>
        </a:xfrm>
      </p:grpSpPr>
      <p:sp>
        <p:nvSpPr>
          <p:cNvPr id="2663" name="Google Shape;2663;p256"/>
          <p:cNvSpPr txBox="1">
            <a:spLocks noGrp="1"/>
          </p:cNvSpPr>
          <p:nvPr>
            <p:ph type="title"/>
          </p:nvPr>
        </p:nvSpPr>
        <p:spPr>
          <a:xfrm>
            <a:off x="324000" y="152400"/>
            <a:ext cx="7135200" cy="2862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GB"/>
              <a:t>Worldviews and ijtihad</a:t>
            </a:r>
            <a:endParaRPr/>
          </a:p>
        </p:txBody>
      </p:sp>
      <p:pic>
        <p:nvPicPr>
          <p:cNvPr id="2664" name="Google Shape;2664;p256"/>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337425" y="1495400"/>
            <a:ext cx="5710024" cy="911799"/>
          </a:xfrm>
          <a:prstGeom prst="rect">
            <a:avLst/>
          </a:prstGeom>
          <a:noFill/>
          <a:ln>
            <a:noFill/>
          </a:ln>
        </p:spPr>
      </p:pic>
      <p:sp>
        <p:nvSpPr>
          <p:cNvPr id="2665" name="Google Shape;2665;p256"/>
          <p:cNvSpPr txBox="1"/>
          <p:nvPr/>
        </p:nvSpPr>
        <p:spPr>
          <a:xfrm flipH="1">
            <a:off x="1491825" y="1524775"/>
            <a:ext cx="5683500" cy="554100"/>
          </a:xfrm>
          <a:prstGeom prst="rect">
            <a:avLst/>
          </a:prstGeom>
          <a:noFill/>
          <a:ln>
            <a:noFill/>
          </a:ln>
        </p:spPr>
        <p:txBody>
          <a:bodyPr spcFirstLastPara="1" wrap="square" lIns="0" tIns="0" rIns="0" bIns="0" anchor="ctr" anchorCtr="0">
            <a:spAutoFit/>
          </a:bodyPr>
          <a:lstStyle/>
          <a:p>
            <a:pPr marL="0" lvl="0" indent="0" algn="l" rtl="0">
              <a:lnSpc>
                <a:spcPct val="100000"/>
              </a:lnSpc>
              <a:spcBef>
                <a:spcPts val="0"/>
              </a:spcBef>
              <a:spcAft>
                <a:spcPts val="0"/>
              </a:spcAft>
              <a:buNone/>
            </a:pPr>
            <a:r>
              <a:rPr lang="en-GB" sz="1800">
                <a:solidFill>
                  <a:srgbClr val="222222"/>
                </a:solidFill>
                <a:latin typeface="Lexend"/>
                <a:ea typeface="Lexend"/>
                <a:cs typeface="Lexend"/>
                <a:sym typeface="Lexend"/>
              </a:rPr>
              <a:t>Why are there different views on music in Islam,               Hassan?</a:t>
            </a:r>
            <a:endParaRPr sz="1600">
              <a:solidFill>
                <a:srgbClr val="222222"/>
              </a:solidFill>
              <a:latin typeface="Lexend"/>
              <a:ea typeface="Lexend"/>
              <a:cs typeface="Lexend"/>
              <a:sym typeface="Lexend"/>
            </a:endParaRPr>
          </a:p>
        </p:txBody>
      </p:sp>
      <p:pic>
        <p:nvPicPr>
          <p:cNvPr id="2666" name="Google Shape;2666;p256"/>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flipH="1">
            <a:off x="384402" y="2465175"/>
            <a:ext cx="6606223" cy="2283125"/>
          </a:xfrm>
          <a:prstGeom prst="rect">
            <a:avLst/>
          </a:prstGeom>
          <a:noFill/>
          <a:ln>
            <a:noFill/>
          </a:ln>
        </p:spPr>
      </p:pic>
      <p:sp>
        <p:nvSpPr>
          <p:cNvPr id="2667" name="Google Shape;2667;p256"/>
          <p:cNvSpPr txBox="1"/>
          <p:nvPr/>
        </p:nvSpPr>
        <p:spPr>
          <a:xfrm>
            <a:off x="504900" y="2519394"/>
            <a:ext cx="6444900" cy="1870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Muslim scholars interpret </a:t>
            </a:r>
            <a:r>
              <a:rPr lang="en-GB" sz="1800" b="1">
                <a:solidFill>
                  <a:srgbClr val="222222"/>
                </a:solidFill>
                <a:latin typeface="Lexend"/>
                <a:ea typeface="Lexend"/>
                <a:cs typeface="Lexend"/>
                <a:sym typeface="Lexend"/>
              </a:rPr>
              <a:t>Shariah</a:t>
            </a:r>
            <a:r>
              <a:rPr lang="en-GB" sz="1800">
                <a:solidFill>
                  <a:srgbClr val="222222"/>
                </a:solidFill>
                <a:latin typeface="Lexend"/>
                <a:ea typeface="Lexend"/>
                <a:cs typeface="Lexend"/>
                <a:sym typeface="Lexend"/>
              </a:rPr>
              <a:t> law in different ways. Some scholars believe it is acceptable (</a:t>
            </a:r>
            <a:r>
              <a:rPr lang="en-GB" sz="1800" b="1">
                <a:solidFill>
                  <a:srgbClr val="222222"/>
                </a:solidFill>
                <a:latin typeface="Lexend"/>
                <a:ea typeface="Lexend"/>
                <a:cs typeface="Lexend"/>
                <a:sym typeface="Lexend"/>
              </a:rPr>
              <a:t>halal</a:t>
            </a:r>
            <a:r>
              <a:rPr lang="en-GB" sz="1800">
                <a:solidFill>
                  <a:srgbClr val="222222"/>
                </a:solidFill>
                <a:latin typeface="Lexend"/>
                <a:ea typeface="Lexend"/>
                <a:cs typeface="Lexend"/>
                <a:sym typeface="Lexend"/>
              </a:rPr>
              <a:t>), depending on the lyrics and as long as it doesn’t incite harm, others think it should be avoided (</a:t>
            </a:r>
            <a:r>
              <a:rPr lang="en-GB" sz="1800" b="1">
                <a:solidFill>
                  <a:srgbClr val="222222"/>
                </a:solidFill>
                <a:latin typeface="Lexend"/>
                <a:ea typeface="Lexend"/>
                <a:cs typeface="Lexend"/>
                <a:sym typeface="Lexend"/>
              </a:rPr>
              <a:t>haram</a:t>
            </a:r>
            <a:r>
              <a:rPr lang="en-GB" sz="1800">
                <a:solidFill>
                  <a:srgbClr val="222222"/>
                </a:solidFill>
                <a:latin typeface="Lexend"/>
                <a:ea typeface="Lexend"/>
                <a:cs typeface="Lexend"/>
                <a:sym typeface="Lexend"/>
              </a:rPr>
              <a:t>) because it might distract people from prayer or encourage harmful actions. </a:t>
            </a:r>
            <a:endParaRPr sz="1800">
              <a:solidFill>
                <a:srgbClr val="222222"/>
              </a:solidFill>
              <a:latin typeface="Lexend"/>
              <a:ea typeface="Lexend"/>
              <a:cs typeface="Lexend"/>
              <a:sym typeface="Lexend"/>
            </a:endParaRPr>
          </a:p>
        </p:txBody>
      </p:sp>
      <p:sp>
        <p:nvSpPr>
          <p:cNvPr id="2668" name="Google Shape;2668;p256"/>
          <p:cNvSpPr txBox="1"/>
          <p:nvPr/>
        </p:nvSpPr>
        <p:spPr>
          <a:xfrm>
            <a:off x="370903" y="2126075"/>
            <a:ext cx="799800" cy="2463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600">
                <a:solidFill>
                  <a:srgbClr val="222222"/>
                </a:solidFill>
                <a:latin typeface="Lexend"/>
                <a:ea typeface="Lexend"/>
                <a:cs typeface="Lexend"/>
                <a:sym typeface="Lexend"/>
              </a:rPr>
              <a:t>Izzy</a:t>
            </a:r>
            <a:endParaRPr sz="1600">
              <a:solidFill>
                <a:srgbClr val="222222"/>
              </a:solidFill>
              <a:latin typeface="Lexend"/>
              <a:ea typeface="Lexend"/>
              <a:cs typeface="Lexend"/>
              <a:sym typeface="Lexend"/>
            </a:endParaRPr>
          </a:p>
        </p:txBody>
      </p:sp>
      <p:sp>
        <p:nvSpPr>
          <p:cNvPr id="2669" name="Google Shape;2669;p256"/>
          <p:cNvSpPr txBox="1"/>
          <p:nvPr/>
        </p:nvSpPr>
        <p:spPr>
          <a:xfrm>
            <a:off x="7175325" y="4174775"/>
            <a:ext cx="24303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Hassan</a:t>
            </a:r>
            <a:endParaRPr sz="1800"/>
          </a:p>
        </p:txBody>
      </p:sp>
      <p:sp>
        <p:nvSpPr>
          <p:cNvPr id="2670" name="Google Shape;2670;p256"/>
          <p:cNvSpPr txBox="1"/>
          <p:nvPr/>
        </p:nvSpPr>
        <p:spPr>
          <a:xfrm>
            <a:off x="245450" y="690394"/>
            <a:ext cx="5768700" cy="787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Izzy wants to find out why there are different </a:t>
            </a:r>
            <a:r>
              <a:rPr lang="en-GB" sz="1800" b="1">
                <a:solidFill>
                  <a:schemeClr val="dk1"/>
                </a:solidFill>
                <a:latin typeface="Lexend"/>
                <a:ea typeface="Lexend"/>
                <a:cs typeface="Lexend"/>
                <a:sym typeface="Lexend"/>
              </a:rPr>
              <a:t>worldviews</a:t>
            </a:r>
            <a:r>
              <a:rPr lang="en-GB" sz="1800">
                <a:solidFill>
                  <a:schemeClr val="dk1"/>
                </a:solidFill>
                <a:latin typeface="Lexend"/>
                <a:ea typeface="Lexend"/>
                <a:cs typeface="Lexend"/>
                <a:sym typeface="Lexend"/>
              </a:rPr>
              <a:t> on music in Islam.</a:t>
            </a:r>
            <a:endParaRPr sz="1800">
              <a:solidFill>
                <a:schemeClr val="dk1"/>
              </a:solidFill>
              <a:latin typeface="Lexend"/>
              <a:ea typeface="Lexend"/>
              <a:cs typeface="Lexend"/>
              <a:sym typeface="Lexend"/>
            </a:endParaRPr>
          </a:p>
        </p:txBody>
      </p:sp>
      <p:pic>
        <p:nvPicPr>
          <p:cNvPr id="2671" name="Google Shape;2671;p256" title="Hassan Shia character.png"/>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flipH="1">
            <a:off x="6949799" y="2607574"/>
            <a:ext cx="1470301" cy="1669198"/>
          </a:xfrm>
          <a:prstGeom prst="rect">
            <a:avLst/>
          </a:prstGeom>
          <a:noFill/>
          <a:ln>
            <a:noFill/>
          </a:ln>
        </p:spPr>
      </p:pic>
      <p:pic>
        <p:nvPicPr>
          <p:cNvPr id="2672" name="Google Shape;2672;p256"/>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flipH="1">
            <a:off x="454150" y="1495412"/>
            <a:ext cx="633299" cy="6128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76"/>
        <p:cNvGrpSpPr/>
        <p:nvPr/>
      </p:nvGrpSpPr>
      <p:grpSpPr>
        <a:xfrm>
          <a:off x="0" y="0"/>
          <a:ext cx="0" cy="0"/>
          <a:chOff x="0" y="0"/>
          <a:chExt cx="0" cy="0"/>
        </a:xfrm>
      </p:grpSpPr>
      <p:sp>
        <p:nvSpPr>
          <p:cNvPr id="2677" name="Google Shape;2677;p257"/>
          <p:cNvSpPr txBox="1">
            <a:spLocks noGrp="1"/>
          </p:cNvSpPr>
          <p:nvPr>
            <p:ph type="title"/>
          </p:nvPr>
        </p:nvSpPr>
        <p:spPr>
          <a:xfrm>
            <a:off x="324000" y="152400"/>
            <a:ext cx="7135200" cy="307800"/>
          </a:xfrm>
          <a:prstGeom prst="rect">
            <a:avLst/>
          </a:prstGeom>
        </p:spPr>
        <p:txBody>
          <a:bodyPr spcFirstLastPara="1" wrap="square" lIns="0" tIns="0" rIns="0" bIns="0" anchor="ctr" anchorCtr="0">
            <a:spAutoFit/>
          </a:bodyPr>
          <a:lstStyle/>
          <a:p>
            <a:pPr marL="0" lvl="0" indent="0" algn="l" rtl="0">
              <a:spcBef>
                <a:spcPts val="0"/>
              </a:spcBef>
              <a:spcAft>
                <a:spcPts val="0"/>
              </a:spcAft>
              <a:buNone/>
            </a:pPr>
            <a:r>
              <a:rPr lang="en-GB"/>
              <a:t>Music and different Muslim views</a:t>
            </a:r>
            <a:endParaRPr/>
          </a:p>
        </p:txBody>
      </p:sp>
      <p:sp>
        <p:nvSpPr>
          <p:cNvPr id="2678" name="Google Shape;2678;p257"/>
          <p:cNvSpPr txBox="1">
            <a:spLocks noGrp="1"/>
          </p:cNvSpPr>
          <p:nvPr>
            <p:ph type="body" idx="1"/>
          </p:nvPr>
        </p:nvSpPr>
        <p:spPr>
          <a:xfrm>
            <a:off x="328125" y="1849500"/>
            <a:ext cx="4260300" cy="2206200"/>
          </a:xfrm>
          <a:prstGeom prst="rect">
            <a:avLst/>
          </a:prstGeom>
          <a:solidFill>
            <a:schemeClr val="lt1"/>
          </a:solidFill>
        </p:spPr>
        <p:txBody>
          <a:bodyPr spcFirstLastPara="1" wrap="square" lIns="0" tIns="0" rIns="0" bIns="0" anchor="t" anchorCtr="0">
            <a:spAutoFit/>
          </a:bodyPr>
          <a:lstStyle/>
          <a:p>
            <a:pPr marL="0" lvl="0" indent="0" algn="l" rtl="0">
              <a:spcBef>
                <a:spcPts val="0"/>
              </a:spcBef>
              <a:spcAft>
                <a:spcPts val="0"/>
              </a:spcAft>
              <a:buNone/>
            </a:pPr>
            <a:r>
              <a:rPr lang="en-GB" sz="2000"/>
              <a:t>“There will be among my Ummah people who will consider illegal; sex (outside marriage), alcohol and musical instruments as lawful.”</a:t>
            </a:r>
            <a:endParaRPr sz="2000"/>
          </a:p>
          <a:p>
            <a:pPr marL="0" lvl="0" indent="0" algn="l" rtl="0">
              <a:spcBef>
                <a:spcPts val="1000"/>
              </a:spcBef>
              <a:spcAft>
                <a:spcPts val="1000"/>
              </a:spcAft>
              <a:buNone/>
            </a:pPr>
            <a:r>
              <a:rPr lang="en-GB" sz="2000"/>
              <a:t>(Hadith of Bukhari)</a:t>
            </a:r>
            <a:endParaRPr sz="2000"/>
          </a:p>
        </p:txBody>
      </p:sp>
      <p:cxnSp>
        <p:nvCxnSpPr>
          <p:cNvPr id="2679" name="Google Shape;2679;p257"/>
          <p:cNvCxnSpPr/>
          <p:nvPr/>
        </p:nvCxnSpPr>
        <p:spPr>
          <a:xfrm>
            <a:off x="4952150" y="1499750"/>
            <a:ext cx="0" cy="3180000"/>
          </a:xfrm>
          <a:prstGeom prst="straightConnector1">
            <a:avLst/>
          </a:prstGeom>
          <a:noFill/>
          <a:ln w="38100" cap="flat" cmpd="sng">
            <a:solidFill>
              <a:schemeClr val="accent5"/>
            </a:solidFill>
            <a:prstDash val="solid"/>
            <a:round/>
            <a:headEnd type="none" w="med" len="med"/>
            <a:tailEnd type="none" w="med" len="med"/>
          </a:ln>
        </p:spPr>
      </p:cxnSp>
      <p:sp>
        <p:nvSpPr>
          <p:cNvPr id="2680" name="Google Shape;2680;p257"/>
          <p:cNvSpPr txBox="1"/>
          <p:nvPr/>
        </p:nvSpPr>
        <p:spPr>
          <a:xfrm>
            <a:off x="312350" y="764050"/>
            <a:ext cx="6996600" cy="430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000">
                <a:latin typeface="Lexend"/>
                <a:ea typeface="Lexend"/>
                <a:cs typeface="Lexend"/>
                <a:sym typeface="Lexend"/>
              </a:rPr>
              <a:t>Muslim scholars can also look to the Hadith to interpret teachings on music:</a:t>
            </a:r>
            <a:endParaRPr sz="2000">
              <a:solidFill>
                <a:srgbClr val="000000"/>
              </a:solidFill>
              <a:latin typeface="Lexend"/>
              <a:ea typeface="Lexend"/>
              <a:cs typeface="Lexend"/>
              <a:sym typeface="Lexend"/>
            </a:endParaRPr>
          </a:p>
        </p:txBody>
      </p:sp>
      <p:sp>
        <p:nvSpPr>
          <p:cNvPr id="2681" name="Google Shape;2681;p257"/>
          <p:cNvSpPr txBox="1"/>
          <p:nvPr/>
        </p:nvSpPr>
        <p:spPr>
          <a:xfrm>
            <a:off x="5215550" y="1620000"/>
            <a:ext cx="3644400" cy="23004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000">
                <a:latin typeface="Lexend"/>
                <a:ea typeface="Lexend"/>
                <a:cs typeface="Lexend"/>
                <a:sym typeface="Lexend"/>
              </a:rPr>
              <a:t>What does this Hadith seem to suggest about the use of musical instruments?</a:t>
            </a:r>
            <a:endParaRPr sz="2000">
              <a:latin typeface="Lexend"/>
              <a:ea typeface="Lexend"/>
              <a:cs typeface="Lexend"/>
              <a:sym typeface="Lexend"/>
            </a:endParaRPr>
          </a:p>
          <a:p>
            <a:pPr marL="0" lvl="0" indent="0" algn="l" rtl="0">
              <a:spcBef>
                <a:spcPts val="0"/>
              </a:spcBef>
              <a:spcAft>
                <a:spcPts val="0"/>
              </a:spcAft>
              <a:buNone/>
            </a:pPr>
            <a:endParaRPr sz="2000">
              <a:latin typeface="Lexend"/>
              <a:ea typeface="Lexend"/>
              <a:cs typeface="Lexend"/>
              <a:sym typeface="Lexend"/>
            </a:endParaRPr>
          </a:p>
          <a:p>
            <a:pPr marL="0" lvl="0" indent="0" algn="l" rtl="0">
              <a:spcBef>
                <a:spcPts val="0"/>
              </a:spcBef>
              <a:spcAft>
                <a:spcPts val="0"/>
              </a:spcAft>
              <a:buNone/>
            </a:pPr>
            <a:r>
              <a:rPr lang="en-GB" sz="2000">
                <a:latin typeface="Lexend"/>
                <a:ea typeface="Lexend"/>
                <a:cs typeface="Lexend"/>
                <a:sym typeface="Lexend"/>
              </a:rPr>
              <a:t>What might the Prophet be saying by having them in this list?</a:t>
            </a:r>
            <a:endParaRPr sz="2000">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6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85"/>
        <p:cNvGrpSpPr/>
        <p:nvPr/>
      </p:nvGrpSpPr>
      <p:grpSpPr>
        <a:xfrm>
          <a:off x="0" y="0"/>
          <a:ext cx="0" cy="0"/>
          <a:chOff x="0" y="0"/>
          <a:chExt cx="0" cy="0"/>
        </a:xfrm>
      </p:grpSpPr>
      <p:sp>
        <p:nvSpPr>
          <p:cNvPr id="2686" name="Google Shape;2686;p258"/>
          <p:cNvSpPr txBox="1">
            <a:spLocks noGrp="1"/>
          </p:cNvSpPr>
          <p:nvPr>
            <p:ph type="title"/>
          </p:nvPr>
        </p:nvSpPr>
        <p:spPr>
          <a:xfrm>
            <a:off x="324000" y="152400"/>
            <a:ext cx="7135200" cy="2862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GB"/>
              <a:t>Music and different Muslim views</a:t>
            </a:r>
            <a:endParaRPr/>
          </a:p>
        </p:txBody>
      </p:sp>
      <p:pic>
        <p:nvPicPr>
          <p:cNvPr id="2687" name="Google Shape;2687;p258"/>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337425" y="1495400"/>
            <a:ext cx="5710024" cy="911799"/>
          </a:xfrm>
          <a:prstGeom prst="rect">
            <a:avLst/>
          </a:prstGeom>
          <a:noFill/>
          <a:ln>
            <a:noFill/>
          </a:ln>
        </p:spPr>
      </p:pic>
      <p:sp>
        <p:nvSpPr>
          <p:cNvPr id="2688" name="Google Shape;2688;p258"/>
          <p:cNvSpPr txBox="1"/>
          <p:nvPr/>
        </p:nvSpPr>
        <p:spPr>
          <a:xfrm flipH="1">
            <a:off x="1487475" y="1620000"/>
            <a:ext cx="5886000" cy="277200"/>
          </a:xfrm>
          <a:prstGeom prst="rect">
            <a:avLst/>
          </a:prstGeom>
          <a:noFill/>
          <a:ln>
            <a:noFill/>
          </a:ln>
        </p:spPr>
        <p:txBody>
          <a:bodyPr spcFirstLastPara="1" wrap="square" lIns="0" tIns="0" rIns="0" bIns="0" anchor="ctr" anchorCtr="0">
            <a:spAutoFit/>
          </a:bodyPr>
          <a:lstStyle/>
          <a:p>
            <a:pPr marL="0" lvl="0" indent="0" algn="l" rtl="0">
              <a:lnSpc>
                <a:spcPct val="100000"/>
              </a:lnSpc>
              <a:spcBef>
                <a:spcPts val="0"/>
              </a:spcBef>
              <a:spcAft>
                <a:spcPts val="0"/>
              </a:spcAft>
              <a:buNone/>
            </a:pPr>
            <a:r>
              <a:rPr lang="en-GB" sz="1800">
                <a:solidFill>
                  <a:srgbClr val="222222"/>
                </a:solidFill>
                <a:latin typeface="Lexend"/>
                <a:ea typeface="Lexend"/>
                <a:cs typeface="Lexend"/>
                <a:sym typeface="Lexend"/>
              </a:rPr>
              <a:t>What does that Hadith mean to you, Jamila?</a:t>
            </a:r>
            <a:endParaRPr sz="1600">
              <a:solidFill>
                <a:srgbClr val="222222"/>
              </a:solidFill>
              <a:latin typeface="Lexend"/>
              <a:ea typeface="Lexend"/>
              <a:cs typeface="Lexend"/>
              <a:sym typeface="Lexend"/>
            </a:endParaRPr>
          </a:p>
        </p:txBody>
      </p:sp>
      <p:pic>
        <p:nvPicPr>
          <p:cNvPr id="2689" name="Google Shape;2689;p258"/>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flipH="1">
            <a:off x="384402" y="2607575"/>
            <a:ext cx="6606223" cy="2100425"/>
          </a:xfrm>
          <a:prstGeom prst="rect">
            <a:avLst/>
          </a:prstGeom>
          <a:noFill/>
          <a:ln>
            <a:noFill/>
          </a:ln>
        </p:spPr>
      </p:pic>
      <p:sp>
        <p:nvSpPr>
          <p:cNvPr id="2690" name="Google Shape;2690;p258"/>
          <p:cNvSpPr txBox="1"/>
          <p:nvPr/>
        </p:nvSpPr>
        <p:spPr>
          <a:xfrm>
            <a:off x="465050" y="2699988"/>
            <a:ext cx="6444900" cy="15516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Some Muslim scholars note that musical instruments have been placed on a list of unacceptable or </a:t>
            </a:r>
            <a:r>
              <a:rPr lang="en-GB" sz="1800" b="1">
                <a:solidFill>
                  <a:srgbClr val="222222"/>
                </a:solidFill>
                <a:latin typeface="Lexend"/>
                <a:ea typeface="Lexend"/>
                <a:cs typeface="Lexend"/>
                <a:sym typeface="Lexend"/>
              </a:rPr>
              <a:t>haram </a:t>
            </a:r>
            <a:r>
              <a:rPr lang="en-GB" sz="1800">
                <a:solidFill>
                  <a:srgbClr val="222222"/>
                </a:solidFill>
                <a:latin typeface="Lexend"/>
                <a:ea typeface="Lexend"/>
                <a:cs typeface="Lexend"/>
                <a:sym typeface="Lexend"/>
              </a:rPr>
              <a:t>things like alcohol. Therefore they interpret the Prophet as saying that musical instruments are not acceptable. These are the scholars I follow.</a:t>
            </a:r>
            <a:endParaRPr sz="1800">
              <a:solidFill>
                <a:srgbClr val="222222"/>
              </a:solidFill>
              <a:latin typeface="Lexend"/>
              <a:ea typeface="Lexend"/>
              <a:cs typeface="Lexend"/>
              <a:sym typeface="Lexend"/>
            </a:endParaRPr>
          </a:p>
        </p:txBody>
      </p:sp>
      <p:sp>
        <p:nvSpPr>
          <p:cNvPr id="2691" name="Google Shape;2691;p258"/>
          <p:cNvSpPr txBox="1"/>
          <p:nvPr/>
        </p:nvSpPr>
        <p:spPr>
          <a:xfrm>
            <a:off x="370903" y="2126075"/>
            <a:ext cx="799800" cy="2463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600">
                <a:solidFill>
                  <a:srgbClr val="222222"/>
                </a:solidFill>
                <a:latin typeface="Lexend"/>
                <a:ea typeface="Lexend"/>
                <a:cs typeface="Lexend"/>
                <a:sym typeface="Lexend"/>
              </a:rPr>
              <a:t>Izzy</a:t>
            </a:r>
            <a:endParaRPr sz="1600">
              <a:solidFill>
                <a:srgbClr val="222222"/>
              </a:solidFill>
              <a:latin typeface="Lexend"/>
              <a:ea typeface="Lexend"/>
              <a:cs typeface="Lexend"/>
              <a:sym typeface="Lexend"/>
            </a:endParaRPr>
          </a:p>
        </p:txBody>
      </p:sp>
      <p:sp>
        <p:nvSpPr>
          <p:cNvPr id="2692" name="Google Shape;2692;p258"/>
          <p:cNvSpPr txBox="1"/>
          <p:nvPr/>
        </p:nvSpPr>
        <p:spPr>
          <a:xfrm>
            <a:off x="7175325" y="4174775"/>
            <a:ext cx="24303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Jamila</a:t>
            </a:r>
            <a:endParaRPr sz="1800"/>
          </a:p>
        </p:txBody>
      </p:sp>
      <p:sp>
        <p:nvSpPr>
          <p:cNvPr id="2693" name="Google Shape;2693;p258"/>
          <p:cNvSpPr txBox="1"/>
          <p:nvPr/>
        </p:nvSpPr>
        <p:spPr>
          <a:xfrm>
            <a:off x="245450" y="690394"/>
            <a:ext cx="5768700" cy="787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Izzy wants to find out more about music. She speaks to Jamila, who is a Sunni Muslim.</a:t>
            </a:r>
            <a:endParaRPr sz="1800">
              <a:solidFill>
                <a:schemeClr val="dk1"/>
              </a:solidFill>
              <a:latin typeface="Lexend"/>
              <a:ea typeface="Lexend"/>
              <a:cs typeface="Lexend"/>
              <a:sym typeface="Lexend"/>
            </a:endParaRPr>
          </a:p>
        </p:txBody>
      </p:sp>
      <p:pic>
        <p:nvPicPr>
          <p:cNvPr id="2694" name="Google Shape;2694;p258"/>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flipH="1">
            <a:off x="454150" y="1495412"/>
            <a:ext cx="633299" cy="612874"/>
          </a:xfrm>
          <a:prstGeom prst="rect">
            <a:avLst/>
          </a:prstGeom>
          <a:noFill/>
          <a:ln>
            <a:noFill/>
          </a:ln>
        </p:spPr>
      </p:pic>
      <p:pic>
        <p:nvPicPr>
          <p:cNvPr id="2695" name="Google Shape;2695;p258"/>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7326473" y="2279046"/>
            <a:ext cx="1441402" cy="1921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99"/>
        <p:cNvGrpSpPr/>
        <p:nvPr/>
      </p:nvGrpSpPr>
      <p:grpSpPr>
        <a:xfrm>
          <a:off x="0" y="0"/>
          <a:ext cx="0" cy="0"/>
          <a:chOff x="0" y="0"/>
          <a:chExt cx="0" cy="0"/>
        </a:xfrm>
      </p:grpSpPr>
      <p:sp>
        <p:nvSpPr>
          <p:cNvPr id="2700" name="Google Shape;2700;p259"/>
          <p:cNvSpPr txBox="1">
            <a:spLocks noGrp="1"/>
          </p:cNvSpPr>
          <p:nvPr>
            <p:ph type="title"/>
          </p:nvPr>
        </p:nvSpPr>
        <p:spPr>
          <a:xfrm>
            <a:off x="324000" y="152400"/>
            <a:ext cx="7135200" cy="2862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GB"/>
              <a:t>Music and different Muslim views</a:t>
            </a:r>
            <a:endParaRPr/>
          </a:p>
        </p:txBody>
      </p:sp>
      <p:pic>
        <p:nvPicPr>
          <p:cNvPr id="2701" name="Google Shape;2701;p259"/>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280600" y="810000"/>
            <a:ext cx="5710024" cy="1080000"/>
          </a:xfrm>
          <a:prstGeom prst="rect">
            <a:avLst/>
          </a:prstGeom>
          <a:noFill/>
          <a:ln>
            <a:noFill/>
          </a:ln>
        </p:spPr>
      </p:pic>
      <p:sp>
        <p:nvSpPr>
          <p:cNvPr id="2702" name="Google Shape;2702;p259"/>
          <p:cNvSpPr txBox="1"/>
          <p:nvPr/>
        </p:nvSpPr>
        <p:spPr>
          <a:xfrm flipH="1">
            <a:off x="1385663" y="913900"/>
            <a:ext cx="5499900" cy="554100"/>
          </a:xfrm>
          <a:prstGeom prst="rect">
            <a:avLst/>
          </a:prstGeom>
          <a:noFill/>
          <a:ln>
            <a:noFill/>
          </a:ln>
        </p:spPr>
        <p:txBody>
          <a:bodyPr spcFirstLastPara="1" wrap="square" lIns="0" tIns="0" rIns="0" bIns="0" anchor="ctr" anchorCtr="0">
            <a:spAutoFit/>
          </a:bodyPr>
          <a:lstStyle/>
          <a:p>
            <a:pPr marL="0" lvl="0" indent="0" algn="l" rtl="0">
              <a:lnSpc>
                <a:spcPct val="100000"/>
              </a:lnSpc>
              <a:spcBef>
                <a:spcPts val="0"/>
              </a:spcBef>
              <a:spcAft>
                <a:spcPts val="0"/>
              </a:spcAft>
              <a:buNone/>
            </a:pPr>
            <a:r>
              <a:rPr lang="en-GB" sz="1800">
                <a:solidFill>
                  <a:srgbClr val="222222"/>
                </a:solidFill>
                <a:latin typeface="Lexend"/>
                <a:ea typeface="Lexend"/>
                <a:cs typeface="Lexend"/>
                <a:sym typeface="Lexend"/>
              </a:rPr>
              <a:t>Does that mean you don’t listen to any music, Jamila?</a:t>
            </a:r>
            <a:endParaRPr sz="1600">
              <a:solidFill>
                <a:srgbClr val="222222"/>
              </a:solidFill>
              <a:latin typeface="Lexend"/>
              <a:ea typeface="Lexend"/>
              <a:cs typeface="Lexend"/>
              <a:sym typeface="Lexend"/>
            </a:endParaRPr>
          </a:p>
        </p:txBody>
      </p:sp>
      <p:pic>
        <p:nvPicPr>
          <p:cNvPr id="2703" name="Google Shape;2703;p259"/>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flipH="1">
            <a:off x="328124" y="2038925"/>
            <a:ext cx="6847201" cy="2669075"/>
          </a:xfrm>
          <a:prstGeom prst="rect">
            <a:avLst/>
          </a:prstGeom>
          <a:noFill/>
          <a:ln>
            <a:noFill/>
          </a:ln>
        </p:spPr>
      </p:pic>
      <p:sp>
        <p:nvSpPr>
          <p:cNvPr id="2704" name="Google Shape;2704;p259"/>
          <p:cNvSpPr txBox="1"/>
          <p:nvPr/>
        </p:nvSpPr>
        <p:spPr>
          <a:xfrm>
            <a:off x="411718" y="2135386"/>
            <a:ext cx="6680100" cy="20781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2000">
                <a:solidFill>
                  <a:srgbClr val="222222"/>
                </a:solidFill>
                <a:latin typeface="Lexend"/>
                <a:ea typeface="Lexend"/>
                <a:cs typeface="Lexend"/>
                <a:sym typeface="Lexend"/>
              </a:rPr>
              <a:t>For me scholars have used </a:t>
            </a:r>
            <a:r>
              <a:rPr lang="en-GB" sz="2000" b="1">
                <a:solidFill>
                  <a:srgbClr val="222222"/>
                </a:solidFill>
                <a:latin typeface="Lexend"/>
                <a:ea typeface="Lexend"/>
                <a:cs typeface="Lexend"/>
                <a:sym typeface="Lexend"/>
              </a:rPr>
              <a:t>ijtihad </a:t>
            </a:r>
            <a:r>
              <a:rPr lang="en-GB" sz="2000">
                <a:solidFill>
                  <a:srgbClr val="222222"/>
                </a:solidFill>
                <a:latin typeface="Lexend"/>
                <a:ea typeface="Lexend"/>
                <a:cs typeface="Lexend"/>
                <a:sym typeface="Lexend"/>
              </a:rPr>
              <a:t>to say that musical instruments should not accompany a voice. They are following that hadith. So I do listen to nasheeds. This is Islamic singing that does not have instruments. The intention is to glorify God and not distract. I believe this is </a:t>
            </a:r>
            <a:r>
              <a:rPr lang="en-GB" sz="2000" b="1">
                <a:solidFill>
                  <a:srgbClr val="222222"/>
                </a:solidFill>
                <a:latin typeface="Lexend"/>
                <a:ea typeface="Lexend"/>
                <a:cs typeface="Lexend"/>
                <a:sym typeface="Lexend"/>
              </a:rPr>
              <a:t>halal </a:t>
            </a:r>
            <a:r>
              <a:rPr lang="en-GB" sz="2000">
                <a:solidFill>
                  <a:srgbClr val="222222"/>
                </a:solidFill>
                <a:latin typeface="Lexend"/>
                <a:ea typeface="Lexend"/>
                <a:cs typeface="Lexend"/>
                <a:sym typeface="Lexend"/>
              </a:rPr>
              <a:t>and acceptable.</a:t>
            </a:r>
            <a:endParaRPr sz="2000">
              <a:solidFill>
                <a:srgbClr val="222222"/>
              </a:solidFill>
              <a:latin typeface="Lexend"/>
              <a:ea typeface="Lexend"/>
              <a:cs typeface="Lexend"/>
              <a:sym typeface="Lexend"/>
            </a:endParaRPr>
          </a:p>
        </p:txBody>
      </p:sp>
      <p:sp>
        <p:nvSpPr>
          <p:cNvPr id="2705" name="Google Shape;2705;p259"/>
          <p:cNvSpPr txBox="1"/>
          <p:nvPr/>
        </p:nvSpPr>
        <p:spPr>
          <a:xfrm>
            <a:off x="328128" y="1550625"/>
            <a:ext cx="799800" cy="2463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600">
                <a:solidFill>
                  <a:srgbClr val="222222"/>
                </a:solidFill>
                <a:latin typeface="Lexend"/>
                <a:ea typeface="Lexend"/>
                <a:cs typeface="Lexend"/>
                <a:sym typeface="Lexend"/>
              </a:rPr>
              <a:t>Izzy</a:t>
            </a:r>
            <a:endParaRPr sz="1600">
              <a:solidFill>
                <a:srgbClr val="222222"/>
              </a:solidFill>
              <a:latin typeface="Lexend"/>
              <a:ea typeface="Lexend"/>
              <a:cs typeface="Lexend"/>
              <a:sym typeface="Lexend"/>
            </a:endParaRPr>
          </a:p>
        </p:txBody>
      </p:sp>
      <p:pic>
        <p:nvPicPr>
          <p:cNvPr id="2706" name="Google Shape;2706;p259"/>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flipH="1">
            <a:off x="349350" y="810012"/>
            <a:ext cx="633299" cy="612874"/>
          </a:xfrm>
          <a:prstGeom prst="rect">
            <a:avLst/>
          </a:prstGeom>
          <a:noFill/>
          <a:ln>
            <a:noFill/>
          </a:ln>
        </p:spPr>
      </p:pic>
      <p:sp>
        <p:nvSpPr>
          <p:cNvPr id="2707" name="Google Shape;2707;p259"/>
          <p:cNvSpPr txBox="1"/>
          <p:nvPr/>
        </p:nvSpPr>
        <p:spPr>
          <a:xfrm>
            <a:off x="7175325" y="4174775"/>
            <a:ext cx="24303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Jamila</a:t>
            </a:r>
            <a:endParaRPr sz="1800"/>
          </a:p>
        </p:txBody>
      </p:sp>
      <p:pic>
        <p:nvPicPr>
          <p:cNvPr id="2708" name="Google Shape;2708;p259"/>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7326473" y="2279046"/>
            <a:ext cx="1441402" cy="1921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0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712"/>
        <p:cNvGrpSpPr/>
        <p:nvPr/>
      </p:nvGrpSpPr>
      <p:grpSpPr>
        <a:xfrm>
          <a:off x="0" y="0"/>
          <a:ext cx="0" cy="0"/>
          <a:chOff x="0" y="0"/>
          <a:chExt cx="0" cy="0"/>
        </a:xfrm>
      </p:grpSpPr>
      <p:sp>
        <p:nvSpPr>
          <p:cNvPr id="2713" name="Google Shape;2713;p260"/>
          <p:cNvSpPr txBox="1">
            <a:spLocks noGrp="1"/>
          </p:cNvSpPr>
          <p:nvPr>
            <p:ph type="title"/>
          </p:nvPr>
        </p:nvSpPr>
        <p:spPr>
          <a:xfrm>
            <a:off x="324000" y="152400"/>
            <a:ext cx="7135200" cy="307800"/>
          </a:xfrm>
          <a:prstGeom prst="rect">
            <a:avLst/>
          </a:prstGeom>
        </p:spPr>
        <p:txBody>
          <a:bodyPr spcFirstLastPara="1" wrap="square" lIns="0" tIns="0" rIns="0" bIns="0" anchor="ctr" anchorCtr="0">
            <a:spAutoFit/>
          </a:bodyPr>
          <a:lstStyle/>
          <a:p>
            <a:pPr marL="0" lvl="0" indent="0" algn="l" rtl="0">
              <a:spcBef>
                <a:spcPts val="0"/>
              </a:spcBef>
              <a:spcAft>
                <a:spcPts val="0"/>
              </a:spcAft>
              <a:buNone/>
            </a:pPr>
            <a:r>
              <a:rPr lang="en-GB"/>
              <a:t>Music and different Muslim views</a:t>
            </a:r>
            <a:endParaRPr/>
          </a:p>
        </p:txBody>
      </p:sp>
      <p:sp>
        <p:nvSpPr>
          <p:cNvPr id="2714" name="Google Shape;2714;p260"/>
          <p:cNvSpPr txBox="1">
            <a:spLocks noGrp="1"/>
          </p:cNvSpPr>
          <p:nvPr>
            <p:ph type="body" idx="1"/>
          </p:nvPr>
        </p:nvSpPr>
        <p:spPr>
          <a:xfrm>
            <a:off x="324000" y="1612550"/>
            <a:ext cx="4260300" cy="2954400"/>
          </a:xfrm>
          <a:prstGeom prst="rect">
            <a:avLst/>
          </a:prstGeom>
          <a:solidFill>
            <a:schemeClr val="lt1"/>
          </a:solidFill>
        </p:spPr>
        <p:txBody>
          <a:bodyPr spcFirstLastPara="1" wrap="square" lIns="0" tIns="0" rIns="0" bIns="0" anchor="t" anchorCtr="0">
            <a:spAutoFit/>
          </a:bodyPr>
          <a:lstStyle/>
          <a:p>
            <a:pPr marL="0" lvl="0" indent="0" algn="l" rtl="0">
              <a:spcBef>
                <a:spcPts val="0"/>
              </a:spcBef>
              <a:spcAft>
                <a:spcPts val="0"/>
              </a:spcAft>
              <a:buNone/>
            </a:pPr>
            <a:r>
              <a:rPr lang="en-GB" sz="1800"/>
              <a:t>“Musical instruments were played in front of the Prophet (to welcome him) during his first arrival in Madinah and Abu Bakr wanted to tell off those who were playing the instruments but the Prophet stopped him saying: Leave them alone…our religion is relaxed and accommodating!”</a:t>
            </a:r>
            <a:endParaRPr sz="1800"/>
          </a:p>
          <a:p>
            <a:pPr marL="0" lvl="0" indent="0" algn="l" rtl="0">
              <a:spcBef>
                <a:spcPts val="1000"/>
              </a:spcBef>
              <a:spcAft>
                <a:spcPts val="1000"/>
              </a:spcAft>
              <a:buNone/>
            </a:pPr>
            <a:r>
              <a:rPr lang="en-GB" sz="1800"/>
              <a:t>(Al Qurtubi, Islamic scholar)</a:t>
            </a:r>
            <a:endParaRPr sz="1100"/>
          </a:p>
        </p:txBody>
      </p:sp>
      <p:cxnSp>
        <p:nvCxnSpPr>
          <p:cNvPr id="2715" name="Google Shape;2715;p260"/>
          <p:cNvCxnSpPr/>
          <p:nvPr/>
        </p:nvCxnSpPr>
        <p:spPr>
          <a:xfrm>
            <a:off x="4952150" y="1499750"/>
            <a:ext cx="0" cy="3180000"/>
          </a:xfrm>
          <a:prstGeom prst="straightConnector1">
            <a:avLst/>
          </a:prstGeom>
          <a:noFill/>
          <a:ln w="38100" cap="flat" cmpd="sng">
            <a:solidFill>
              <a:schemeClr val="accent5"/>
            </a:solidFill>
            <a:prstDash val="solid"/>
            <a:round/>
            <a:headEnd type="none" w="med" len="med"/>
            <a:tailEnd type="none" w="med" len="med"/>
          </a:ln>
        </p:spPr>
      </p:cxnSp>
      <p:sp>
        <p:nvSpPr>
          <p:cNvPr id="2716" name="Google Shape;2716;p260"/>
          <p:cNvSpPr txBox="1"/>
          <p:nvPr/>
        </p:nvSpPr>
        <p:spPr>
          <a:xfrm>
            <a:off x="312350" y="764050"/>
            <a:ext cx="7003800" cy="430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000">
                <a:latin typeface="Lexend"/>
                <a:ea typeface="Lexend"/>
                <a:cs typeface="Lexend"/>
                <a:sym typeface="Lexend"/>
              </a:rPr>
              <a:t>Muslim scholars can also look to other Islamic scholars to interpret teachings on music:</a:t>
            </a:r>
            <a:endParaRPr sz="2000">
              <a:solidFill>
                <a:srgbClr val="000000"/>
              </a:solidFill>
              <a:latin typeface="Lexend"/>
              <a:ea typeface="Lexend"/>
              <a:cs typeface="Lexend"/>
              <a:sym typeface="Lexend"/>
            </a:endParaRPr>
          </a:p>
        </p:txBody>
      </p:sp>
      <p:sp>
        <p:nvSpPr>
          <p:cNvPr id="2717" name="Google Shape;2717;p260"/>
          <p:cNvSpPr txBox="1"/>
          <p:nvPr/>
        </p:nvSpPr>
        <p:spPr>
          <a:xfrm>
            <a:off x="5181600" y="1422838"/>
            <a:ext cx="3638400" cy="25062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000">
                <a:latin typeface="Lexend"/>
                <a:ea typeface="Lexend"/>
                <a:cs typeface="Lexend"/>
                <a:sym typeface="Lexend"/>
              </a:rPr>
              <a:t>Why does Al Qurtubi argue music is </a:t>
            </a:r>
            <a:r>
              <a:rPr lang="en-GB" sz="2000" b="1">
                <a:latin typeface="Lexend"/>
                <a:ea typeface="Lexend"/>
                <a:cs typeface="Lexend"/>
                <a:sym typeface="Lexend"/>
              </a:rPr>
              <a:t>halal</a:t>
            </a:r>
            <a:r>
              <a:rPr lang="en-GB" sz="2000">
                <a:latin typeface="Lexend"/>
                <a:ea typeface="Lexend"/>
                <a:cs typeface="Lexend"/>
                <a:sym typeface="Lexend"/>
              </a:rPr>
              <a:t> (permissible) using the incident of Muhammad?</a:t>
            </a:r>
            <a:endParaRPr sz="2000">
              <a:latin typeface="Lexend"/>
              <a:ea typeface="Lexend"/>
              <a:cs typeface="Lexend"/>
              <a:sym typeface="Lexend"/>
            </a:endParaRPr>
          </a:p>
          <a:p>
            <a:pPr marL="0" lvl="0" indent="0" algn="l" rtl="0">
              <a:spcBef>
                <a:spcPts val="0"/>
              </a:spcBef>
              <a:spcAft>
                <a:spcPts val="0"/>
              </a:spcAft>
              <a:buNone/>
            </a:pPr>
            <a:endParaRPr sz="2000">
              <a:latin typeface="Lexend"/>
              <a:ea typeface="Lexend"/>
              <a:cs typeface="Lexend"/>
              <a:sym typeface="Lexend"/>
            </a:endParaRPr>
          </a:p>
        </p:txBody>
      </p:sp>
      <p:sp>
        <p:nvSpPr>
          <p:cNvPr id="2718" name="Google Shape;2718;p260"/>
          <p:cNvSpPr txBox="1"/>
          <p:nvPr/>
        </p:nvSpPr>
        <p:spPr>
          <a:xfrm>
            <a:off x="5145650" y="1476150"/>
            <a:ext cx="3644400" cy="29049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000">
                <a:latin typeface="Lexend"/>
                <a:ea typeface="Lexend"/>
                <a:cs typeface="Lexend"/>
                <a:sym typeface="Lexend"/>
              </a:rPr>
              <a:t>Muhammad didn’t stop music being played in front of him on a happy</a:t>
            </a:r>
            <a:endParaRPr sz="2000">
              <a:latin typeface="Lexend"/>
              <a:ea typeface="Lexend"/>
              <a:cs typeface="Lexend"/>
              <a:sym typeface="Lexend"/>
            </a:endParaRPr>
          </a:p>
          <a:p>
            <a:pPr marL="0" lvl="0" indent="0" algn="l" rtl="0">
              <a:spcBef>
                <a:spcPts val="0"/>
              </a:spcBef>
              <a:spcAft>
                <a:spcPts val="0"/>
              </a:spcAft>
              <a:buNone/>
            </a:pPr>
            <a:r>
              <a:rPr lang="en-GB" sz="2000">
                <a:latin typeface="Lexend"/>
                <a:ea typeface="Lexend"/>
                <a:cs typeface="Lexend"/>
                <a:sym typeface="Lexend"/>
              </a:rPr>
              <a:t>occasion.</a:t>
            </a:r>
            <a:endParaRPr sz="2000">
              <a:latin typeface="Lexend"/>
              <a:ea typeface="Lexend"/>
              <a:cs typeface="Lexend"/>
              <a:sym typeface="Lexend"/>
            </a:endParaRPr>
          </a:p>
          <a:p>
            <a:pPr marL="0" lvl="0" indent="0" algn="l" rtl="0">
              <a:spcBef>
                <a:spcPts val="0"/>
              </a:spcBef>
              <a:spcAft>
                <a:spcPts val="0"/>
              </a:spcAft>
              <a:buNone/>
            </a:pPr>
            <a:endParaRPr sz="2000">
              <a:latin typeface="Lexend"/>
              <a:ea typeface="Lexend"/>
              <a:cs typeface="Lexend"/>
              <a:sym typeface="Lexend"/>
            </a:endParaRPr>
          </a:p>
          <a:p>
            <a:pPr marL="0" lvl="0" indent="0" algn="l" rtl="0">
              <a:spcBef>
                <a:spcPts val="0"/>
              </a:spcBef>
              <a:spcAft>
                <a:spcPts val="0"/>
              </a:spcAft>
              <a:buNone/>
            </a:pPr>
            <a:r>
              <a:rPr lang="en-GB" sz="2000">
                <a:latin typeface="Lexend"/>
                <a:ea typeface="Lexend"/>
                <a:cs typeface="Lexend"/>
                <a:sym typeface="Lexend"/>
              </a:rPr>
              <a:t>Music may be </a:t>
            </a:r>
            <a:r>
              <a:rPr lang="en-GB" sz="2000" b="1">
                <a:latin typeface="Lexend"/>
                <a:ea typeface="Lexend"/>
                <a:cs typeface="Lexend"/>
                <a:sym typeface="Lexend"/>
              </a:rPr>
              <a:t>halal </a:t>
            </a:r>
            <a:r>
              <a:rPr lang="en-GB" sz="2000">
                <a:latin typeface="Lexend"/>
                <a:ea typeface="Lexend"/>
                <a:cs typeface="Lexend"/>
                <a:sym typeface="Lexend"/>
              </a:rPr>
              <a:t>(permitted) if nothing </a:t>
            </a:r>
            <a:r>
              <a:rPr lang="en-GB" sz="2000" b="1">
                <a:latin typeface="Lexend"/>
                <a:ea typeface="Lexend"/>
                <a:cs typeface="Lexend"/>
                <a:sym typeface="Lexend"/>
              </a:rPr>
              <a:t>haram</a:t>
            </a:r>
            <a:r>
              <a:rPr lang="en-GB" sz="2000">
                <a:latin typeface="Lexend"/>
                <a:ea typeface="Lexend"/>
                <a:cs typeface="Lexend"/>
                <a:sym typeface="Lexend"/>
              </a:rPr>
              <a:t> is happening.</a:t>
            </a:r>
            <a:endParaRPr sz="2000">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7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722"/>
        <p:cNvGrpSpPr/>
        <p:nvPr/>
      </p:nvGrpSpPr>
      <p:grpSpPr>
        <a:xfrm>
          <a:off x="0" y="0"/>
          <a:ext cx="0" cy="0"/>
          <a:chOff x="0" y="0"/>
          <a:chExt cx="0" cy="0"/>
        </a:xfrm>
      </p:grpSpPr>
      <p:sp>
        <p:nvSpPr>
          <p:cNvPr id="2723" name="Google Shape;2723;p261"/>
          <p:cNvSpPr txBox="1">
            <a:spLocks noGrp="1"/>
          </p:cNvSpPr>
          <p:nvPr>
            <p:ph type="title"/>
          </p:nvPr>
        </p:nvSpPr>
        <p:spPr>
          <a:xfrm>
            <a:off x="324000" y="152400"/>
            <a:ext cx="7135200" cy="307800"/>
          </a:xfrm>
          <a:prstGeom prst="rect">
            <a:avLst/>
          </a:prstGeom>
        </p:spPr>
        <p:txBody>
          <a:bodyPr spcFirstLastPara="1" wrap="square" lIns="0" tIns="0" rIns="0" bIns="0" anchor="ctr" anchorCtr="0">
            <a:spAutoFit/>
          </a:bodyPr>
          <a:lstStyle/>
          <a:p>
            <a:pPr marL="0" lvl="0" indent="0" algn="l" rtl="0">
              <a:spcBef>
                <a:spcPts val="0"/>
              </a:spcBef>
              <a:spcAft>
                <a:spcPts val="0"/>
              </a:spcAft>
              <a:buNone/>
            </a:pPr>
            <a:r>
              <a:rPr lang="en-GB"/>
              <a:t>Music and different Muslim views</a:t>
            </a:r>
            <a:endParaRPr/>
          </a:p>
        </p:txBody>
      </p:sp>
      <p:sp>
        <p:nvSpPr>
          <p:cNvPr id="2724" name="Google Shape;2724;p261"/>
          <p:cNvSpPr txBox="1">
            <a:spLocks noGrp="1"/>
          </p:cNvSpPr>
          <p:nvPr>
            <p:ph type="body" idx="1"/>
          </p:nvPr>
        </p:nvSpPr>
        <p:spPr>
          <a:xfrm>
            <a:off x="5334825" y="1178700"/>
            <a:ext cx="3485100" cy="29142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n-GB" sz="2000"/>
              <a:t>Nusrat Fateh Ali Khan (1948-1997) is a famous Muslim musician of modern times.</a:t>
            </a:r>
            <a:endParaRPr sz="2000"/>
          </a:p>
          <a:p>
            <a:pPr marL="0" lvl="0" indent="0" algn="l" rtl="0">
              <a:spcBef>
                <a:spcPts val="1000"/>
              </a:spcBef>
              <a:spcAft>
                <a:spcPts val="1000"/>
              </a:spcAft>
              <a:buNone/>
            </a:pPr>
            <a:r>
              <a:rPr lang="en-GB" sz="2000"/>
              <a:t>He used music as a way of showing love and devotion towards Allah and Prophet Muhammad.</a:t>
            </a:r>
            <a:endParaRPr/>
          </a:p>
        </p:txBody>
      </p:sp>
      <p:sp>
        <p:nvSpPr>
          <p:cNvPr id="2725" name="Google Shape;2725;p261"/>
          <p:cNvSpPr txBox="1">
            <a:spLocks noGrp="1"/>
          </p:cNvSpPr>
          <p:nvPr>
            <p:ph type="body" idx="2"/>
          </p:nvPr>
        </p:nvSpPr>
        <p:spPr>
          <a:xfrm>
            <a:off x="328125" y="4748300"/>
            <a:ext cx="8204700" cy="92400"/>
          </a:xfrm>
          <a:prstGeom prst="rect">
            <a:avLst/>
          </a:prstGeom>
        </p:spPr>
        <p:txBody>
          <a:bodyPr spcFirstLastPara="1" wrap="square" lIns="0" tIns="0" rIns="0" bIns="0" anchor="t" anchorCtr="0">
            <a:spAutoFit/>
          </a:bodyPr>
          <a:lstStyle/>
          <a:p>
            <a:pPr marL="0" lvl="0" indent="0" algn="l" rtl="0">
              <a:spcBef>
                <a:spcPts val="0"/>
              </a:spcBef>
              <a:spcAft>
                <a:spcPts val="1000"/>
              </a:spcAft>
              <a:buNone/>
            </a:pPr>
            <a:r>
              <a:rPr lang="en-GB"/>
              <a:t>Image: Michael Harder / Alamy</a:t>
            </a:r>
            <a:endParaRPr/>
          </a:p>
        </p:txBody>
      </p:sp>
      <p:pic>
        <p:nvPicPr>
          <p:cNvPr id="2726" name="Google Shape;2726;p261" title="Nusrat Fateh Ali Khan The King of Qawwali on stage_Alamy_ANKCAC.jpg"/>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328125" y="1201650"/>
            <a:ext cx="4799252" cy="329479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30"/>
        <p:cNvGrpSpPr/>
        <p:nvPr/>
      </p:nvGrpSpPr>
      <p:grpSpPr>
        <a:xfrm>
          <a:off x="0" y="0"/>
          <a:ext cx="0" cy="0"/>
          <a:chOff x="0" y="0"/>
          <a:chExt cx="0" cy="0"/>
        </a:xfrm>
      </p:grpSpPr>
      <p:sp>
        <p:nvSpPr>
          <p:cNvPr id="2731" name="Google Shape;2731;p262"/>
          <p:cNvSpPr txBox="1">
            <a:spLocks noGrp="1"/>
          </p:cNvSpPr>
          <p:nvPr>
            <p:ph type="title"/>
          </p:nvPr>
        </p:nvSpPr>
        <p:spPr>
          <a:xfrm>
            <a:off x="324000" y="152400"/>
            <a:ext cx="7135200" cy="307800"/>
          </a:xfrm>
          <a:prstGeom prst="rect">
            <a:avLst/>
          </a:prstGeom>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a:t>Music and different Muslim views</a:t>
            </a:r>
            <a:endParaRPr/>
          </a:p>
        </p:txBody>
      </p:sp>
      <p:sp>
        <p:nvSpPr>
          <p:cNvPr id="2732" name="Google Shape;2732;p262"/>
          <p:cNvSpPr txBox="1">
            <a:spLocks noGrp="1"/>
          </p:cNvSpPr>
          <p:nvPr>
            <p:ph type="body" idx="1"/>
          </p:nvPr>
        </p:nvSpPr>
        <p:spPr>
          <a:xfrm>
            <a:off x="324000" y="807225"/>
            <a:ext cx="7212900" cy="292500"/>
          </a:xfrm>
          <a:prstGeom prst="rect">
            <a:avLst/>
          </a:prstGeom>
        </p:spPr>
        <p:txBody>
          <a:bodyPr spcFirstLastPara="1" wrap="square" lIns="0" tIns="0" rIns="0" bIns="0" anchor="t" anchorCtr="0">
            <a:spAutoFit/>
          </a:bodyPr>
          <a:lstStyle/>
          <a:p>
            <a:pPr marL="0" lvl="0" indent="0" algn="l" rtl="0">
              <a:spcBef>
                <a:spcPts val="0"/>
              </a:spcBef>
              <a:spcAft>
                <a:spcPts val="1000"/>
              </a:spcAft>
              <a:buNone/>
            </a:pPr>
            <a:r>
              <a:rPr lang="en-GB" sz="1900"/>
              <a:t>In 1997, Nusrat Fateh Ali Khan said:</a:t>
            </a:r>
            <a:endParaRPr sz="1900" b="1"/>
          </a:p>
        </p:txBody>
      </p:sp>
      <p:pic>
        <p:nvPicPr>
          <p:cNvPr id="2733" name="Google Shape;2733;p262"/>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538600" y="1335575"/>
            <a:ext cx="6071398" cy="2723950"/>
          </a:xfrm>
          <a:prstGeom prst="rect">
            <a:avLst/>
          </a:prstGeom>
          <a:noFill/>
          <a:ln>
            <a:noFill/>
          </a:ln>
        </p:spPr>
      </p:pic>
      <p:sp>
        <p:nvSpPr>
          <p:cNvPr id="2734" name="Google Shape;2734;p262"/>
          <p:cNvSpPr txBox="1">
            <a:spLocks noGrp="1"/>
          </p:cNvSpPr>
          <p:nvPr>
            <p:ph type="body" idx="1"/>
          </p:nvPr>
        </p:nvSpPr>
        <p:spPr>
          <a:xfrm>
            <a:off x="2712475" y="1446750"/>
            <a:ext cx="5828400" cy="21888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n-GB" sz="1800"/>
              <a:t>When I sing for God, I feel myself in accord with Allah, and the house of God, Makkah, is right in front of me. And I worship. When I sing for Muhammad (peace be upon him), our prophet, I feel like I am sitting right next to his tomb, Medinah, and paying him respect and admitting to myself that I accept his message.”</a:t>
            </a:r>
            <a:endParaRPr sz="1800"/>
          </a:p>
        </p:txBody>
      </p:sp>
      <p:sp>
        <p:nvSpPr>
          <p:cNvPr id="2735" name="Google Shape;2735;p262"/>
          <p:cNvSpPr txBox="1">
            <a:spLocks noGrp="1"/>
          </p:cNvSpPr>
          <p:nvPr>
            <p:ph type="body" idx="1"/>
          </p:nvPr>
        </p:nvSpPr>
        <p:spPr>
          <a:xfrm>
            <a:off x="327050" y="4204150"/>
            <a:ext cx="7729200" cy="292500"/>
          </a:xfrm>
          <a:prstGeom prst="rect">
            <a:avLst/>
          </a:prstGeom>
        </p:spPr>
        <p:txBody>
          <a:bodyPr spcFirstLastPara="1" wrap="square" lIns="0" tIns="0" rIns="0" bIns="0" anchor="t" anchorCtr="0">
            <a:spAutoFit/>
          </a:bodyPr>
          <a:lstStyle/>
          <a:p>
            <a:pPr marL="0" lvl="0" indent="0" algn="l" rtl="0">
              <a:spcBef>
                <a:spcPts val="0"/>
              </a:spcBef>
              <a:spcAft>
                <a:spcPts val="1000"/>
              </a:spcAft>
              <a:buNone/>
            </a:pPr>
            <a:r>
              <a:rPr lang="en-GB" sz="1900"/>
              <a:t>Why did Nusrat Fateh Ali Khan sing for God and Muhammad?</a:t>
            </a:r>
            <a:endParaRPr sz="1900"/>
          </a:p>
        </p:txBody>
      </p:sp>
      <p:pic>
        <p:nvPicPr>
          <p:cNvPr id="2736" name="Google Shape;2736;p262" title="Nusrat Fateh Ali Khan The King of Qawwali on stage_Alamy_ANKCAC.jp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27050" y="1621750"/>
            <a:ext cx="1730898" cy="2396675"/>
          </a:xfrm>
          <a:prstGeom prst="rect">
            <a:avLst/>
          </a:prstGeom>
          <a:noFill/>
          <a:ln>
            <a:noFill/>
          </a:ln>
        </p:spPr>
      </p:pic>
      <p:sp>
        <p:nvSpPr>
          <p:cNvPr id="2737" name="Google Shape;2737;p262"/>
          <p:cNvSpPr txBox="1">
            <a:spLocks noGrp="1"/>
          </p:cNvSpPr>
          <p:nvPr>
            <p:ph type="body" idx="2"/>
          </p:nvPr>
        </p:nvSpPr>
        <p:spPr>
          <a:xfrm>
            <a:off x="328125" y="4748300"/>
            <a:ext cx="8204700" cy="92400"/>
          </a:xfrm>
          <a:prstGeom prst="rect">
            <a:avLst/>
          </a:prstGeom>
        </p:spPr>
        <p:txBody>
          <a:bodyPr spcFirstLastPara="1" wrap="square" lIns="0" tIns="0" rIns="0" bIns="0" anchor="t" anchorCtr="0">
            <a:spAutoFit/>
          </a:bodyPr>
          <a:lstStyle/>
          <a:p>
            <a:pPr marL="0" lvl="0" indent="0" algn="l" rtl="0">
              <a:spcBef>
                <a:spcPts val="0"/>
              </a:spcBef>
              <a:spcAft>
                <a:spcPts val="1000"/>
              </a:spcAft>
              <a:buNone/>
            </a:pPr>
            <a:r>
              <a:rPr lang="en-GB"/>
              <a:t>Image: Michael Harder / Alamy</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7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741"/>
        <p:cNvGrpSpPr/>
        <p:nvPr/>
      </p:nvGrpSpPr>
      <p:grpSpPr>
        <a:xfrm>
          <a:off x="0" y="0"/>
          <a:ext cx="0" cy="0"/>
          <a:chOff x="0" y="0"/>
          <a:chExt cx="0" cy="0"/>
        </a:xfrm>
      </p:grpSpPr>
      <p:sp>
        <p:nvSpPr>
          <p:cNvPr id="2742" name="Google Shape;2742;p263"/>
          <p:cNvSpPr txBox="1">
            <a:spLocks noGrp="1"/>
          </p:cNvSpPr>
          <p:nvPr>
            <p:ph type="title"/>
          </p:nvPr>
        </p:nvSpPr>
        <p:spPr>
          <a:xfrm>
            <a:off x="324000" y="152400"/>
            <a:ext cx="7135200" cy="286200"/>
          </a:xfrm>
          <a:prstGeom prst="rect">
            <a:avLst/>
          </a:prstGeom>
        </p:spPr>
        <p:txBody>
          <a:bodyPr spcFirstLastPara="1" wrap="square" lIns="0" tIns="0" rIns="0" bIns="0" anchor="ctr" anchorCtr="0">
            <a:noAutofit/>
          </a:bodyPr>
          <a:lstStyle/>
          <a:p>
            <a:pPr marL="0" lvl="0" indent="0" algn="l" rtl="0">
              <a:lnSpc>
                <a:spcPct val="115000"/>
              </a:lnSpc>
              <a:spcBef>
                <a:spcPts val="0"/>
              </a:spcBef>
              <a:spcAft>
                <a:spcPts val="0"/>
              </a:spcAft>
              <a:buNone/>
            </a:pPr>
            <a:r>
              <a:rPr lang="en-GB"/>
              <a:t>Music and different Muslim views</a:t>
            </a:r>
            <a:endParaRPr/>
          </a:p>
        </p:txBody>
      </p:sp>
      <p:pic>
        <p:nvPicPr>
          <p:cNvPr id="2743" name="Google Shape;2743;p263"/>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337425" y="1495400"/>
            <a:ext cx="4168202" cy="709250"/>
          </a:xfrm>
          <a:prstGeom prst="rect">
            <a:avLst/>
          </a:prstGeom>
          <a:noFill/>
          <a:ln>
            <a:noFill/>
          </a:ln>
        </p:spPr>
      </p:pic>
      <p:sp>
        <p:nvSpPr>
          <p:cNvPr id="2744" name="Google Shape;2744;p263"/>
          <p:cNvSpPr txBox="1"/>
          <p:nvPr/>
        </p:nvSpPr>
        <p:spPr>
          <a:xfrm flipH="1">
            <a:off x="1491850" y="1598676"/>
            <a:ext cx="5886000" cy="277200"/>
          </a:xfrm>
          <a:prstGeom prst="rect">
            <a:avLst/>
          </a:prstGeom>
          <a:noFill/>
          <a:ln>
            <a:noFill/>
          </a:ln>
        </p:spPr>
        <p:txBody>
          <a:bodyPr spcFirstLastPara="1" wrap="square" lIns="0" tIns="0" rIns="0" bIns="0" anchor="ctr" anchorCtr="0">
            <a:spAutoFit/>
          </a:bodyPr>
          <a:lstStyle/>
          <a:p>
            <a:pPr marL="0" lvl="0" indent="0" algn="l" rtl="0">
              <a:lnSpc>
                <a:spcPct val="100000"/>
              </a:lnSpc>
              <a:spcBef>
                <a:spcPts val="0"/>
              </a:spcBef>
              <a:spcAft>
                <a:spcPts val="0"/>
              </a:spcAft>
              <a:buNone/>
            </a:pPr>
            <a:r>
              <a:rPr lang="en-GB" sz="1800">
                <a:solidFill>
                  <a:srgbClr val="222222"/>
                </a:solidFill>
                <a:latin typeface="Lexend"/>
                <a:ea typeface="Lexend"/>
                <a:cs typeface="Lexend"/>
                <a:sym typeface="Lexend"/>
              </a:rPr>
              <a:t>Do you listen to music, Hassan?</a:t>
            </a:r>
            <a:endParaRPr sz="1600">
              <a:solidFill>
                <a:srgbClr val="222222"/>
              </a:solidFill>
              <a:latin typeface="Lexend"/>
              <a:ea typeface="Lexend"/>
              <a:cs typeface="Lexend"/>
              <a:sym typeface="Lexend"/>
            </a:endParaRPr>
          </a:p>
        </p:txBody>
      </p:sp>
      <p:pic>
        <p:nvPicPr>
          <p:cNvPr id="2745" name="Google Shape;2745;p26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flipH="1">
            <a:off x="384401" y="2465175"/>
            <a:ext cx="6667924" cy="2283125"/>
          </a:xfrm>
          <a:prstGeom prst="rect">
            <a:avLst/>
          </a:prstGeom>
          <a:noFill/>
          <a:ln>
            <a:noFill/>
          </a:ln>
        </p:spPr>
      </p:pic>
      <p:sp>
        <p:nvSpPr>
          <p:cNvPr id="2746" name="Google Shape;2746;p263"/>
          <p:cNvSpPr txBox="1"/>
          <p:nvPr/>
        </p:nvSpPr>
        <p:spPr>
          <a:xfrm>
            <a:off x="504900" y="2541375"/>
            <a:ext cx="6444900" cy="18702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800">
                <a:solidFill>
                  <a:srgbClr val="222222"/>
                </a:solidFill>
                <a:latin typeface="Lexend"/>
                <a:ea typeface="Lexend"/>
                <a:cs typeface="Lexend"/>
                <a:sym typeface="Lexend"/>
              </a:rPr>
              <a:t>I grew up in my house listening to </a:t>
            </a:r>
            <a:r>
              <a:rPr lang="en-GB" sz="1800">
                <a:solidFill>
                  <a:schemeClr val="dk1"/>
                </a:solidFill>
                <a:latin typeface="Lexend"/>
                <a:ea typeface="Lexend"/>
                <a:cs typeface="Lexend"/>
                <a:sym typeface="Lexend"/>
              </a:rPr>
              <a:t>Nusrat Fateh Ali Khan. As a Shia Muslim, I think intention is really important. I do listen to music with instruments, that is part of my tradition. I believe it </a:t>
            </a:r>
            <a:r>
              <a:rPr lang="en-GB" sz="1800">
                <a:solidFill>
                  <a:srgbClr val="222222"/>
                </a:solidFill>
                <a:latin typeface="Lexend"/>
                <a:ea typeface="Lexend"/>
                <a:cs typeface="Lexend"/>
                <a:sym typeface="Lexend"/>
              </a:rPr>
              <a:t>helps bring me to God. But I don’t listen to modern pop music with lyrics that are distracting or immoral. </a:t>
            </a:r>
            <a:endParaRPr sz="1800">
              <a:solidFill>
                <a:srgbClr val="222222"/>
              </a:solidFill>
              <a:latin typeface="Lexend"/>
              <a:ea typeface="Lexend"/>
              <a:cs typeface="Lexend"/>
              <a:sym typeface="Lexend"/>
            </a:endParaRPr>
          </a:p>
        </p:txBody>
      </p:sp>
      <p:sp>
        <p:nvSpPr>
          <p:cNvPr id="2747" name="Google Shape;2747;p263"/>
          <p:cNvSpPr txBox="1"/>
          <p:nvPr/>
        </p:nvSpPr>
        <p:spPr>
          <a:xfrm>
            <a:off x="370903" y="2126075"/>
            <a:ext cx="799800" cy="246300"/>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0"/>
              </a:spcBef>
              <a:spcAft>
                <a:spcPts val="0"/>
              </a:spcAft>
              <a:buNone/>
            </a:pPr>
            <a:r>
              <a:rPr lang="en-GB" sz="1600">
                <a:solidFill>
                  <a:srgbClr val="222222"/>
                </a:solidFill>
                <a:latin typeface="Lexend"/>
                <a:ea typeface="Lexend"/>
                <a:cs typeface="Lexend"/>
                <a:sym typeface="Lexend"/>
              </a:rPr>
              <a:t>Izzy</a:t>
            </a:r>
            <a:endParaRPr sz="1600">
              <a:solidFill>
                <a:srgbClr val="222222"/>
              </a:solidFill>
              <a:latin typeface="Lexend"/>
              <a:ea typeface="Lexend"/>
              <a:cs typeface="Lexend"/>
              <a:sym typeface="Lexend"/>
            </a:endParaRPr>
          </a:p>
        </p:txBody>
      </p:sp>
      <p:sp>
        <p:nvSpPr>
          <p:cNvPr id="2748" name="Google Shape;2748;p263"/>
          <p:cNvSpPr txBox="1"/>
          <p:nvPr/>
        </p:nvSpPr>
        <p:spPr>
          <a:xfrm>
            <a:off x="7403925" y="4174775"/>
            <a:ext cx="24303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Hassan</a:t>
            </a:r>
            <a:endParaRPr sz="1800"/>
          </a:p>
        </p:txBody>
      </p:sp>
      <p:sp>
        <p:nvSpPr>
          <p:cNvPr id="2749" name="Google Shape;2749;p263"/>
          <p:cNvSpPr txBox="1"/>
          <p:nvPr/>
        </p:nvSpPr>
        <p:spPr>
          <a:xfrm>
            <a:off x="245450" y="690400"/>
            <a:ext cx="6856500" cy="787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800">
                <a:solidFill>
                  <a:schemeClr val="dk1"/>
                </a:solidFill>
                <a:latin typeface="Lexend"/>
                <a:ea typeface="Lexend"/>
                <a:cs typeface="Lexend"/>
                <a:sym typeface="Lexend"/>
              </a:rPr>
              <a:t>Izzy asks Hassan how his </a:t>
            </a:r>
            <a:r>
              <a:rPr lang="en-GB" sz="1800" b="1">
                <a:solidFill>
                  <a:schemeClr val="dk1"/>
                </a:solidFill>
                <a:latin typeface="Lexend"/>
                <a:ea typeface="Lexend"/>
                <a:cs typeface="Lexend"/>
                <a:sym typeface="Lexend"/>
              </a:rPr>
              <a:t>worldview </a:t>
            </a:r>
            <a:r>
              <a:rPr lang="en-GB" sz="1800">
                <a:solidFill>
                  <a:schemeClr val="dk1"/>
                </a:solidFill>
                <a:latin typeface="Lexend"/>
                <a:ea typeface="Lexend"/>
                <a:cs typeface="Lexend"/>
                <a:sym typeface="Lexend"/>
              </a:rPr>
              <a:t>impacts his thoughts on music.</a:t>
            </a:r>
            <a:endParaRPr sz="1800">
              <a:solidFill>
                <a:schemeClr val="dk1"/>
              </a:solidFill>
              <a:latin typeface="Lexend"/>
              <a:ea typeface="Lexend"/>
              <a:cs typeface="Lexend"/>
              <a:sym typeface="Lexend"/>
            </a:endParaRPr>
          </a:p>
        </p:txBody>
      </p:sp>
      <p:pic>
        <p:nvPicPr>
          <p:cNvPr id="2750" name="Google Shape;2750;p263" title="Hassan Shia character.png"/>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flipH="1">
            <a:off x="7178399" y="2607574"/>
            <a:ext cx="1470301" cy="1669198"/>
          </a:xfrm>
          <a:prstGeom prst="rect">
            <a:avLst/>
          </a:prstGeom>
          <a:noFill/>
          <a:ln>
            <a:noFill/>
          </a:ln>
        </p:spPr>
      </p:pic>
      <p:pic>
        <p:nvPicPr>
          <p:cNvPr id="2751" name="Google Shape;2751;p263"/>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flipH="1">
            <a:off x="454150" y="1495412"/>
            <a:ext cx="633299" cy="6128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755"/>
        <p:cNvGrpSpPr/>
        <p:nvPr/>
      </p:nvGrpSpPr>
      <p:grpSpPr>
        <a:xfrm>
          <a:off x="0" y="0"/>
          <a:ext cx="0" cy="0"/>
          <a:chOff x="0" y="0"/>
          <a:chExt cx="0" cy="0"/>
        </a:xfrm>
      </p:grpSpPr>
      <p:sp>
        <p:nvSpPr>
          <p:cNvPr id="2756" name="Google Shape;2756;p264"/>
          <p:cNvSpPr txBox="1">
            <a:spLocks noGrp="1"/>
          </p:cNvSpPr>
          <p:nvPr>
            <p:ph type="title"/>
          </p:nvPr>
        </p:nvSpPr>
        <p:spPr>
          <a:xfrm>
            <a:off x="1449300" y="146675"/>
            <a:ext cx="5741400" cy="2772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n-GB"/>
              <a:t>Music and different Muslim views</a:t>
            </a:r>
            <a:endParaRPr/>
          </a:p>
        </p:txBody>
      </p:sp>
      <p:sp>
        <p:nvSpPr>
          <p:cNvPr id="2757" name="Google Shape;2757;p264"/>
          <p:cNvSpPr txBox="1">
            <a:spLocks noGrp="1"/>
          </p:cNvSpPr>
          <p:nvPr>
            <p:ph type="body" idx="1"/>
          </p:nvPr>
        </p:nvSpPr>
        <p:spPr>
          <a:xfrm>
            <a:off x="353325" y="810000"/>
            <a:ext cx="7013700" cy="3310200"/>
          </a:xfrm>
          <a:prstGeom prst="rect">
            <a:avLst/>
          </a:prstGeom>
        </p:spPr>
        <p:txBody>
          <a:bodyPr spcFirstLastPara="1" wrap="square" lIns="0" tIns="0" rIns="0" bIns="0" anchor="t" anchorCtr="0">
            <a:spAutoFit/>
          </a:bodyPr>
          <a:lstStyle/>
          <a:p>
            <a:pPr marL="0" lvl="0" indent="0" algn="l" rtl="0">
              <a:lnSpc>
                <a:spcPct val="115000"/>
              </a:lnSpc>
              <a:spcBef>
                <a:spcPts val="0"/>
              </a:spcBef>
              <a:spcAft>
                <a:spcPts val="0"/>
              </a:spcAft>
              <a:buNone/>
            </a:pPr>
            <a:r>
              <a:rPr lang="en-GB" sz="2100"/>
              <a:t>‘All Muslim scholars believe music is ‘</a:t>
            </a:r>
            <a:r>
              <a:rPr lang="en-GB" sz="2100" b="1"/>
              <a:t>haram</a:t>
            </a:r>
            <a:r>
              <a:rPr lang="en-GB" sz="2100"/>
              <a:t>’ (not permitted).</a:t>
            </a:r>
            <a:endParaRPr sz="2100"/>
          </a:p>
          <a:p>
            <a:pPr marL="0" lvl="0" indent="0" algn="l" rtl="0">
              <a:lnSpc>
                <a:spcPct val="115000"/>
              </a:lnSpc>
              <a:spcBef>
                <a:spcPts val="1000"/>
              </a:spcBef>
              <a:spcAft>
                <a:spcPts val="0"/>
              </a:spcAft>
              <a:buNone/>
            </a:pPr>
            <a:r>
              <a:rPr lang="en-GB" sz="2100"/>
              <a:t>Give one reason why a Muslim scholar would agree with the statement.</a:t>
            </a:r>
            <a:endParaRPr sz="2100"/>
          </a:p>
          <a:p>
            <a:pPr marL="0" lvl="0" indent="0" algn="l" rtl="0">
              <a:lnSpc>
                <a:spcPct val="115000"/>
              </a:lnSpc>
              <a:spcBef>
                <a:spcPts val="1000"/>
              </a:spcBef>
              <a:spcAft>
                <a:spcPts val="0"/>
              </a:spcAft>
              <a:buNone/>
            </a:pPr>
            <a:r>
              <a:rPr lang="en-GB" sz="2100"/>
              <a:t>Give one reason why a Muslim scholar would disagree with the statement.</a:t>
            </a:r>
            <a:endParaRPr sz="2100"/>
          </a:p>
          <a:p>
            <a:pPr marL="0" lvl="0" indent="0" algn="l" rtl="0">
              <a:lnSpc>
                <a:spcPct val="115000"/>
              </a:lnSpc>
              <a:spcBef>
                <a:spcPts val="1000"/>
              </a:spcBef>
              <a:spcAft>
                <a:spcPts val="1000"/>
              </a:spcAft>
              <a:buNone/>
            </a:pPr>
            <a:r>
              <a:rPr lang="en-GB" sz="2100"/>
              <a:t>Explain your answer using evidence from Islamic sources.</a:t>
            </a:r>
            <a:endParaRPr sz="21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cstate="email">
            <a:alphaModFix/>
            <a:extLst>
              <a:ext uri="{28A0092B-C50C-407E-A947-70E740481C1C}">
                <a14:useLocalDpi xmlns:a14="http://schemas.microsoft.com/office/drawing/2010/main"/>
              </a:ext>
            </a:extLst>
          </a:blip>
          <a:stretch>
            <a:fillRect/>
          </a:stretch>
        </a:blipFill>
        <a:effectLst/>
      </p:bgPr>
    </p:bg>
    <p:spTree>
      <p:nvGrpSpPr>
        <p:cNvPr id="1" name="Shape 2761"/>
        <p:cNvGrpSpPr/>
        <p:nvPr/>
      </p:nvGrpSpPr>
      <p:grpSpPr>
        <a:xfrm>
          <a:off x="0" y="0"/>
          <a:ext cx="0" cy="0"/>
          <a:chOff x="0" y="0"/>
          <a:chExt cx="0" cy="0"/>
        </a:xfrm>
      </p:grpSpPr>
      <p:sp>
        <p:nvSpPr>
          <p:cNvPr id="2762" name="Google Shape;2762;p265"/>
          <p:cNvSpPr/>
          <p:nvPr/>
        </p:nvSpPr>
        <p:spPr>
          <a:xfrm>
            <a:off x="543863" y="1233875"/>
            <a:ext cx="3782100" cy="1565700"/>
          </a:xfrm>
          <a:prstGeom prst="roundRect">
            <a:avLst>
              <a:gd name="adj" fmla="val 4899"/>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Lexend"/>
              <a:ea typeface="Lexend"/>
              <a:cs typeface="Lexend"/>
              <a:sym typeface="Lexend"/>
            </a:endParaRPr>
          </a:p>
        </p:txBody>
      </p:sp>
      <p:sp>
        <p:nvSpPr>
          <p:cNvPr id="2763" name="Google Shape;2763;p265"/>
          <p:cNvSpPr/>
          <p:nvPr/>
        </p:nvSpPr>
        <p:spPr>
          <a:xfrm>
            <a:off x="543826" y="3103325"/>
            <a:ext cx="3782100" cy="1565700"/>
          </a:xfrm>
          <a:prstGeom prst="roundRect">
            <a:avLst>
              <a:gd name="adj" fmla="val 4899"/>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764" name="Google Shape;2764;p265"/>
          <p:cNvSpPr/>
          <p:nvPr/>
        </p:nvSpPr>
        <p:spPr>
          <a:xfrm>
            <a:off x="4609912" y="1233875"/>
            <a:ext cx="3782100" cy="1565700"/>
          </a:xfrm>
          <a:prstGeom prst="roundRect">
            <a:avLst>
              <a:gd name="adj" fmla="val 4899"/>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2765" name="Google Shape;2765;p265"/>
          <p:cNvSpPr txBox="1">
            <a:spLocks noGrp="1"/>
          </p:cNvSpPr>
          <p:nvPr>
            <p:ph type="title"/>
          </p:nvPr>
        </p:nvSpPr>
        <p:spPr>
          <a:xfrm>
            <a:off x="556351" y="588475"/>
            <a:ext cx="8031300" cy="565500"/>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Clr>
                <a:schemeClr val="dk1"/>
              </a:buClr>
              <a:buSzPts val="3800"/>
              <a:buFont typeface="Lexend"/>
              <a:buNone/>
            </a:pPr>
            <a:r>
              <a:rPr lang="en-GB" sz="2400"/>
              <a:t>What do you think?</a:t>
            </a:r>
            <a:endParaRPr sz="2400" b="0">
              <a:latin typeface="Lexend Light"/>
              <a:ea typeface="Lexend Light"/>
              <a:cs typeface="Lexend Light"/>
              <a:sym typeface="Lexend Light"/>
            </a:endParaRPr>
          </a:p>
        </p:txBody>
      </p:sp>
      <p:sp>
        <p:nvSpPr>
          <p:cNvPr id="2766" name="Google Shape;2766;p265"/>
          <p:cNvSpPr txBox="1">
            <a:spLocks noGrp="1"/>
          </p:cNvSpPr>
          <p:nvPr>
            <p:ph type="body" idx="4294967295"/>
          </p:nvPr>
        </p:nvSpPr>
        <p:spPr>
          <a:xfrm>
            <a:off x="543825" y="3103325"/>
            <a:ext cx="3927300" cy="1565700"/>
          </a:xfrm>
          <a:prstGeom prst="rect">
            <a:avLst/>
          </a:prstGeom>
          <a:noFill/>
          <a:ln>
            <a:noFill/>
          </a:ln>
        </p:spPr>
        <p:txBody>
          <a:bodyPr spcFirstLastPara="1" wrap="square" lIns="216000" tIns="216000" rIns="216000" bIns="216000" anchor="ctr" anchorCtr="0">
            <a:normAutofit/>
          </a:bodyPr>
          <a:lstStyle/>
          <a:p>
            <a:pPr marL="0" lvl="0" indent="0" algn="l" rtl="0">
              <a:lnSpc>
                <a:spcPct val="80000"/>
              </a:lnSpc>
              <a:spcBef>
                <a:spcPts val="0"/>
              </a:spcBef>
              <a:spcAft>
                <a:spcPts val="0"/>
              </a:spcAft>
              <a:buClr>
                <a:schemeClr val="dk1"/>
              </a:buClr>
              <a:buSzPts val="1500"/>
              <a:buNone/>
            </a:pPr>
            <a:r>
              <a:rPr lang="en-GB" sz="2100" b="1">
                <a:solidFill>
                  <a:schemeClr val="dk1"/>
                </a:solidFill>
              </a:rPr>
              <a:t>What might you change?</a:t>
            </a:r>
            <a:endParaRPr sz="2100" b="1">
              <a:solidFill>
                <a:schemeClr val="dk1"/>
              </a:solidFill>
            </a:endParaRPr>
          </a:p>
          <a:p>
            <a:pPr marL="0" lvl="0" indent="0" algn="l" rtl="0">
              <a:lnSpc>
                <a:spcPct val="80000"/>
              </a:lnSpc>
              <a:spcBef>
                <a:spcPts val="0"/>
              </a:spcBef>
              <a:spcAft>
                <a:spcPts val="0"/>
              </a:spcAft>
              <a:buClr>
                <a:schemeClr val="dk1"/>
              </a:buClr>
              <a:buSzPts val="1500"/>
              <a:buNone/>
            </a:pPr>
            <a:endParaRPr sz="1400" b="1"/>
          </a:p>
        </p:txBody>
      </p:sp>
      <p:sp>
        <p:nvSpPr>
          <p:cNvPr id="2767" name="Google Shape;2767;p265"/>
          <p:cNvSpPr txBox="1">
            <a:spLocks noGrp="1"/>
          </p:cNvSpPr>
          <p:nvPr>
            <p:ph type="body" idx="4294967295"/>
          </p:nvPr>
        </p:nvSpPr>
        <p:spPr>
          <a:xfrm>
            <a:off x="543881" y="1233875"/>
            <a:ext cx="3639000" cy="1565700"/>
          </a:xfrm>
          <a:prstGeom prst="rect">
            <a:avLst/>
          </a:prstGeom>
          <a:noFill/>
          <a:ln>
            <a:noFill/>
          </a:ln>
        </p:spPr>
        <p:txBody>
          <a:bodyPr spcFirstLastPara="1" wrap="square" lIns="216000" tIns="216000" rIns="216000" bIns="216000" anchor="ctr" anchorCtr="0">
            <a:normAutofit/>
          </a:bodyPr>
          <a:lstStyle/>
          <a:p>
            <a:pPr marL="0" lvl="0" indent="0" algn="l" rtl="0">
              <a:lnSpc>
                <a:spcPct val="80000"/>
              </a:lnSpc>
              <a:spcBef>
                <a:spcPts val="0"/>
              </a:spcBef>
              <a:spcAft>
                <a:spcPts val="0"/>
              </a:spcAft>
              <a:buClr>
                <a:schemeClr val="dk1"/>
              </a:buClr>
              <a:buSzPts val="1500"/>
              <a:buNone/>
            </a:pPr>
            <a:r>
              <a:rPr lang="en-GB" sz="2100" b="1"/>
              <a:t>What might you use?</a:t>
            </a:r>
            <a:endParaRPr sz="2100" b="1"/>
          </a:p>
        </p:txBody>
      </p:sp>
      <p:sp>
        <p:nvSpPr>
          <p:cNvPr id="2768" name="Google Shape;2768;p265"/>
          <p:cNvSpPr txBox="1">
            <a:spLocks noGrp="1"/>
          </p:cNvSpPr>
          <p:nvPr>
            <p:ph type="body" idx="4294967295"/>
          </p:nvPr>
        </p:nvSpPr>
        <p:spPr>
          <a:xfrm>
            <a:off x="4609901" y="1217500"/>
            <a:ext cx="3711300" cy="1565700"/>
          </a:xfrm>
          <a:prstGeom prst="rect">
            <a:avLst/>
          </a:prstGeom>
          <a:noFill/>
          <a:ln>
            <a:noFill/>
          </a:ln>
        </p:spPr>
        <p:txBody>
          <a:bodyPr spcFirstLastPara="1" wrap="square" lIns="216000" tIns="216000" rIns="216000" bIns="216000" anchor="ctr" anchorCtr="0">
            <a:normAutofit/>
          </a:bodyPr>
          <a:lstStyle/>
          <a:p>
            <a:pPr marL="0" lvl="0" indent="0" algn="l" rtl="0">
              <a:lnSpc>
                <a:spcPct val="80000"/>
              </a:lnSpc>
              <a:spcBef>
                <a:spcPts val="0"/>
              </a:spcBef>
              <a:spcAft>
                <a:spcPts val="0"/>
              </a:spcAft>
              <a:buClr>
                <a:schemeClr val="dk1"/>
              </a:buClr>
              <a:buSzPts val="1500"/>
              <a:buNone/>
            </a:pPr>
            <a:r>
              <a:rPr lang="en-GB" sz="2100" b="1">
                <a:solidFill>
                  <a:schemeClr val="dk1"/>
                </a:solidFill>
              </a:rPr>
              <a:t>What might you adapt?</a:t>
            </a:r>
            <a:endParaRPr sz="2100" b="1">
              <a:solidFill>
                <a:schemeClr val="dk1"/>
              </a:solidFill>
            </a:endParaRPr>
          </a:p>
          <a:p>
            <a:pPr marL="0" lvl="0" indent="0" algn="l" rtl="0">
              <a:lnSpc>
                <a:spcPct val="80000"/>
              </a:lnSpc>
              <a:spcBef>
                <a:spcPts val="0"/>
              </a:spcBef>
              <a:spcAft>
                <a:spcPts val="0"/>
              </a:spcAft>
              <a:buClr>
                <a:schemeClr val="dk1"/>
              </a:buClr>
              <a:buSzPts val="1500"/>
              <a:buNone/>
            </a:pPr>
            <a:endParaRPr sz="1400" b="1"/>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772"/>
        <p:cNvGrpSpPr/>
        <p:nvPr/>
      </p:nvGrpSpPr>
      <p:grpSpPr>
        <a:xfrm>
          <a:off x="0" y="0"/>
          <a:ext cx="0" cy="0"/>
          <a:chOff x="0" y="0"/>
          <a:chExt cx="0" cy="0"/>
        </a:xfrm>
      </p:grpSpPr>
      <p:sp>
        <p:nvSpPr>
          <p:cNvPr id="2773" name="Google Shape;2773;p266"/>
          <p:cNvSpPr txBox="1">
            <a:spLocks noGrp="1"/>
          </p:cNvSpPr>
          <p:nvPr>
            <p:ph type="title"/>
          </p:nvPr>
        </p:nvSpPr>
        <p:spPr>
          <a:xfrm>
            <a:off x="0" y="0"/>
            <a:ext cx="9144000" cy="885900"/>
          </a:xfrm>
          <a:prstGeom prst="rect">
            <a:avLst/>
          </a:prstGeom>
          <a:solidFill>
            <a:srgbClr val="BEF2BD"/>
          </a:solidFill>
          <a:ln>
            <a:noFill/>
          </a:ln>
        </p:spPr>
        <p:txBody>
          <a:bodyPr spcFirstLastPara="1" wrap="square" lIns="360000" tIns="0" rIns="360000" bIns="0" anchor="ctr" anchorCtr="0">
            <a:normAutofit/>
          </a:bodyPr>
          <a:lstStyle/>
          <a:p>
            <a:pPr marL="0" lvl="0" indent="0" algn="l" rtl="0">
              <a:lnSpc>
                <a:spcPct val="100000"/>
              </a:lnSpc>
              <a:spcBef>
                <a:spcPts val="0"/>
              </a:spcBef>
              <a:spcAft>
                <a:spcPts val="0"/>
              </a:spcAft>
              <a:buSzPts val="2600"/>
              <a:buNone/>
            </a:pPr>
            <a:r>
              <a:rPr lang="en-GB"/>
              <a:t>Some ideas for adapting slide decks</a:t>
            </a:r>
            <a:endParaRPr/>
          </a:p>
        </p:txBody>
      </p:sp>
      <p:sp>
        <p:nvSpPr>
          <p:cNvPr id="2774" name="Google Shape;2774;p266"/>
          <p:cNvSpPr txBox="1">
            <a:spLocks noGrp="1"/>
          </p:cNvSpPr>
          <p:nvPr>
            <p:ph type="subTitle" idx="1"/>
          </p:nvPr>
        </p:nvSpPr>
        <p:spPr>
          <a:xfrm>
            <a:off x="573900" y="1167045"/>
            <a:ext cx="8031300" cy="36423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688"/>
              <a:buNone/>
            </a:pPr>
            <a:r>
              <a:rPr lang="en-GB" sz="1600" b="1"/>
              <a:t>Think about your class and your context</a:t>
            </a:r>
            <a:endParaRPr sz="1600" b="1"/>
          </a:p>
          <a:p>
            <a:pPr marL="0" lvl="0" indent="0" algn="l" rtl="0">
              <a:lnSpc>
                <a:spcPct val="90000"/>
              </a:lnSpc>
              <a:spcBef>
                <a:spcPts val="0"/>
              </a:spcBef>
              <a:spcAft>
                <a:spcPts val="0"/>
              </a:spcAft>
              <a:buSzPts val="688"/>
              <a:buNone/>
            </a:pPr>
            <a:endParaRPr sz="1600"/>
          </a:p>
          <a:p>
            <a:pPr marL="457200" lvl="0" indent="-330200" algn="l" rtl="0">
              <a:lnSpc>
                <a:spcPct val="90000"/>
              </a:lnSpc>
              <a:spcBef>
                <a:spcPts val="0"/>
              </a:spcBef>
              <a:spcAft>
                <a:spcPts val="0"/>
              </a:spcAft>
              <a:buSzPts val="1600"/>
              <a:buFont typeface="Lexend Light"/>
              <a:buChar char="●"/>
            </a:pPr>
            <a:r>
              <a:rPr lang="en-GB" sz="1600">
                <a:latin typeface="Lexend Light"/>
                <a:ea typeface="Lexend Light"/>
                <a:cs typeface="Lexend Light"/>
                <a:sym typeface="Lexend Light"/>
              </a:rPr>
              <a:t>What is the level of knowledge you have in your class?</a:t>
            </a:r>
            <a:endParaRPr sz="1600">
              <a:latin typeface="Lexend Light"/>
              <a:ea typeface="Lexend Light"/>
              <a:cs typeface="Lexend Light"/>
              <a:sym typeface="Lexend Light"/>
            </a:endParaRPr>
          </a:p>
          <a:p>
            <a:pPr marL="457200" lvl="0" indent="-330200" algn="l" rtl="0">
              <a:lnSpc>
                <a:spcPct val="90000"/>
              </a:lnSpc>
              <a:spcBef>
                <a:spcPts val="0"/>
              </a:spcBef>
              <a:spcAft>
                <a:spcPts val="0"/>
              </a:spcAft>
              <a:buSzPts val="1600"/>
              <a:buFont typeface="Lexend Light"/>
              <a:buChar char="●"/>
            </a:pPr>
            <a:r>
              <a:rPr lang="en-GB" sz="1600">
                <a:latin typeface="Lexend Light"/>
                <a:ea typeface="Lexend Light"/>
                <a:cs typeface="Lexend Light"/>
                <a:sym typeface="Lexend Light"/>
              </a:rPr>
              <a:t>How much do they know about these religions and worldviews?</a:t>
            </a:r>
            <a:endParaRPr sz="1600">
              <a:latin typeface="Lexend Light"/>
              <a:ea typeface="Lexend Light"/>
              <a:cs typeface="Lexend Light"/>
              <a:sym typeface="Lexend Light"/>
            </a:endParaRPr>
          </a:p>
          <a:p>
            <a:pPr marL="457200" lvl="0" indent="-330200" algn="l" rtl="0">
              <a:lnSpc>
                <a:spcPct val="90000"/>
              </a:lnSpc>
              <a:spcBef>
                <a:spcPts val="0"/>
              </a:spcBef>
              <a:spcAft>
                <a:spcPts val="0"/>
              </a:spcAft>
              <a:buSzPts val="1600"/>
              <a:buFont typeface="Lexend Light"/>
              <a:buChar char="●"/>
            </a:pPr>
            <a:r>
              <a:rPr lang="en-GB" sz="1600">
                <a:latin typeface="Lexend Light"/>
                <a:ea typeface="Lexend Light"/>
                <a:cs typeface="Lexend Light"/>
                <a:sym typeface="Lexend Light"/>
              </a:rPr>
              <a:t>Can I put less information on the slides?</a:t>
            </a:r>
            <a:endParaRPr sz="1600">
              <a:latin typeface="Lexend Light"/>
              <a:ea typeface="Lexend Light"/>
              <a:cs typeface="Lexend Light"/>
              <a:sym typeface="Lexend Light"/>
            </a:endParaRPr>
          </a:p>
          <a:p>
            <a:pPr marL="457200" lvl="0" indent="-330200" algn="l" rtl="0">
              <a:lnSpc>
                <a:spcPct val="90000"/>
              </a:lnSpc>
              <a:spcBef>
                <a:spcPts val="0"/>
              </a:spcBef>
              <a:spcAft>
                <a:spcPts val="0"/>
              </a:spcAft>
              <a:buSzPts val="1600"/>
              <a:buFont typeface="Lexend Light"/>
              <a:buChar char="●"/>
            </a:pPr>
            <a:r>
              <a:rPr lang="en-GB" sz="1600">
                <a:latin typeface="Lexend Light"/>
                <a:ea typeface="Lexend Light"/>
                <a:cs typeface="Lexend Light"/>
                <a:sym typeface="Lexend Light"/>
              </a:rPr>
              <a:t>Do I need to use all the case studies - get a balance to show diversity within religions.</a:t>
            </a:r>
            <a:endParaRPr sz="1600">
              <a:latin typeface="Lexend Light"/>
              <a:ea typeface="Lexend Light"/>
              <a:cs typeface="Lexend Light"/>
              <a:sym typeface="Lexend Light"/>
            </a:endParaRPr>
          </a:p>
          <a:p>
            <a:pPr marL="457200" lvl="0" indent="-330200" algn="l" rtl="0">
              <a:lnSpc>
                <a:spcPct val="90000"/>
              </a:lnSpc>
              <a:spcBef>
                <a:spcPts val="0"/>
              </a:spcBef>
              <a:spcAft>
                <a:spcPts val="0"/>
              </a:spcAft>
              <a:buSzPts val="1600"/>
              <a:buFont typeface="Lexend Light"/>
              <a:buChar char="●"/>
            </a:pPr>
            <a:r>
              <a:rPr lang="en-GB" sz="1600">
                <a:latin typeface="Lexend Light"/>
                <a:ea typeface="Lexend Light"/>
                <a:cs typeface="Lexend Light"/>
                <a:sym typeface="Lexend Light"/>
              </a:rPr>
              <a:t>Think about how long you are teaching this unit for. Some lessons could be split over 2 lessons if there is a lot of content.</a:t>
            </a:r>
            <a:endParaRPr sz="1600">
              <a:latin typeface="Lexend Light"/>
              <a:ea typeface="Lexend Light"/>
              <a:cs typeface="Lexend Light"/>
              <a:sym typeface="Lexend Light"/>
            </a:endParaRPr>
          </a:p>
          <a:p>
            <a:pPr marL="457200" lvl="0" indent="-330200" algn="l" rtl="0">
              <a:lnSpc>
                <a:spcPct val="90000"/>
              </a:lnSpc>
              <a:spcBef>
                <a:spcPts val="0"/>
              </a:spcBef>
              <a:spcAft>
                <a:spcPts val="0"/>
              </a:spcAft>
              <a:buSzPts val="1600"/>
              <a:buFont typeface="Lexend Light"/>
              <a:buChar char="●"/>
            </a:pPr>
            <a:r>
              <a:rPr lang="en-GB" sz="1600">
                <a:latin typeface="Lexend Light"/>
                <a:ea typeface="Lexend Light"/>
                <a:cs typeface="Lexend Light"/>
                <a:sym typeface="Lexend Light"/>
              </a:rPr>
              <a:t>Look back at the key learning points - what do you want pupils to know by the end of the unit </a:t>
            </a:r>
            <a:endParaRPr sz="1600">
              <a:latin typeface="Lexend Light"/>
              <a:ea typeface="Lexend Light"/>
              <a:cs typeface="Lexend Light"/>
              <a:sym typeface="Lexend Light"/>
            </a:endParaRPr>
          </a:p>
          <a:p>
            <a:pPr marL="0" lvl="0" indent="0" algn="l" rtl="0">
              <a:lnSpc>
                <a:spcPct val="90000"/>
              </a:lnSpc>
              <a:spcBef>
                <a:spcPts val="0"/>
              </a:spcBef>
              <a:spcAft>
                <a:spcPts val="0"/>
              </a:spcAft>
              <a:buSzPts val="688"/>
              <a:buNone/>
            </a:pPr>
            <a:endParaRPr sz="1600"/>
          </a:p>
          <a:p>
            <a:pPr marL="0" lvl="0" indent="0" algn="l" rtl="0">
              <a:lnSpc>
                <a:spcPct val="90000"/>
              </a:lnSpc>
              <a:spcBef>
                <a:spcPts val="0"/>
              </a:spcBef>
              <a:spcAft>
                <a:spcPts val="0"/>
              </a:spcAft>
              <a:buSzPts val="688"/>
              <a:buNone/>
            </a:pPr>
            <a:endParaRPr sz="1600">
              <a:latin typeface="Lexend SemiBold"/>
              <a:ea typeface="Lexend SemiBold"/>
              <a:cs typeface="Lexend SemiBold"/>
              <a:sym typeface="Lexend SemiBold"/>
            </a:endParaRPr>
          </a:p>
          <a:p>
            <a:pPr marL="0" lvl="0" indent="0" algn="l" rtl="0">
              <a:lnSpc>
                <a:spcPct val="90000"/>
              </a:lnSpc>
              <a:spcBef>
                <a:spcPts val="0"/>
              </a:spcBef>
              <a:spcAft>
                <a:spcPts val="0"/>
              </a:spcAft>
              <a:buSzPts val="688"/>
              <a:buNone/>
            </a:pPr>
            <a:r>
              <a:rPr lang="en-GB" sz="1600">
                <a:latin typeface="Lexend SemiBold"/>
                <a:ea typeface="Lexend SemiBold"/>
                <a:cs typeface="Lexend SemiBold"/>
                <a:sym typeface="Lexend SemiBold"/>
              </a:rPr>
              <a:t>The following slides show a before and after for some lessons from units coming up in Term 2 2025.</a:t>
            </a:r>
            <a:endParaRPr sz="1600">
              <a:latin typeface="Lexend SemiBold"/>
              <a:ea typeface="Lexend SemiBold"/>
              <a:cs typeface="Lexend SemiBold"/>
              <a:sym typeface="Lexend SemiBo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778"/>
        <p:cNvGrpSpPr/>
        <p:nvPr/>
      </p:nvGrpSpPr>
      <p:grpSpPr>
        <a:xfrm>
          <a:off x="0" y="0"/>
          <a:ext cx="0" cy="0"/>
          <a:chOff x="0" y="0"/>
          <a:chExt cx="0" cy="0"/>
        </a:xfrm>
      </p:grpSpPr>
      <p:sp>
        <p:nvSpPr>
          <p:cNvPr id="2779" name="Google Shape;2779;p267"/>
          <p:cNvSpPr txBox="1">
            <a:spLocks noGrp="1"/>
          </p:cNvSpPr>
          <p:nvPr>
            <p:ph type="title"/>
          </p:nvPr>
        </p:nvSpPr>
        <p:spPr>
          <a:xfrm>
            <a:off x="0" y="0"/>
            <a:ext cx="9144000" cy="885900"/>
          </a:xfrm>
          <a:prstGeom prst="rect">
            <a:avLst/>
          </a:prstGeom>
          <a:solidFill>
            <a:srgbClr val="BEF2BD"/>
          </a:solidFill>
          <a:ln>
            <a:noFill/>
          </a:ln>
        </p:spPr>
        <p:txBody>
          <a:bodyPr spcFirstLastPara="1" wrap="square" lIns="360000" tIns="0" rIns="360000" bIns="0" anchor="ctr" anchorCtr="0">
            <a:normAutofit/>
          </a:bodyPr>
          <a:lstStyle/>
          <a:p>
            <a:pPr marL="0" lvl="0" indent="0" algn="l" rtl="0">
              <a:lnSpc>
                <a:spcPct val="100000"/>
              </a:lnSpc>
              <a:spcBef>
                <a:spcPts val="0"/>
              </a:spcBef>
              <a:spcAft>
                <a:spcPts val="0"/>
              </a:spcAft>
              <a:buSzPts val="2600"/>
              <a:buNone/>
            </a:pPr>
            <a:r>
              <a:rPr lang="en-GB"/>
              <a:t>Using the RE characters in your slide decks </a:t>
            </a:r>
            <a:endParaRPr/>
          </a:p>
        </p:txBody>
      </p:sp>
      <p:sp>
        <p:nvSpPr>
          <p:cNvPr id="2780" name="Google Shape;2780;p267"/>
          <p:cNvSpPr txBox="1">
            <a:spLocks noGrp="1"/>
          </p:cNvSpPr>
          <p:nvPr>
            <p:ph type="subTitle" idx="1"/>
          </p:nvPr>
        </p:nvSpPr>
        <p:spPr>
          <a:xfrm>
            <a:off x="573900" y="1167045"/>
            <a:ext cx="8031300" cy="36423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688"/>
              <a:buNone/>
            </a:pPr>
            <a:r>
              <a:rPr lang="en-GB" sz="1600" b="1"/>
              <a:t>The RE characters tell the story on many of the slides. Why? How could they be used? </a:t>
            </a:r>
            <a:endParaRPr sz="1600" b="1"/>
          </a:p>
          <a:p>
            <a:pPr marL="0" lvl="0" indent="0" algn="l" rtl="0">
              <a:lnSpc>
                <a:spcPct val="90000"/>
              </a:lnSpc>
              <a:spcBef>
                <a:spcPts val="0"/>
              </a:spcBef>
              <a:spcAft>
                <a:spcPts val="0"/>
              </a:spcAft>
              <a:buSzPts val="688"/>
              <a:buNone/>
            </a:pPr>
            <a:endParaRPr sz="1600"/>
          </a:p>
          <a:p>
            <a:pPr marL="457200" lvl="0" indent="-342900" algn="l" rtl="0">
              <a:lnSpc>
                <a:spcPct val="90000"/>
              </a:lnSpc>
              <a:spcBef>
                <a:spcPts val="0"/>
              </a:spcBef>
              <a:spcAft>
                <a:spcPts val="0"/>
              </a:spcAft>
              <a:buSzPts val="1800"/>
              <a:buFont typeface="Lexend Light"/>
              <a:buChar char="●"/>
            </a:pPr>
            <a:r>
              <a:rPr lang="en-GB" sz="1800">
                <a:latin typeface="Lexend Light"/>
                <a:ea typeface="Lexend Light"/>
                <a:cs typeface="Lexend Light"/>
                <a:sym typeface="Lexend Light"/>
              </a:rPr>
              <a:t>They show that RE is about different worldviews</a:t>
            </a:r>
            <a:endParaRPr sz="1800">
              <a:latin typeface="Lexend Light"/>
              <a:ea typeface="Lexend Light"/>
              <a:cs typeface="Lexend Light"/>
              <a:sym typeface="Lexend Light"/>
            </a:endParaRPr>
          </a:p>
          <a:p>
            <a:pPr marL="457200" lvl="0" indent="-342900" algn="l" rtl="0">
              <a:lnSpc>
                <a:spcPct val="90000"/>
              </a:lnSpc>
              <a:spcBef>
                <a:spcPts val="0"/>
              </a:spcBef>
              <a:spcAft>
                <a:spcPts val="0"/>
              </a:spcAft>
              <a:buSzPts val="1800"/>
              <a:buFont typeface="Lexend Light"/>
              <a:buChar char="●"/>
            </a:pPr>
            <a:r>
              <a:rPr lang="en-GB" sz="1800">
                <a:latin typeface="Lexend Light"/>
                <a:ea typeface="Lexend Light"/>
                <a:cs typeface="Lexend Light"/>
                <a:sym typeface="Lexend Light"/>
              </a:rPr>
              <a:t>They start with people rather than abstract beliefs</a:t>
            </a:r>
            <a:endParaRPr sz="1800">
              <a:latin typeface="Lexend Light"/>
              <a:ea typeface="Lexend Light"/>
              <a:cs typeface="Lexend Light"/>
              <a:sym typeface="Lexend Light"/>
            </a:endParaRPr>
          </a:p>
          <a:p>
            <a:pPr marL="457200" lvl="0" indent="-342900" algn="l" rtl="0">
              <a:lnSpc>
                <a:spcPct val="90000"/>
              </a:lnSpc>
              <a:spcBef>
                <a:spcPts val="0"/>
              </a:spcBef>
              <a:spcAft>
                <a:spcPts val="0"/>
              </a:spcAft>
              <a:buSzPts val="1800"/>
              <a:buFont typeface="Lexend Light"/>
              <a:buChar char="●"/>
            </a:pPr>
            <a:r>
              <a:rPr lang="en-GB" sz="1800">
                <a:latin typeface="Lexend Light"/>
                <a:ea typeface="Lexend Light"/>
                <a:cs typeface="Lexend Light"/>
                <a:sym typeface="Lexend Light"/>
              </a:rPr>
              <a:t>They show diversity within different religious and non-religious worldviews</a:t>
            </a:r>
            <a:endParaRPr sz="1800">
              <a:latin typeface="Lexend Light"/>
              <a:ea typeface="Lexend Light"/>
              <a:cs typeface="Lexend Light"/>
              <a:sym typeface="Lexend Light"/>
            </a:endParaRPr>
          </a:p>
          <a:p>
            <a:pPr marL="0" lvl="0" indent="0" algn="l" rtl="0">
              <a:lnSpc>
                <a:spcPct val="90000"/>
              </a:lnSpc>
              <a:spcBef>
                <a:spcPts val="0"/>
              </a:spcBef>
              <a:spcAft>
                <a:spcPts val="0"/>
              </a:spcAft>
              <a:buNone/>
            </a:pPr>
            <a:endParaRPr sz="1800">
              <a:latin typeface="Lexend Light"/>
              <a:ea typeface="Lexend Light"/>
              <a:cs typeface="Lexend Light"/>
              <a:sym typeface="Lexend Light"/>
            </a:endParaRPr>
          </a:p>
          <a:p>
            <a:pPr marL="457200" lvl="0" indent="-342900" algn="l" rtl="0">
              <a:lnSpc>
                <a:spcPct val="90000"/>
              </a:lnSpc>
              <a:spcBef>
                <a:spcPts val="0"/>
              </a:spcBef>
              <a:spcAft>
                <a:spcPts val="0"/>
              </a:spcAft>
              <a:buSzPts val="1800"/>
              <a:buFont typeface="Lexend Light"/>
              <a:buChar char="●"/>
            </a:pPr>
            <a:r>
              <a:rPr lang="en-GB" sz="1800">
                <a:latin typeface="Lexend Light"/>
                <a:ea typeface="Lexend Light"/>
                <a:cs typeface="Lexend Light"/>
                <a:sym typeface="Lexend Light"/>
              </a:rPr>
              <a:t>Their words could be printed out so pupils could read them aloud - to avoid teacher talk</a:t>
            </a:r>
            <a:endParaRPr sz="1800">
              <a:latin typeface="Lexend Light"/>
              <a:ea typeface="Lexend Light"/>
              <a:cs typeface="Lexend Light"/>
              <a:sym typeface="Lexend Light"/>
            </a:endParaRPr>
          </a:p>
          <a:p>
            <a:pPr marL="457200" lvl="0" indent="-342900" algn="l" rtl="0">
              <a:lnSpc>
                <a:spcPct val="90000"/>
              </a:lnSpc>
              <a:spcBef>
                <a:spcPts val="0"/>
              </a:spcBef>
              <a:spcAft>
                <a:spcPts val="0"/>
              </a:spcAft>
              <a:buSzPts val="1800"/>
              <a:buFont typeface="Lexend Light"/>
              <a:buChar char="●"/>
            </a:pPr>
            <a:r>
              <a:rPr lang="en-GB" sz="1800">
                <a:latin typeface="Lexend Light"/>
                <a:ea typeface="Lexend Light"/>
                <a:cs typeface="Lexend Light"/>
                <a:sym typeface="Lexend Light"/>
              </a:rPr>
              <a:t>They could highlight important words and phrases </a:t>
            </a:r>
            <a:endParaRPr sz="1800">
              <a:latin typeface="Lexend Light"/>
              <a:ea typeface="Lexend Light"/>
              <a:cs typeface="Lexend Light"/>
              <a:sym typeface="Lexend Light"/>
            </a:endParaRPr>
          </a:p>
        </p:txBody>
      </p:sp>
    </p:spTree>
  </p:cSld>
  <p:clrMapOvr>
    <a:masterClrMapping/>
  </p:clrMapOvr>
</p:sld>
</file>

<file path=ppt/theme/theme1.xml><?xml version="1.0" encoding="utf-8"?>
<a:theme xmlns:a="http://schemas.openxmlformats.org/drawingml/2006/main" name="Oak">
  <a:themeElements>
    <a:clrScheme name="Oak National Academy colour theme">
      <a:dk1>
        <a:srgbClr val="222222"/>
      </a:dk1>
      <a:lt1>
        <a:srgbClr val="FFFFFF"/>
      </a:lt1>
      <a:dk2>
        <a:srgbClr val="BEF2BD"/>
      </a:dk2>
      <a:lt2>
        <a:srgbClr val="DFF9DE"/>
      </a:lt2>
      <a:accent1>
        <a:srgbClr val="EBFBEB"/>
      </a:accent1>
      <a:accent2>
        <a:srgbClr val="DEB7D5"/>
      </a:accent2>
      <a:accent3>
        <a:srgbClr val="A0B6F2"/>
      </a:accent3>
      <a:accent4>
        <a:srgbClr val="FFE555"/>
      </a:accent4>
      <a:accent5>
        <a:srgbClr val="B0E2DE"/>
      </a:accent5>
      <a:accent6>
        <a:srgbClr val="F6E8A0"/>
      </a:accent6>
      <a:hlink>
        <a:srgbClr val="287C34"/>
      </a:hlink>
      <a:folHlink>
        <a:srgbClr val="A0B6F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ak National Academy">
  <a:themeElements>
    <a:clrScheme name="Oak National Academy colour theme">
      <a:dk1>
        <a:srgbClr val="222222"/>
      </a:dk1>
      <a:lt1>
        <a:srgbClr val="FFFFFF"/>
      </a:lt1>
      <a:dk2>
        <a:srgbClr val="EBFBEB"/>
      </a:dk2>
      <a:lt2>
        <a:srgbClr val="287C34"/>
      </a:lt2>
      <a:accent1>
        <a:srgbClr val="BEF2BD"/>
      </a:accent1>
      <a:accent2>
        <a:srgbClr val="DFF9DE"/>
      </a:accent2>
      <a:accent3>
        <a:srgbClr val="B0E2DE"/>
      </a:accent3>
      <a:accent4>
        <a:srgbClr val="CEE7E5"/>
      </a:accent4>
      <a:accent5>
        <a:srgbClr val="DEB7D5"/>
      </a:accent5>
      <a:accent6>
        <a:srgbClr val="F6E8A0"/>
      </a:accent6>
      <a:hlink>
        <a:srgbClr val="287C34"/>
      </a:hlink>
      <a:folHlink>
        <a:srgbClr val="A0B6F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ak theme - Sep 2024 v2">
  <a:themeElements>
    <a:clrScheme name="Simple Light">
      <a:dk1>
        <a:srgbClr val="222222"/>
      </a:dk1>
      <a:lt1>
        <a:srgbClr val="FFFFFF"/>
      </a:lt1>
      <a:dk2>
        <a:srgbClr val="808080"/>
      </a:dk2>
      <a:lt2>
        <a:srgbClr val="F2F2F2"/>
      </a:lt2>
      <a:accent1>
        <a:srgbClr val="BEF2BD"/>
      </a:accent1>
      <a:accent2>
        <a:srgbClr val="374CF1"/>
      </a:accent2>
      <a:accent3>
        <a:srgbClr val="D02AA7"/>
      </a:accent3>
      <a:accent4>
        <a:srgbClr val="845AD9"/>
      </a:accent4>
      <a:accent5>
        <a:srgbClr val="037B7D"/>
      </a:accent5>
      <a:accent6>
        <a:srgbClr val="287C34"/>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ak theme - Sep 2024 v2">
  <a:themeElements>
    <a:clrScheme name="Simple Light">
      <a:dk1>
        <a:srgbClr val="222222"/>
      </a:dk1>
      <a:lt1>
        <a:srgbClr val="FFFFFF"/>
      </a:lt1>
      <a:dk2>
        <a:srgbClr val="808080"/>
      </a:dk2>
      <a:lt2>
        <a:srgbClr val="F2F2F2"/>
      </a:lt2>
      <a:accent1>
        <a:srgbClr val="BEF2BD"/>
      </a:accent1>
      <a:accent2>
        <a:srgbClr val="374CF1"/>
      </a:accent2>
      <a:accent3>
        <a:srgbClr val="D02AA7"/>
      </a:accent3>
      <a:accent4>
        <a:srgbClr val="845AD9"/>
      </a:accent4>
      <a:accent5>
        <a:srgbClr val="037B7D"/>
      </a:accent5>
      <a:accent6>
        <a:srgbClr val="287C34"/>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2528</Words>
  <Application>Microsoft Macintosh PowerPoint</Application>
  <PresentationFormat>On-screen Show (16:9)</PresentationFormat>
  <Paragraphs>241</Paragraphs>
  <Slides>41</Slides>
  <Notes>41</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41</vt:i4>
      </vt:variant>
    </vt:vector>
  </HeadingPairs>
  <TitlesOfParts>
    <vt:vector size="53" baseType="lpstr">
      <vt:lpstr>Lexend</vt:lpstr>
      <vt:lpstr>Lexend Light</vt:lpstr>
      <vt:lpstr>Arial</vt:lpstr>
      <vt:lpstr>ABeeZee</vt:lpstr>
      <vt:lpstr>Kalam</vt:lpstr>
      <vt:lpstr>Lexend SemiBold</vt:lpstr>
      <vt:lpstr>Lexend Medium</vt:lpstr>
      <vt:lpstr>Calibri</vt:lpstr>
      <vt:lpstr>Oak</vt:lpstr>
      <vt:lpstr>Oak National Academy</vt:lpstr>
      <vt:lpstr>Oak theme - Sep 2024 v2</vt:lpstr>
      <vt:lpstr>Oak theme - Sep 2024 v2</vt:lpstr>
      <vt:lpstr>Diversity within and between worldviews </vt:lpstr>
      <vt:lpstr>What can you see?</vt:lpstr>
      <vt:lpstr>What can you see?</vt:lpstr>
      <vt:lpstr>Curriculum sequences</vt:lpstr>
      <vt:lpstr>Curriculum sequences</vt:lpstr>
      <vt:lpstr>Curriculum sequences</vt:lpstr>
      <vt:lpstr>What the Oak curriculum resources are…</vt:lpstr>
      <vt:lpstr>What the Oak curriculum resources are not…</vt:lpstr>
      <vt:lpstr>Theology and Islamic diversity in Year 9</vt:lpstr>
      <vt:lpstr>The meaning of Shariah</vt:lpstr>
      <vt:lpstr>The meaning of Shariah</vt:lpstr>
      <vt:lpstr>The meaning of Shariah</vt:lpstr>
      <vt:lpstr>The origins of Shariah</vt:lpstr>
      <vt:lpstr>Interpreting Shariah using ijtihad</vt:lpstr>
      <vt:lpstr>The meaning of ijtihad</vt:lpstr>
      <vt:lpstr>The meaning of ijtihad</vt:lpstr>
      <vt:lpstr>The meaning of ijtihad</vt:lpstr>
      <vt:lpstr>The meaning of ijtihad</vt:lpstr>
      <vt:lpstr>The meaning of ijtihad</vt:lpstr>
      <vt:lpstr>Interpretation using ijtihad</vt:lpstr>
      <vt:lpstr>Interpretation using ijtihad</vt:lpstr>
      <vt:lpstr>Interpretation using ijtihad</vt:lpstr>
      <vt:lpstr>Interpretation using ijtihad</vt:lpstr>
      <vt:lpstr>Interpretation using ijtihad</vt:lpstr>
      <vt:lpstr>Interpretation using ijtihad</vt:lpstr>
      <vt:lpstr>Interpretation using ijtihad</vt:lpstr>
      <vt:lpstr>Interpretation using ijtihad</vt:lpstr>
      <vt:lpstr>Using ijtihad to understand different Muslim attitudes to music</vt:lpstr>
      <vt:lpstr>Worldviews and ijtihad</vt:lpstr>
      <vt:lpstr>Worldviews and ijtihad</vt:lpstr>
      <vt:lpstr>Music and different Muslim views</vt:lpstr>
      <vt:lpstr>Music and different Muslim views</vt:lpstr>
      <vt:lpstr>Music and different Muslim views</vt:lpstr>
      <vt:lpstr>Music and different Muslim views</vt:lpstr>
      <vt:lpstr>Music and different Muslim views</vt:lpstr>
      <vt:lpstr>Music and different Muslim views</vt:lpstr>
      <vt:lpstr>Music and different Muslim views</vt:lpstr>
      <vt:lpstr>Music and different Muslim views</vt:lpstr>
      <vt:lpstr>What do you think?</vt:lpstr>
      <vt:lpstr>Some ideas for adapting slide decks</vt:lpstr>
      <vt:lpstr>Using the RE characters in your slide decks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Ed Pawson</cp:lastModifiedBy>
  <cp:revision>2</cp:revision>
  <dcterms:modified xsi:type="dcterms:W3CDTF">2025-10-20T13:22:36Z</dcterms:modified>
</cp:coreProperties>
</file>