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8" r:id="rId3"/>
    <p:sldId id="259" r:id="rId4"/>
    <p:sldId id="257" r:id="rId5"/>
    <p:sldId id="261" r:id="rId6"/>
    <p:sldId id="266" r:id="rId7"/>
    <p:sldId id="265" r:id="rId8"/>
    <p:sldId id="267" r:id="rId9"/>
    <p:sldId id="262" r:id="rId10"/>
    <p:sldId id="269" r:id="rId11"/>
    <p:sldId id="271" r:id="rId12"/>
    <p:sldId id="263" r:id="rId13"/>
    <p:sldId id="273" r:id="rId14"/>
    <p:sldId id="270" r:id="rId15"/>
    <p:sldId id="264" r:id="rId16"/>
    <p:sldId id="268" r:id="rId17"/>
    <p:sldId id="260"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86" autoAdjust="0"/>
    <p:restoredTop sz="78542" autoAdjust="0"/>
  </p:normalViewPr>
  <p:slideViewPr>
    <p:cSldViewPr snapToGrid="0">
      <p:cViewPr varScale="1">
        <p:scale>
          <a:sx n="84" d="100"/>
          <a:sy n="84" d="100"/>
        </p:scale>
        <p:origin x="1408"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hyperlink" Target="https://pixabay.com/illustrations/see-you-again-meeting-encounter-joy-1013670/" TargetMode="External"/><Relationship Id="rId1" Type="http://schemas.openxmlformats.org/officeDocument/2006/relationships/image" Target="../media/image7.jpe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hyperlink" Target="https://pixabay.com/illustrations/see-you-again-meeting-encounter-joy-1013670/" TargetMode="External"/><Relationship Id="rId1" Type="http://schemas.openxmlformats.org/officeDocument/2006/relationships/image" Target="../media/image7.jpe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hyperlink" Target="https://pixabay.com/illustrations/see-you-again-meeting-encounter-joy-1013670/" TargetMode="External"/><Relationship Id="rId1" Type="http://schemas.openxmlformats.org/officeDocument/2006/relationships/image" Target="../media/image7.jpe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hyperlink" Target="https://pixabay.com/illustrations/see-you-again-meeting-encounter-joy-1013670/" TargetMode="External"/><Relationship Id="rId1" Type="http://schemas.openxmlformats.org/officeDocument/2006/relationships/image" Target="../media/image7.jpe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505CF4-0977-4D11-90EC-E326F34B96D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F7CCF34-2AC1-44A3-8CC7-B9857D83E467}">
      <dgm:prSet/>
      <dgm:spPr/>
      <dgm:t>
        <a:bodyPr/>
        <a:lstStyle/>
        <a:p>
          <a:pPr>
            <a:lnSpc>
              <a:spcPct val="100000"/>
            </a:lnSpc>
          </a:pPr>
          <a:r>
            <a:rPr lang="en-US" dirty="0">
              <a:latin typeface="Letter-join No-Lead 34" panose="02000503000000020003" pitchFamily="50" charset="0"/>
            </a:rPr>
            <a:t>Encounter</a:t>
          </a:r>
        </a:p>
      </dgm:t>
    </dgm:pt>
    <dgm:pt modelId="{BCC9B068-B673-4922-8949-80E520008131}" type="parTrans" cxnId="{0CFC5CD8-C442-479E-AFA6-D270C2845CB3}">
      <dgm:prSet/>
      <dgm:spPr/>
      <dgm:t>
        <a:bodyPr/>
        <a:lstStyle/>
        <a:p>
          <a:endParaRPr lang="en-US"/>
        </a:p>
      </dgm:t>
    </dgm:pt>
    <dgm:pt modelId="{D7989BA3-8515-4B87-B060-79087C97FF00}" type="sibTrans" cxnId="{0CFC5CD8-C442-479E-AFA6-D270C2845CB3}">
      <dgm:prSet/>
      <dgm:spPr/>
      <dgm:t>
        <a:bodyPr/>
        <a:lstStyle/>
        <a:p>
          <a:endParaRPr lang="en-US"/>
        </a:p>
      </dgm:t>
    </dgm:pt>
    <dgm:pt modelId="{9B643BD5-3CC3-472C-BD22-67822F375BC8}">
      <dgm:prSet/>
      <dgm:spPr/>
      <dgm:t>
        <a:bodyPr/>
        <a:lstStyle/>
        <a:p>
          <a:pPr>
            <a:lnSpc>
              <a:spcPct val="100000"/>
            </a:lnSpc>
          </a:pPr>
          <a:r>
            <a:rPr lang="en-US" dirty="0">
              <a:latin typeface="Letter-join No-Lead 34" panose="02000503000000020003" pitchFamily="50" charset="0"/>
            </a:rPr>
            <a:t>Self Knowledge</a:t>
          </a:r>
        </a:p>
      </dgm:t>
    </dgm:pt>
    <dgm:pt modelId="{DA6D80B8-85EF-4600-9FE2-E3C6118EAC14}" type="parTrans" cxnId="{830F4DB9-25B3-4482-829A-BA9D90D68E91}">
      <dgm:prSet/>
      <dgm:spPr/>
      <dgm:t>
        <a:bodyPr/>
        <a:lstStyle/>
        <a:p>
          <a:endParaRPr lang="en-US"/>
        </a:p>
      </dgm:t>
    </dgm:pt>
    <dgm:pt modelId="{F506405A-2109-478B-A323-F99978792E93}" type="sibTrans" cxnId="{830F4DB9-25B3-4482-829A-BA9D90D68E91}">
      <dgm:prSet/>
      <dgm:spPr/>
      <dgm:t>
        <a:bodyPr/>
        <a:lstStyle/>
        <a:p>
          <a:endParaRPr lang="en-US"/>
        </a:p>
      </dgm:t>
    </dgm:pt>
    <dgm:pt modelId="{12CD7914-0FE8-4143-8D9B-7E50B7DEB9C0}">
      <dgm:prSet/>
      <dgm:spPr/>
      <dgm:t>
        <a:bodyPr/>
        <a:lstStyle/>
        <a:p>
          <a:pPr>
            <a:lnSpc>
              <a:spcPct val="100000"/>
            </a:lnSpc>
          </a:pPr>
          <a:r>
            <a:rPr lang="en-US" dirty="0">
              <a:latin typeface="Letter-join No-Lead 34" panose="02000503000000020003" pitchFamily="50" charset="0"/>
            </a:rPr>
            <a:t>Dialogue</a:t>
          </a:r>
        </a:p>
      </dgm:t>
    </dgm:pt>
    <dgm:pt modelId="{FC456BCF-291A-44AC-AABF-3F5CDB919FC8}" type="parTrans" cxnId="{760B8095-348E-45FD-80DD-63CF758262BD}">
      <dgm:prSet/>
      <dgm:spPr/>
      <dgm:t>
        <a:bodyPr/>
        <a:lstStyle/>
        <a:p>
          <a:endParaRPr lang="en-US"/>
        </a:p>
      </dgm:t>
    </dgm:pt>
    <dgm:pt modelId="{0A1E476E-4496-4AE3-9AA8-B07CC4AF5F8E}" type="sibTrans" cxnId="{760B8095-348E-45FD-80DD-63CF758262BD}">
      <dgm:prSet/>
      <dgm:spPr/>
      <dgm:t>
        <a:bodyPr/>
        <a:lstStyle/>
        <a:p>
          <a:endParaRPr lang="en-US"/>
        </a:p>
      </dgm:t>
    </dgm:pt>
    <dgm:pt modelId="{E082CF9F-07E0-4910-B1DD-E9EE79E7A260}">
      <dgm:prSet/>
      <dgm:spPr/>
      <dgm:t>
        <a:bodyPr/>
        <a:lstStyle/>
        <a:p>
          <a:pPr>
            <a:lnSpc>
              <a:spcPct val="100000"/>
            </a:lnSpc>
          </a:pPr>
          <a:r>
            <a:rPr lang="en-US" dirty="0">
              <a:latin typeface="Letter-join No-Lead 34" panose="02000503000000020003" pitchFamily="50" charset="0"/>
            </a:rPr>
            <a:t>Experience </a:t>
          </a:r>
        </a:p>
      </dgm:t>
    </dgm:pt>
    <dgm:pt modelId="{526356E4-8903-4D94-B1E5-F12EBC6AE900}" type="parTrans" cxnId="{7579CDBE-2C99-4161-9E39-9636551BE790}">
      <dgm:prSet/>
      <dgm:spPr/>
      <dgm:t>
        <a:bodyPr/>
        <a:lstStyle/>
        <a:p>
          <a:endParaRPr lang="en-US"/>
        </a:p>
      </dgm:t>
    </dgm:pt>
    <dgm:pt modelId="{3CD1287F-CDA6-4683-9125-8484A4F329F3}" type="sibTrans" cxnId="{7579CDBE-2C99-4161-9E39-9636551BE790}">
      <dgm:prSet/>
      <dgm:spPr/>
      <dgm:t>
        <a:bodyPr/>
        <a:lstStyle/>
        <a:p>
          <a:endParaRPr lang="en-US"/>
        </a:p>
      </dgm:t>
    </dgm:pt>
    <dgm:pt modelId="{F4B21005-1853-43F0-B7D5-BE427859B86F}" type="pres">
      <dgm:prSet presAssocID="{26505CF4-0977-4D11-90EC-E326F34B96D5}" presName="root" presStyleCnt="0">
        <dgm:presLayoutVars>
          <dgm:dir/>
          <dgm:resizeHandles val="exact"/>
        </dgm:presLayoutVars>
      </dgm:prSet>
      <dgm:spPr/>
    </dgm:pt>
    <dgm:pt modelId="{6DC5C22F-BC64-4347-B49B-446FC87E9B8D}" type="pres">
      <dgm:prSet presAssocID="{EF7CCF34-2AC1-44A3-8CC7-B9857D83E467}" presName="compNode" presStyleCnt="0"/>
      <dgm:spPr/>
    </dgm:pt>
    <dgm:pt modelId="{84D2DD7C-3C51-4ADB-AA6E-50E528029F80}" type="pres">
      <dgm:prSet presAssocID="{EF7CCF34-2AC1-44A3-8CC7-B9857D83E467}" presName="iconRect"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 uri="{837473B0-CC2E-450A-ABE3-18F120FF3D39}">
                <a1611:picAttrSrcUrl xmlns:a1611="http://schemas.microsoft.com/office/drawing/2016/11/main" r:id="rId2"/>
              </a:ext>
            </a:extLst>
          </a:blip>
          <a:srcRect/>
          <a:stretch>
            <a:fillRect/>
          </a:stretch>
        </a:blipFill>
      </dgm:spPr>
    </dgm:pt>
    <dgm:pt modelId="{9DDACD75-2195-4006-A0E4-9CA0023576F7}" type="pres">
      <dgm:prSet presAssocID="{EF7CCF34-2AC1-44A3-8CC7-B9857D83E467}" presName="spaceRect" presStyleCnt="0"/>
      <dgm:spPr/>
    </dgm:pt>
    <dgm:pt modelId="{3FB6A5C3-59BD-473A-A53B-A5AB8491BA45}" type="pres">
      <dgm:prSet presAssocID="{EF7CCF34-2AC1-44A3-8CC7-B9857D83E467}" presName="textRect" presStyleLbl="revTx" presStyleIdx="0" presStyleCnt="4">
        <dgm:presLayoutVars>
          <dgm:chMax val="1"/>
          <dgm:chPref val="1"/>
        </dgm:presLayoutVars>
      </dgm:prSet>
      <dgm:spPr/>
    </dgm:pt>
    <dgm:pt modelId="{C3911F0C-473C-4541-B99B-6856F8D4C8DB}" type="pres">
      <dgm:prSet presAssocID="{D7989BA3-8515-4B87-B060-79087C97FF00}" presName="sibTrans" presStyleCnt="0"/>
      <dgm:spPr/>
    </dgm:pt>
    <dgm:pt modelId="{03353506-B15A-48E7-A41E-848A38410E95}" type="pres">
      <dgm:prSet presAssocID="{9B643BD5-3CC3-472C-BD22-67822F375BC8}" presName="compNode" presStyleCnt="0"/>
      <dgm:spPr/>
    </dgm:pt>
    <dgm:pt modelId="{B554E8F8-6EA5-43FE-AAE8-3210B9D1BA57}" type="pres">
      <dgm:prSet presAssocID="{9B643BD5-3CC3-472C-BD22-67822F375BC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23BE3C89-CBB1-4362-94CB-66D052A97659}" type="pres">
      <dgm:prSet presAssocID="{9B643BD5-3CC3-472C-BD22-67822F375BC8}" presName="spaceRect" presStyleCnt="0"/>
      <dgm:spPr/>
    </dgm:pt>
    <dgm:pt modelId="{AA07B484-79FD-4954-BE74-68DCB9D2CB86}" type="pres">
      <dgm:prSet presAssocID="{9B643BD5-3CC3-472C-BD22-67822F375BC8}" presName="textRect" presStyleLbl="revTx" presStyleIdx="1" presStyleCnt="4">
        <dgm:presLayoutVars>
          <dgm:chMax val="1"/>
          <dgm:chPref val="1"/>
        </dgm:presLayoutVars>
      </dgm:prSet>
      <dgm:spPr/>
    </dgm:pt>
    <dgm:pt modelId="{39E52E2D-880F-4433-88E9-CAF19C7A086A}" type="pres">
      <dgm:prSet presAssocID="{F506405A-2109-478B-A323-F99978792E93}" presName="sibTrans" presStyleCnt="0"/>
      <dgm:spPr/>
    </dgm:pt>
    <dgm:pt modelId="{3242C3AB-6509-4A79-90EC-2C2AC65962E0}" type="pres">
      <dgm:prSet presAssocID="{12CD7914-0FE8-4143-8D9B-7E50B7DEB9C0}" presName="compNode" presStyleCnt="0"/>
      <dgm:spPr/>
    </dgm:pt>
    <dgm:pt modelId="{E983D189-3171-400F-A4E4-216A1B318D86}" type="pres">
      <dgm:prSet presAssocID="{12CD7914-0FE8-4143-8D9B-7E50B7DEB9C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02192CD6-1BB0-4255-84C5-38FB374E1AD2}" type="pres">
      <dgm:prSet presAssocID="{12CD7914-0FE8-4143-8D9B-7E50B7DEB9C0}" presName="spaceRect" presStyleCnt="0"/>
      <dgm:spPr/>
    </dgm:pt>
    <dgm:pt modelId="{5BD2C46C-F8E6-4E9C-A94C-746EE3134B49}" type="pres">
      <dgm:prSet presAssocID="{12CD7914-0FE8-4143-8D9B-7E50B7DEB9C0}" presName="textRect" presStyleLbl="revTx" presStyleIdx="2" presStyleCnt="4">
        <dgm:presLayoutVars>
          <dgm:chMax val="1"/>
          <dgm:chPref val="1"/>
        </dgm:presLayoutVars>
      </dgm:prSet>
      <dgm:spPr/>
    </dgm:pt>
    <dgm:pt modelId="{4E3309C9-E6B1-4FAD-A7E1-929D57C8376D}" type="pres">
      <dgm:prSet presAssocID="{0A1E476E-4496-4AE3-9AA8-B07CC4AF5F8E}" presName="sibTrans" presStyleCnt="0"/>
      <dgm:spPr/>
    </dgm:pt>
    <dgm:pt modelId="{D6D7C339-3908-4F8A-AD1D-84B2A88DE086}" type="pres">
      <dgm:prSet presAssocID="{E082CF9F-07E0-4910-B1DD-E9EE79E7A260}" presName="compNode" presStyleCnt="0"/>
      <dgm:spPr/>
    </dgm:pt>
    <dgm:pt modelId="{3B21DB80-BE58-4DFA-861A-A826233C3ADE}" type="pres">
      <dgm:prSet presAssocID="{E082CF9F-07E0-4910-B1DD-E9EE79E7A26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CAEAE65C-D488-4795-B40D-9E3764A98ECE}" type="pres">
      <dgm:prSet presAssocID="{E082CF9F-07E0-4910-B1DD-E9EE79E7A260}" presName="spaceRect" presStyleCnt="0"/>
      <dgm:spPr/>
    </dgm:pt>
    <dgm:pt modelId="{9452E0F4-B987-4FE6-B5DE-3CD294F9CB85}" type="pres">
      <dgm:prSet presAssocID="{E082CF9F-07E0-4910-B1DD-E9EE79E7A260}" presName="textRect" presStyleLbl="revTx" presStyleIdx="3" presStyleCnt="4">
        <dgm:presLayoutVars>
          <dgm:chMax val="1"/>
          <dgm:chPref val="1"/>
        </dgm:presLayoutVars>
      </dgm:prSet>
      <dgm:spPr/>
    </dgm:pt>
  </dgm:ptLst>
  <dgm:cxnLst>
    <dgm:cxn modelId="{D427041A-10DE-4C38-A5F0-5DDA2C258B8B}" type="presOf" srcId="{E082CF9F-07E0-4910-B1DD-E9EE79E7A260}" destId="{9452E0F4-B987-4FE6-B5DE-3CD294F9CB85}" srcOrd="0" destOrd="0" presId="urn:microsoft.com/office/officeart/2018/2/layout/IconLabelList"/>
    <dgm:cxn modelId="{FDE7C76B-6EAB-4549-A88B-CFB805D4EDF2}" type="presOf" srcId="{EF7CCF34-2AC1-44A3-8CC7-B9857D83E467}" destId="{3FB6A5C3-59BD-473A-A53B-A5AB8491BA45}" srcOrd="0" destOrd="0" presId="urn:microsoft.com/office/officeart/2018/2/layout/IconLabelList"/>
    <dgm:cxn modelId="{A32CCE72-5DE1-4CB6-97BA-E47CBCC151FA}" type="presOf" srcId="{12CD7914-0FE8-4143-8D9B-7E50B7DEB9C0}" destId="{5BD2C46C-F8E6-4E9C-A94C-746EE3134B49}" srcOrd="0" destOrd="0" presId="urn:microsoft.com/office/officeart/2018/2/layout/IconLabelList"/>
    <dgm:cxn modelId="{760B8095-348E-45FD-80DD-63CF758262BD}" srcId="{26505CF4-0977-4D11-90EC-E326F34B96D5}" destId="{12CD7914-0FE8-4143-8D9B-7E50B7DEB9C0}" srcOrd="2" destOrd="0" parTransId="{FC456BCF-291A-44AC-AABF-3F5CDB919FC8}" sibTransId="{0A1E476E-4496-4AE3-9AA8-B07CC4AF5F8E}"/>
    <dgm:cxn modelId="{E778409E-3E71-4FA1-88CA-4B3771F0F0CE}" type="presOf" srcId="{9B643BD5-3CC3-472C-BD22-67822F375BC8}" destId="{AA07B484-79FD-4954-BE74-68DCB9D2CB86}" srcOrd="0" destOrd="0" presId="urn:microsoft.com/office/officeart/2018/2/layout/IconLabelList"/>
    <dgm:cxn modelId="{C96ADFA4-F9E0-492F-BF10-E7A104FA19C4}" type="presOf" srcId="{26505CF4-0977-4D11-90EC-E326F34B96D5}" destId="{F4B21005-1853-43F0-B7D5-BE427859B86F}" srcOrd="0" destOrd="0" presId="urn:microsoft.com/office/officeart/2018/2/layout/IconLabelList"/>
    <dgm:cxn modelId="{830F4DB9-25B3-4482-829A-BA9D90D68E91}" srcId="{26505CF4-0977-4D11-90EC-E326F34B96D5}" destId="{9B643BD5-3CC3-472C-BD22-67822F375BC8}" srcOrd="1" destOrd="0" parTransId="{DA6D80B8-85EF-4600-9FE2-E3C6118EAC14}" sibTransId="{F506405A-2109-478B-A323-F99978792E93}"/>
    <dgm:cxn modelId="{7579CDBE-2C99-4161-9E39-9636551BE790}" srcId="{26505CF4-0977-4D11-90EC-E326F34B96D5}" destId="{E082CF9F-07E0-4910-B1DD-E9EE79E7A260}" srcOrd="3" destOrd="0" parTransId="{526356E4-8903-4D94-B1E5-F12EBC6AE900}" sibTransId="{3CD1287F-CDA6-4683-9125-8484A4F329F3}"/>
    <dgm:cxn modelId="{0CFC5CD8-C442-479E-AFA6-D270C2845CB3}" srcId="{26505CF4-0977-4D11-90EC-E326F34B96D5}" destId="{EF7CCF34-2AC1-44A3-8CC7-B9857D83E467}" srcOrd="0" destOrd="0" parTransId="{BCC9B068-B673-4922-8949-80E520008131}" sibTransId="{D7989BA3-8515-4B87-B060-79087C97FF00}"/>
    <dgm:cxn modelId="{A6484EF2-9735-4E2B-AD2D-789247304B4F}" type="presParOf" srcId="{F4B21005-1853-43F0-B7D5-BE427859B86F}" destId="{6DC5C22F-BC64-4347-B49B-446FC87E9B8D}" srcOrd="0" destOrd="0" presId="urn:microsoft.com/office/officeart/2018/2/layout/IconLabelList"/>
    <dgm:cxn modelId="{898EA84A-660C-4BB2-B8A3-568B58112A0E}" type="presParOf" srcId="{6DC5C22F-BC64-4347-B49B-446FC87E9B8D}" destId="{84D2DD7C-3C51-4ADB-AA6E-50E528029F80}" srcOrd="0" destOrd="0" presId="urn:microsoft.com/office/officeart/2018/2/layout/IconLabelList"/>
    <dgm:cxn modelId="{14017FC4-D21A-4919-BBC4-D5404E35B0B7}" type="presParOf" srcId="{6DC5C22F-BC64-4347-B49B-446FC87E9B8D}" destId="{9DDACD75-2195-4006-A0E4-9CA0023576F7}" srcOrd="1" destOrd="0" presId="urn:microsoft.com/office/officeart/2018/2/layout/IconLabelList"/>
    <dgm:cxn modelId="{C1F1C87C-9288-4AC4-9C3A-BF09CA52746F}" type="presParOf" srcId="{6DC5C22F-BC64-4347-B49B-446FC87E9B8D}" destId="{3FB6A5C3-59BD-473A-A53B-A5AB8491BA45}" srcOrd="2" destOrd="0" presId="urn:microsoft.com/office/officeart/2018/2/layout/IconLabelList"/>
    <dgm:cxn modelId="{425F6356-7759-4D2E-92BA-00A67E0C1BEC}" type="presParOf" srcId="{F4B21005-1853-43F0-B7D5-BE427859B86F}" destId="{C3911F0C-473C-4541-B99B-6856F8D4C8DB}" srcOrd="1" destOrd="0" presId="urn:microsoft.com/office/officeart/2018/2/layout/IconLabelList"/>
    <dgm:cxn modelId="{BB0E2583-E789-42AC-A100-FBF6CEF625F7}" type="presParOf" srcId="{F4B21005-1853-43F0-B7D5-BE427859B86F}" destId="{03353506-B15A-48E7-A41E-848A38410E95}" srcOrd="2" destOrd="0" presId="urn:microsoft.com/office/officeart/2018/2/layout/IconLabelList"/>
    <dgm:cxn modelId="{17EFDE85-5CC6-48BE-B4AB-86A0872567B3}" type="presParOf" srcId="{03353506-B15A-48E7-A41E-848A38410E95}" destId="{B554E8F8-6EA5-43FE-AAE8-3210B9D1BA57}" srcOrd="0" destOrd="0" presId="urn:microsoft.com/office/officeart/2018/2/layout/IconLabelList"/>
    <dgm:cxn modelId="{C2208A41-4E19-4A60-9A94-7988BA60ADFA}" type="presParOf" srcId="{03353506-B15A-48E7-A41E-848A38410E95}" destId="{23BE3C89-CBB1-4362-94CB-66D052A97659}" srcOrd="1" destOrd="0" presId="urn:microsoft.com/office/officeart/2018/2/layout/IconLabelList"/>
    <dgm:cxn modelId="{18DE56CB-3C13-4855-9F75-54A550E0B378}" type="presParOf" srcId="{03353506-B15A-48E7-A41E-848A38410E95}" destId="{AA07B484-79FD-4954-BE74-68DCB9D2CB86}" srcOrd="2" destOrd="0" presId="urn:microsoft.com/office/officeart/2018/2/layout/IconLabelList"/>
    <dgm:cxn modelId="{0558CEC3-3EAC-40D4-8B7E-5520076BA017}" type="presParOf" srcId="{F4B21005-1853-43F0-B7D5-BE427859B86F}" destId="{39E52E2D-880F-4433-88E9-CAF19C7A086A}" srcOrd="3" destOrd="0" presId="urn:microsoft.com/office/officeart/2018/2/layout/IconLabelList"/>
    <dgm:cxn modelId="{EC415181-1F2B-4A0F-95AA-BF9596C8A9EF}" type="presParOf" srcId="{F4B21005-1853-43F0-B7D5-BE427859B86F}" destId="{3242C3AB-6509-4A79-90EC-2C2AC65962E0}" srcOrd="4" destOrd="0" presId="urn:microsoft.com/office/officeart/2018/2/layout/IconLabelList"/>
    <dgm:cxn modelId="{D9F9C83E-DFB6-43E9-AB36-9D637E09CB73}" type="presParOf" srcId="{3242C3AB-6509-4A79-90EC-2C2AC65962E0}" destId="{E983D189-3171-400F-A4E4-216A1B318D86}" srcOrd="0" destOrd="0" presId="urn:microsoft.com/office/officeart/2018/2/layout/IconLabelList"/>
    <dgm:cxn modelId="{76AFBCE8-F02F-4552-8C8C-B60EBA3B07B7}" type="presParOf" srcId="{3242C3AB-6509-4A79-90EC-2C2AC65962E0}" destId="{02192CD6-1BB0-4255-84C5-38FB374E1AD2}" srcOrd="1" destOrd="0" presId="urn:microsoft.com/office/officeart/2018/2/layout/IconLabelList"/>
    <dgm:cxn modelId="{06C2A6F8-301F-4DE5-9786-C0FEE5E2C465}" type="presParOf" srcId="{3242C3AB-6509-4A79-90EC-2C2AC65962E0}" destId="{5BD2C46C-F8E6-4E9C-A94C-746EE3134B49}" srcOrd="2" destOrd="0" presId="urn:microsoft.com/office/officeart/2018/2/layout/IconLabelList"/>
    <dgm:cxn modelId="{F1E32C89-D90F-4D2F-B9A7-0377AB5AA6AF}" type="presParOf" srcId="{F4B21005-1853-43F0-B7D5-BE427859B86F}" destId="{4E3309C9-E6B1-4FAD-A7E1-929D57C8376D}" srcOrd="5" destOrd="0" presId="urn:microsoft.com/office/officeart/2018/2/layout/IconLabelList"/>
    <dgm:cxn modelId="{C6D07408-9A0B-45B1-89DA-5911E12C364A}" type="presParOf" srcId="{F4B21005-1853-43F0-B7D5-BE427859B86F}" destId="{D6D7C339-3908-4F8A-AD1D-84B2A88DE086}" srcOrd="6" destOrd="0" presId="urn:microsoft.com/office/officeart/2018/2/layout/IconLabelList"/>
    <dgm:cxn modelId="{85839179-32A4-4B8B-8A9F-2733193AECD5}" type="presParOf" srcId="{D6D7C339-3908-4F8A-AD1D-84B2A88DE086}" destId="{3B21DB80-BE58-4DFA-861A-A826233C3ADE}" srcOrd="0" destOrd="0" presId="urn:microsoft.com/office/officeart/2018/2/layout/IconLabelList"/>
    <dgm:cxn modelId="{5ACA88A8-A860-4CC3-BBCF-6DF778DC1C80}" type="presParOf" srcId="{D6D7C339-3908-4F8A-AD1D-84B2A88DE086}" destId="{CAEAE65C-D488-4795-B40D-9E3764A98ECE}" srcOrd="1" destOrd="0" presId="urn:microsoft.com/office/officeart/2018/2/layout/IconLabelList"/>
    <dgm:cxn modelId="{0959553E-E066-450D-B4C6-736F016A5BC1}" type="presParOf" srcId="{D6D7C339-3908-4F8A-AD1D-84B2A88DE086}" destId="{9452E0F4-B987-4FE6-B5DE-3CD294F9CB8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505CF4-0977-4D11-90EC-E326F34B96D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F7CCF34-2AC1-44A3-8CC7-B9857D83E467}">
      <dgm:prSet/>
      <dgm:spPr/>
      <dgm:t>
        <a:bodyPr/>
        <a:lstStyle/>
        <a:p>
          <a:pPr>
            <a:lnSpc>
              <a:spcPct val="100000"/>
            </a:lnSpc>
          </a:pPr>
          <a:r>
            <a:rPr lang="en-US" dirty="0">
              <a:latin typeface="Letter-join No-Lead 34" panose="02000503000000020003" pitchFamily="50" charset="0"/>
            </a:rPr>
            <a:t>Encounter</a:t>
          </a:r>
        </a:p>
      </dgm:t>
    </dgm:pt>
    <dgm:pt modelId="{BCC9B068-B673-4922-8949-80E520008131}" type="parTrans" cxnId="{0CFC5CD8-C442-479E-AFA6-D270C2845CB3}">
      <dgm:prSet/>
      <dgm:spPr/>
      <dgm:t>
        <a:bodyPr/>
        <a:lstStyle/>
        <a:p>
          <a:endParaRPr lang="en-US"/>
        </a:p>
      </dgm:t>
    </dgm:pt>
    <dgm:pt modelId="{D7989BA3-8515-4B87-B060-79087C97FF00}" type="sibTrans" cxnId="{0CFC5CD8-C442-479E-AFA6-D270C2845CB3}">
      <dgm:prSet/>
      <dgm:spPr/>
      <dgm:t>
        <a:bodyPr/>
        <a:lstStyle/>
        <a:p>
          <a:endParaRPr lang="en-US"/>
        </a:p>
      </dgm:t>
    </dgm:pt>
    <dgm:pt modelId="{9B643BD5-3CC3-472C-BD22-67822F375BC8}">
      <dgm:prSet/>
      <dgm:spPr/>
      <dgm:t>
        <a:bodyPr/>
        <a:lstStyle/>
        <a:p>
          <a:pPr>
            <a:lnSpc>
              <a:spcPct val="100000"/>
            </a:lnSpc>
          </a:pPr>
          <a:r>
            <a:rPr lang="en-US" dirty="0">
              <a:latin typeface="Letter-join No-Lead 34" panose="02000503000000020003" pitchFamily="50" charset="0"/>
            </a:rPr>
            <a:t>Self Knowledge</a:t>
          </a:r>
        </a:p>
      </dgm:t>
    </dgm:pt>
    <dgm:pt modelId="{DA6D80B8-85EF-4600-9FE2-E3C6118EAC14}" type="parTrans" cxnId="{830F4DB9-25B3-4482-829A-BA9D90D68E91}">
      <dgm:prSet/>
      <dgm:spPr/>
      <dgm:t>
        <a:bodyPr/>
        <a:lstStyle/>
        <a:p>
          <a:endParaRPr lang="en-US"/>
        </a:p>
      </dgm:t>
    </dgm:pt>
    <dgm:pt modelId="{F506405A-2109-478B-A323-F99978792E93}" type="sibTrans" cxnId="{830F4DB9-25B3-4482-829A-BA9D90D68E91}">
      <dgm:prSet/>
      <dgm:spPr/>
      <dgm:t>
        <a:bodyPr/>
        <a:lstStyle/>
        <a:p>
          <a:endParaRPr lang="en-US"/>
        </a:p>
      </dgm:t>
    </dgm:pt>
    <dgm:pt modelId="{12CD7914-0FE8-4143-8D9B-7E50B7DEB9C0}">
      <dgm:prSet/>
      <dgm:spPr/>
      <dgm:t>
        <a:bodyPr/>
        <a:lstStyle/>
        <a:p>
          <a:pPr>
            <a:lnSpc>
              <a:spcPct val="100000"/>
            </a:lnSpc>
          </a:pPr>
          <a:r>
            <a:rPr lang="en-US" dirty="0">
              <a:latin typeface="Letter-join No-Lead 34" panose="02000503000000020003" pitchFamily="50" charset="0"/>
            </a:rPr>
            <a:t>Dialogue</a:t>
          </a:r>
        </a:p>
      </dgm:t>
    </dgm:pt>
    <dgm:pt modelId="{FC456BCF-291A-44AC-AABF-3F5CDB919FC8}" type="parTrans" cxnId="{760B8095-348E-45FD-80DD-63CF758262BD}">
      <dgm:prSet/>
      <dgm:spPr/>
      <dgm:t>
        <a:bodyPr/>
        <a:lstStyle/>
        <a:p>
          <a:endParaRPr lang="en-US"/>
        </a:p>
      </dgm:t>
    </dgm:pt>
    <dgm:pt modelId="{0A1E476E-4496-4AE3-9AA8-B07CC4AF5F8E}" type="sibTrans" cxnId="{760B8095-348E-45FD-80DD-63CF758262BD}">
      <dgm:prSet/>
      <dgm:spPr/>
      <dgm:t>
        <a:bodyPr/>
        <a:lstStyle/>
        <a:p>
          <a:endParaRPr lang="en-US"/>
        </a:p>
      </dgm:t>
    </dgm:pt>
    <dgm:pt modelId="{E082CF9F-07E0-4910-B1DD-E9EE79E7A260}">
      <dgm:prSet/>
      <dgm:spPr/>
      <dgm:t>
        <a:bodyPr/>
        <a:lstStyle/>
        <a:p>
          <a:pPr>
            <a:lnSpc>
              <a:spcPct val="100000"/>
            </a:lnSpc>
          </a:pPr>
          <a:r>
            <a:rPr lang="en-US" dirty="0">
              <a:latin typeface="Letter-join No-Lead 34" panose="02000503000000020003" pitchFamily="50" charset="0"/>
            </a:rPr>
            <a:t>Experience </a:t>
          </a:r>
        </a:p>
      </dgm:t>
    </dgm:pt>
    <dgm:pt modelId="{526356E4-8903-4D94-B1E5-F12EBC6AE900}" type="parTrans" cxnId="{7579CDBE-2C99-4161-9E39-9636551BE790}">
      <dgm:prSet/>
      <dgm:spPr/>
      <dgm:t>
        <a:bodyPr/>
        <a:lstStyle/>
        <a:p>
          <a:endParaRPr lang="en-US"/>
        </a:p>
      </dgm:t>
    </dgm:pt>
    <dgm:pt modelId="{3CD1287F-CDA6-4683-9125-8484A4F329F3}" type="sibTrans" cxnId="{7579CDBE-2C99-4161-9E39-9636551BE790}">
      <dgm:prSet/>
      <dgm:spPr/>
      <dgm:t>
        <a:bodyPr/>
        <a:lstStyle/>
        <a:p>
          <a:endParaRPr lang="en-US"/>
        </a:p>
      </dgm:t>
    </dgm:pt>
    <dgm:pt modelId="{F4B21005-1853-43F0-B7D5-BE427859B86F}" type="pres">
      <dgm:prSet presAssocID="{26505CF4-0977-4D11-90EC-E326F34B96D5}" presName="root" presStyleCnt="0">
        <dgm:presLayoutVars>
          <dgm:dir/>
          <dgm:resizeHandles val="exact"/>
        </dgm:presLayoutVars>
      </dgm:prSet>
      <dgm:spPr/>
    </dgm:pt>
    <dgm:pt modelId="{6DC5C22F-BC64-4347-B49B-446FC87E9B8D}" type="pres">
      <dgm:prSet presAssocID="{EF7CCF34-2AC1-44A3-8CC7-B9857D83E467}" presName="compNode" presStyleCnt="0"/>
      <dgm:spPr/>
    </dgm:pt>
    <dgm:pt modelId="{84D2DD7C-3C51-4ADB-AA6E-50E528029F80}" type="pres">
      <dgm:prSet presAssocID="{EF7CCF34-2AC1-44A3-8CC7-B9857D83E467}" presName="iconRect"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 uri="{837473B0-CC2E-450A-ABE3-18F120FF3D39}">
                <a1611:picAttrSrcUrl xmlns:a1611="http://schemas.microsoft.com/office/drawing/2016/11/main" r:id="rId2"/>
              </a:ext>
            </a:extLst>
          </a:blip>
          <a:srcRect/>
          <a:stretch>
            <a:fillRect/>
          </a:stretch>
        </a:blipFill>
      </dgm:spPr>
    </dgm:pt>
    <dgm:pt modelId="{9DDACD75-2195-4006-A0E4-9CA0023576F7}" type="pres">
      <dgm:prSet presAssocID="{EF7CCF34-2AC1-44A3-8CC7-B9857D83E467}" presName="spaceRect" presStyleCnt="0"/>
      <dgm:spPr/>
    </dgm:pt>
    <dgm:pt modelId="{3FB6A5C3-59BD-473A-A53B-A5AB8491BA45}" type="pres">
      <dgm:prSet presAssocID="{EF7CCF34-2AC1-44A3-8CC7-B9857D83E467}" presName="textRect" presStyleLbl="revTx" presStyleIdx="0" presStyleCnt="4">
        <dgm:presLayoutVars>
          <dgm:chMax val="1"/>
          <dgm:chPref val="1"/>
        </dgm:presLayoutVars>
      </dgm:prSet>
      <dgm:spPr/>
    </dgm:pt>
    <dgm:pt modelId="{C3911F0C-473C-4541-B99B-6856F8D4C8DB}" type="pres">
      <dgm:prSet presAssocID="{D7989BA3-8515-4B87-B060-79087C97FF00}" presName="sibTrans" presStyleCnt="0"/>
      <dgm:spPr/>
    </dgm:pt>
    <dgm:pt modelId="{03353506-B15A-48E7-A41E-848A38410E95}" type="pres">
      <dgm:prSet presAssocID="{9B643BD5-3CC3-472C-BD22-67822F375BC8}" presName="compNode" presStyleCnt="0"/>
      <dgm:spPr/>
    </dgm:pt>
    <dgm:pt modelId="{B554E8F8-6EA5-43FE-AAE8-3210B9D1BA57}" type="pres">
      <dgm:prSet presAssocID="{9B643BD5-3CC3-472C-BD22-67822F375BC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23BE3C89-CBB1-4362-94CB-66D052A97659}" type="pres">
      <dgm:prSet presAssocID="{9B643BD5-3CC3-472C-BD22-67822F375BC8}" presName="spaceRect" presStyleCnt="0"/>
      <dgm:spPr/>
    </dgm:pt>
    <dgm:pt modelId="{AA07B484-79FD-4954-BE74-68DCB9D2CB86}" type="pres">
      <dgm:prSet presAssocID="{9B643BD5-3CC3-472C-BD22-67822F375BC8}" presName="textRect" presStyleLbl="revTx" presStyleIdx="1" presStyleCnt="4">
        <dgm:presLayoutVars>
          <dgm:chMax val="1"/>
          <dgm:chPref val="1"/>
        </dgm:presLayoutVars>
      </dgm:prSet>
      <dgm:spPr/>
    </dgm:pt>
    <dgm:pt modelId="{39E52E2D-880F-4433-88E9-CAF19C7A086A}" type="pres">
      <dgm:prSet presAssocID="{F506405A-2109-478B-A323-F99978792E93}" presName="sibTrans" presStyleCnt="0"/>
      <dgm:spPr/>
    </dgm:pt>
    <dgm:pt modelId="{3242C3AB-6509-4A79-90EC-2C2AC65962E0}" type="pres">
      <dgm:prSet presAssocID="{12CD7914-0FE8-4143-8D9B-7E50B7DEB9C0}" presName="compNode" presStyleCnt="0"/>
      <dgm:spPr/>
    </dgm:pt>
    <dgm:pt modelId="{E983D189-3171-400F-A4E4-216A1B318D86}" type="pres">
      <dgm:prSet presAssocID="{12CD7914-0FE8-4143-8D9B-7E50B7DEB9C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02192CD6-1BB0-4255-84C5-38FB374E1AD2}" type="pres">
      <dgm:prSet presAssocID="{12CD7914-0FE8-4143-8D9B-7E50B7DEB9C0}" presName="spaceRect" presStyleCnt="0"/>
      <dgm:spPr/>
    </dgm:pt>
    <dgm:pt modelId="{5BD2C46C-F8E6-4E9C-A94C-746EE3134B49}" type="pres">
      <dgm:prSet presAssocID="{12CD7914-0FE8-4143-8D9B-7E50B7DEB9C0}" presName="textRect" presStyleLbl="revTx" presStyleIdx="2" presStyleCnt="4">
        <dgm:presLayoutVars>
          <dgm:chMax val="1"/>
          <dgm:chPref val="1"/>
        </dgm:presLayoutVars>
      </dgm:prSet>
      <dgm:spPr/>
    </dgm:pt>
    <dgm:pt modelId="{4E3309C9-E6B1-4FAD-A7E1-929D57C8376D}" type="pres">
      <dgm:prSet presAssocID="{0A1E476E-4496-4AE3-9AA8-B07CC4AF5F8E}" presName="sibTrans" presStyleCnt="0"/>
      <dgm:spPr/>
    </dgm:pt>
    <dgm:pt modelId="{D6D7C339-3908-4F8A-AD1D-84B2A88DE086}" type="pres">
      <dgm:prSet presAssocID="{E082CF9F-07E0-4910-B1DD-E9EE79E7A260}" presName="compNode" presStyleCnt="0"/>
      <dgm:spPr/>
    </dgm:pt>
    <dgm:pt modelId="{3B21DB80-BE58-4DFA-861A-A826233C3ADE}" type="pres">
      <dgm:prSet presAssocID="{E082CF9F-07E0-4910-B1DD-E9EE79E7A26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CAEAE65C-D488-4795-B40D-9E3764A98ECE}" type="pres">
      <dgm:prSet presAssocID="{E082CF9F-07E0-4910-B1DD-E9EE79E7A260}" presName="spaceRect" presStyleCnt="0"/>
      <dgm:spPr/>
    </dgm:pt>
    <dgm:pt modelId="{9452E0F4-B987-4FE6-B5DE-3CD294F9CB85}" type="pres">
      <dgm:prSet presAssocID="{E082CF9F-07E0-4910-B1DD-E9EE79E7A260}" presName="textRect" presStyleLbl="revTx" presStyleIdx="3" presStyleCnt="4">
        <dgm:presLayoutVars>
          <dgm:chMax val="1"/>
          <dgm:chPref val="1"/>
        </dgm:presLayoutVars>
      </dgm:prSet>
      <dgm:spPr/>
    </dgm:pt>
  </dgm:ptLst>
  <dgm:cxnLst>
    <dgm:cxn modelId="{D427041A-10DE-4C38-A5F0-5DDA2C258B8B}" type="presOf" srcId="{E082CF9F-07E0-4910-B1DD-E9EE79E7A260}" destId="{9452E0F4-B987-4FE6-B5DE-3CD294F9CB85}" srcOrd="0" destOrd="0" presId="urn:microsoft.com/office/officeart/2018/2/layout/IconLabelList"/>
    <dgm:cxn modelId="{FDE7C76B-6EAB-4549-A88B-CFB805D4EDF2}" type="presOf" srcId="{EF7CCF34-2AC1-44A3-8CC7-B9857D83E467}" destId="{3FB6A5C3-59BD-473A-A53B-A5AB8491BA45}" srcOrd="0" destOrd="0" presId="urn:microsoft.com/office/officeart/2018/2/layout/IconLabelList"/>
    <dgm:cxn modelId="{A32CCE72-5DE1-4CB6-97BA-E47CBCC151FA}" type="presOf" srcId="{12CD7914-0FE8-4143-8D9B-7E50B7DEB9C0}" destId="{5BD2C46C-F8E6-4E9C-A94C-746EE3134B49}" srcOrd="0" destOrd="0" presId="urn:microsoft.com/office/officeart/2018/2/layout/IconLabelList"/>
    <dgm:cxn modelId="{760B8095-348E-45FD-80DD-63CF758262BD}" srcId="{26505CF4-0977-4D11-90EC-E326F34B96D5}" destId="{12CD7914-0FE8-4143-8D9B-7E50B7DEB9C0}" srcOrd="2" destOrd="0" parTransId="{FC456BCF-291A-44AC-AABF-3F5CDB919FC8}" sibTransId="{0A1E476E-4496-4AE3-9AA8-B07CC4AF5F8E}"/>
    <dgm:cxn modelId="{E778409E-3E71-4FA1-88CA-4B3771F0F0CE}" type="presOf" srcId="{9B643BD5-3CC3-472C-BD22-67822F375BC8}" destId="{AA07B484-79FD-4954-BE74-68DCB9D2CB86}" srcOrd="0" destOrd="0" presId="urn:microsoft.com/office/officeart/2018/2/layout/IconLabelList"/>
    <dgm:cxn modelId="{C96ADFA4-F9E0-492F-BF10-E7A104FA19C4}" type="presOf" srcId="{26505CF4-0977-4D11-90EC-E326F34B96D5}" destId="{F4B21005-1853-43F0-B7D5-BE427859B86F}" srcOrd="0" destOrd="0" presId="urn:microsoft.com/office/officeart/2018/2/layout/IconLabelList"/>
    <dgm:cxn modelId="{830F4DB9-25B3-4482-829A-BA9D90D68E91}" srcId="{26505CF4-0977-4D11-90EC-E326F34B96D5}" destId="{9B643BD5-3CC3-472C-BD22-67822F375BC8}" srcOrd="1" destOrd="0" parTransId="{DA6D80B8-85EF-4600-9FE2-E3C6118EAC14}" sibTransId="{F506405A-2109-478B-A323-F99978792E93}"/>
    <dgm:cxn modelId="{7579CDBE-2C99-4161-9E39-9636551BE790}" srcId="{26505CF4-0977-4D11-90EC-E326F34B96D5}" destId="{E082CF9F-07E0-4910-B1DD-E9EE79E7A260}" srcOrd="3" destOrd="0" parTransId="{526356E4-8903-4D94-B1E5-F12EBC6AE900}" sibTransId="{3CD1287F-CDA6-4683-9125-8484A4F329F3}"/>
    <dgm:cxn modelId="{0CFC5CD8-C442-479E-AFA6-D270C2845CB3}" srcId="{26505CF4-0977-4D11-90EC-E326F34B96D5}" destId="{EF7CCF34-2AC1-44A3-8CC7-B9857D83E467}" srcOrd="0" destOrd="0" parTransId="{BCC9B068-B673-4922-8949-80E520008131}" sibTransId="{D7989BA3-8515-4B87-B060-79087C97FF00}"/>
    <dgm:cxn modelId="{A6484EF2-9735-4E2B-AD2D-789247304B4F}" type="presParOf" srcId="{F4B21005-1853-43F0-B7D5-BE427859B86F}" destId="{6DC5C22F-BC64-4347-B49B-446FC87E9B8D}" srcOrd="0" destOrd="0" presId="urn:microsoft.com/office/officeart/2018/2/layout/IconLabelList"/>
    <dgm:cxn modelId="{898EA84A-660C-4BB2-B8A3-568B58112A0E}" type="presParOf" srcId="{6DC5C22F-BC64-4347-B49B-446FC87E9B8D}" destId="{84D2DD7C-3C51-4ADB-AA6E-50E528029F80}" srcOrd="0" destOrd="0" presId="urn:microsoft.com/office/officeart/2018/2/layout/IconLabelList"/>
    <dgm:cxn modelId="{14017FC4-D21A-4919-BBC4-D5404E35B0B7}" type="presParOf" srcId="{6DC5C22F-BC64-4347-B49B-446FC87E9B8D}" destId="{9DDACD75-2195-4006-A0E4-9CA0023576F7}" srcOrd="1" destOrd="0" presId="urn:microsoft.com/office/officeart/2018/2/layout/IconLabelList"/>
    <dgm:cxn modelId="{C1F1C87C-9288-4AC4-9C3A-BF09CA52746F}" type="presParOf" srcId="{6DC5C22F-BC64-4347-B49B-446FC87E9B8D}" destId="{3FB6A5C3-59BD-473A-A53B-A5AB8491BA45}" srcOrd="2" destOrd="0" presId="urn:microsoft.com/office/officeart/2018/2/layout/IconLabelList"/>
    <dgm:cxn modelId="{425F6356-7759-4D2E-92BA-00A67E0C1BEC}" type="presParOf" srcId="{F4B21005-1853-43F0-B7D5-BE427859B86F}" destId="{C3911F0C-473C-4541-B99B-6856F8D4C8DB}" srcOrd="1" destOrd="0" presId="urn:microsoft.com/office/officeart/2018/2/layout/IconLabelList"/>
    <dgm:cxn modelId="{BB0E2583-E789-42AC-A100-FBF6CEF625F7}" type="presParOf" srcId="{F4B21005-1853-43F0-B7D5-BE427859B86F}" destId="{03353506-B15A-48E7-A41E-848A38410E95}" srcOrd="2" destOrd="0" presId="urn:microsoft.com/office/officeart/2018/2/layout/IconLabelList"/>
    <dgm:cxn modelId="{17EFDE85-5CC6-48BE-B4AB-86A0872567B3}" type="presParOf" srcId="{03353506-B15A-48E7-A41E-848A38410E95}" destId="{B554E8F8-6EA5-43FE-AAE8-3210B9D1BA57}" srcOrd="0" destOrd="0" presId="urn:microsoft.com/office/officeart/2018/2/layout/IconLabelList"/>
    <dgm:cxn modelId="{C2208A41-4E19-4A60-9A94-7988BA60ADFA}" type="presParOf" srcId="{03353506-B15A-48E7-A41E-848A38410E95}" destId="{23BE3C89-CBB1-4362-94CB-66D052A97659}" srcOrd="1" destOrd="0" presId="urn:microsoft.com/office/officeart/2018/2/layout/IconLabelList"/>
    <dgm:cxn modelId="{18DE56CB-3C13-4855-9F75-54A550E0B378}" type="presParOf" srcId="{03353506-B15A-48E7-A41E-848A38410E95}" destId="{AA07B484-79FD-4954-BE74-68DCB9D2CB86}" srcOrd="2" destOrd="0" presId="urn:microsoft.com/office/officeart/2018/2/layout/IconLabelList"/>
    <dgm:cxn modelId="{0558CEC3-3EAC-40D4-8B7E-5520076BA017}" type="presParOf" srcId="{F4B21005-1853-43F0-B7D5-BE427859B86F}" destId="{39E52E2D-880F-4433-88E9-CAF19C7A086A}" srcOrd="3" destOrd="0" presId="urn:microsoft.com/office/officeart/2018/2/layout/IconLabelList"/>
    <dgm:cxn modelId="{EC415181-1F2B-4A0F-95AA-BF9596C8A9EF}" type="presParOf" srcId="{F4B21005-1853-43F0-B7D5-BE427859B86F}" destId="{3242C3AB-6509-4A79-90EC-2C2AC65962E0}" srcOrd="4" destOrd="0" presId="urn:microsoft.com/office/officeart/2018/2/layout/IconLabelList"/>
    <dgm:cxn modelId="{D9F9C83E-DFB6-43E9-AB36-9D637E09CB73}" type="presParOf" srcId="{3242C3AB-6509-4A79-90EC-2C2AC65962E0}" destId="{E983D189-3171-400F-A4E4-216A1B318D86}" srcOrd="0" destOrd="0" presId="urn:microsoft.com/office/officeart/2018/2/layout/IconLabelList"/>
    <dgm:cxn modelId="{76AFBCE8-F02F-4552-8C8C-B60EBA3B07B7}" type="presParOf" srcId="{3242C3AB-6509-4A79-90EC-2C2AC65962E0}" destId="{02192CD6-1BB0-4255-84C5-38FB374E1AD2}" srcOrd="1" destOrd="0" presId="urn:microsoft.com/office/officeart/2018/2/layout/IconLabelList"/>
    <dgm:cxn modelId="{06C2A6F8-301F-4DE5-9786-C0FEE5E2C465}" type="presParOf" srcId="{3242C3AB-6509-4A79-90EC-2C2AC65962E0}" destId="{5BD2C46C-F8E6-4E9C-A94C-746EE3134B49}" srcOrd="2" destOrd="0" presId="urn:microsoft.com/office/officeart/2018/2/layout/IconLabelList"/>
    <dgm:cxn modelId="{F1E32C89-D90F-4D2F-B9A7-0377AB5AA6AF}" type="presParOf" srcId="{F4B21005-1853-43F0-B7D5-BE427859B86F}" destId="{4E3309C9-E6B1-4FAD-A7E1-929D57C8376D}" srcOrd="5" destOrd="0" presId="urn:microsoft.com/office/officeart/2018/2/layout/IconLabelList"/>
    <dgm:cxn modelId="{C6D07408-9A0B-45B1-89DA-5911E12C364A}" type="presParOf" srcId="{F4B21005-1853-43F0-B7D5-BE427859B86F}" destId="{D6D7C339-3908-4F8A-AD1D-84B2A88DE086}" srcOrd="6" destOrd="0" presId="urn:microsoft.com/office/officeart/2018/2/layout/IconLabelList"/>
    <dgm:cxn modelId="{85839179-32A4-4B8B-8A9F-2733193AECD5}" type="presParOf" srcId="{D6D7C339-3908-4F8A-AD1D-84B2A88DE086}" destId="{3B21DB80-BE58-4DFA-861A-A826233C3ADE}" srcOrd="0" destOrd="0" presId="urn:microsoft.com/office/officeart/2018/2/layout/IconLabelList"/>
    <dgm:cxn modelId="{5ACA88A8-A860-4CC3-BBCF-6DF778DC1C80}" type="presParOf" srcId="{D6D7C339-3908-4F8A-AD1D-84B2A88DE086}" destId="{CAEAE65C-D488-4795-B40D-9E3764A98ECE}" srcOrd="1" destOrd="0" presId="urn:microsoft.com/office/officeart/2018/2/layout/IconLabelList"/>
    <dgm:cxn modelId="{0959553E-E066-450D-B4C6-736F016A5BC1}" type="presParOf" srcId="{D6D7C339-3908-4F8A-AD1D-84B2A88DE086}" destId="{9452E0F4-B987-4FE6-B5DE-3CD294F9CB8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2DD7C-3C51-4ADB-AA6E-50E528029F80}">
      <dsp:nvSpPr>
        <dsp:cNvPr id="0" name=""/>
        <dsp:cNvSpPr/>
      </dsp:nvSpPr>
      <dsp:spPr>
        <a:xfrm>
          <a:off x="663670" y="822795"/>
          <a:ext cx="1060066" cy="1060066"/>
        </a:xfrm>
        <a:prstGeom prst="rect">
          <a:avLst/>
        </a:prstGeom>
        <a:blipFill>
          <a:blip xmlns:r="http://schemas.openxmlformats.org/officeDocument/2006/relationships" r:embed="rId1" cstate="email">
            <a:extLst>
              <a:ext uri="{28A0092B-C50C-407E-A947-70E740481C1C}">
                <a14:useLocalDpi xmlns:a14="http://schemas.microsoft.com/office/drawing/2010/main"/>
              </a:ext>
              <a:ext uri="{837473B0-CC2E-450A-ABE3-18F120FF3D39}">
                <a1611:picAttrSrcUrl xmlns:a1611="http://schemas.microsoft.com/office/drawing/2016/11/main" r:i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B6A5C3-59BD-473A-A53B-A5AB8491BA45}">
      <dsp:nvSpPr>
        <dsp:cNvPr id="0" name=""/>
        <dsp:cNvSpPr/>
      </dsp:nvSpPr>
      <dsp:spPr>
        <a:xfrm>
          <a:off x="15852"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Encounter</a:t>
          </a:r>
        </a:p>
      </dsp:txBody>
      <dsp:txXfrm>
        <a:off x="15852" y="2197100"/>
        <a:ext cx="2355704" cy="720000"/>
      </dsp:txXfrm>
    </dsp:sp>
    <dsp:sp modelId="{B554E8F8-6EA5-43FE-AAE8-3210B9D1BA57}">
      <dsp:nvSpPr>
        <dsp:cNvPr id="0" name=""/>
        <dsp:cNvSpPr/>
      </dsp:nvSpPr>
      <dsp:spPr>
        <a:xfrm>
          <a:off x="3431622" y="822795"/>
          <a:ext cx="1060066" cy="10600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07B484-79FD-4954-BE74-68DCB9D2CB86}">
      <dsp:nvSpPr>
        <dsp:cNvPr id="0" name=""/>
        <dsp:cNvSpPr/>
      </dsp:nvSpPr>
      <dsp:spPr>
        <a:xfrm>
          <a:off x="2783804"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Self Knowledge</a:t>
          </a:r>
        </a:p>
      </dsp:txBody>
      <dsp:txXfrm>
        <a:off x="2783804" y="2197100"/>
        <a:ext cx="2355704" cy="720000"/>
      </dsp:txXfrm>
    </dsp:sp>
    <dsp:sp modelId="{E983D189-3171-400F-A4E4-216A1B318D86}">
      <dsp:nvSpPr>
        <dsp:cNvPr id="0" name=""/>
        <dsp:cNvSpPr/>
      </dsp:nvSpPr>
      <dsp:spPr>
        <a:xfrm>
          <a:off x="6199575" y="822795"/>
          <a:ext cx="1060066" cy="10600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D2C46C-F8E6-4E9C-A94C-746EE3134B49}">
      <dsp:nvSpPr>
        <dsp:cNvPr id="0" name=""/>
        <dsp:cNvSpPr/>
      </dsp:nvSpPr>
      <dsp:spPr>
        <a:xfrm>
          <a:off x="5551756"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Dialogue</a:t>
          </a:r>
        </a:p>
      </dsp:txBody>
      <dsp:txXfrm>
        <a:off x="5551756" y="2197100"/>
        <a:ext cx="2355704" cy="720000"/>
      </dsp:txXfrm>
    </dsp:sp>
    <dsp:sp modelId="{3B21DB80-BE58-4DFA-861A-A826233C3ADE}">
      <dsp:nvSpPr>
        <dsp:cNvPr id="0" name=""/>
        <dsp:cNvSpPr/>
      </dsp:nvSpPr>
      <dsp:spPr>
        <a:xfrm>
          <a:off x="8967527" y="822795"/>
          <a:ext cx="1060066" cy="10600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52E0F4-B987-4FE6-B5DE-3CD294F9CB85}">
      <dsp:nvSpPr>
        <dsp:cNvPr id="0" name=""/>
        <dsp:cNvSpPr/>
      </dsp:nvSpPr>
      <dsp:spPr>
        <a:xfrm>
          <a:off x="8319708"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Experience </a:t>
          </a:r>
        </a:p>
      </dsp:txBody>
      <dsp:txXfrm>
        <a:off x="8319708" y="2197100"/>
        <a:ext cx="2355704"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2DD7C-3C51-4ADB-AA6E-50E528029F80}">
      <dsp:nvSpPr>
        <dsp:cNvPr id="0" name=""/>
        <dsp:cNvSpPr/>
      </dsp:nvSpPr>
      <dsp:spPr>
        <a:xfrm>
          <a:off x="663670" y="822795"/>
          <a:ext cx="1060066" cy="1060066"/>
        </a:xfrm>
        <a:prstGeom prst="rect">
          <a:avLst/>
        </a:prstGeom>
        <a:blipFill>
          <a:blip xmlns:r="http://schemas.openxmlformats.org/officeDocument/2006/relationships" r:embed="rId1" cstate="email">
            <a:extLst>
              <a:ext uri="{28A0092B-C50C-407E-A947-70E740481C1C}">
                <a14:useLocalDpi xmlns:a14="http://schemas.microsoft.com/office/drawing/2010/main"/>
              </a:ext>
              <a:ext uri="{837473B0-CC2E-450A-ABE3-18F120FF3D39}">
                <a1611:picAttrSrcUrl xmlns:a1611="http://schemas.microsoft.com/office/drawing/2016/11/main" r:i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B6A5C3-59BD-473A-A53B-A5AB8491BA45}">
      <dsp:nvSpPr>
        <dsp:cNvPr id="0" name=""/>
        <dsp:cNvSpPr/>
      </dsp:nvSpPr>
      <dsp:spPr>
        <a:xfrm>
          <a:off x="15852"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Encounter</a:t>
          </a:r>
        </a:p>
      </dsp:txBody>
      <dsp:txXfrm>
        <a:off x="15852" y="2197100"/>
        <a:ext cx="2355704" cy="720000"/>
      </dsp:txXfrm>
    </dsp:sp>
    <dsp:sp modelId="{B554E8F8-6EA5-43FE-AAE8-3210B9D1BA57}">
      <dsp:nvSpPr>
        <dsp:cNvPr id="0" name=""/>
        <dsp:cNvSpPr/>
      </dsp:nvSpPr>
      <dsp:spPr>
        <a:xfrm>
          <a:off x="3431622" y="822795"/>
          <a:ext cx="1060066" cy="10600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07B484-79FD-4954-BE74-68DCB9D2CB86}">
      <dsp:nvSpPr>
        <dsp:cNvPr id="0" name=""/>
        <dsp:cNvSpPr/>
      </dsp:nvSpPr>
      <dsp:spPr>
        <a:xfrm>
          <a:off x="2783804"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Self Knowledge</a:t>
          </a:r>
        </a:p>
      </dsp:txBody>
      <dsp:txXfrm>
        <a:off x="2783804" y="2197100"/>
        <a:ext cx="2355704" cy="720000"/>
      </dsp:txXfrm>
    </dsp:sp>
    <dsp:sp modelId="{E983D189-3171-400F-A4E4-216A1B318D86}">
      <dsp:nvSpPr>
        <dsp:cNvPr id="0" name=""/>
        <dsp:cNvSpPr/>
      </dsp:nvSpPr>
      <dsp:spPr>
        <a:xfrm>
          <a:off x="6199575" y="822795"/>
          <a:ext cx="1060066" cy="10600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D2C46C-F8E6-4E9C-A94C-746EE3134B49}">
      <dsp:nvSpPr>
        <dsp:cNvPr id="0" name=""/>
        <dsp:cNvSpPr/>
      </dsp:nvSpPr>
      <dsp:spPr>
        <a:xfrm>
          <a:off x="5551756"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Dialogue</a:t>
          </a:r>
        </a:p>
      </dsp:txBody>
      <dsp:txXfrm>
        <a:off x="5551756" y="2197100"/>
        <a:ext cx="2355704" cy="720000"/>
      </dsp:txXfrm>
    </dsp:sp>
    <dsp:sp modelId="{3B21DB80-BE58-4DFA-861A-A826233C3ADE}">
      <dsp:nvSpPr>
        <dsp:cNvPr id="0" name=""/>
        <dsp:cNvSpPr/>
      </dsp:nvSpPr>
      <dsp:spPr>
        <a:xfrm>
          <a:off x="8967527" y="822795"/>
          <a:ext cx="1060066" cy="10600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52E0F4-B987-4FE6-B5DE-3CD294F9CB85}">
      <dsp:nvSpPr>
        <dsp:cNvPr id="0" name=""/>
        <dsp:cNvSpPr/>
      </dsp:nvSpPr>
      <dsp:spPr>
        <a:xfrm>
          <a:off x="8319708" y="2197100"/>
          <a:ext cx="235570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kern="1200" dirty="0">
              <a:latin typeface="Letter-join No-Lead 34" panose="02000503000000020003" pitchFamily="50" charset="0"/>
            </a:rPr>
            <a:t>Experience </a:t>
          </a:r>
        </a:p>
      </dsp:txBody>
      <dsp:txXfrm>
        <a:off x="8319708" y="2197100"/>
        <a:ext cx="2355704"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4D93B-1A43-47C3-8033-DF43B225CAD7}" type="datetimeFigureOut">
              <a:rPr lang="en-GB" smtClean="0"/>
              <a:t>16/10/2025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4C763-CE8A-49F7-B141-D7719C0B5F1A}" type="slidenum">
              <a:rPr lang="en-GB" smtClean="0"/>
              <a:t>‹#›</a:t>
            </a:fld>
            <a:endParaRPr lang="en-GB"/>
          </a:p>
        </p:txBody>
      </p:sp>
    </p:spTree>
    <p:extLst>
      <p:ext uri="{BB962C8B-B14F-4D97-AF65-F5344CB8AC3E}">
        <p14:creationId xmlns:p14="http://schemas.microsoft.com/office/powerpoint/2010/main" val="1993600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we think of a particular pilgrimage, experience or image?</a:t>
            </a:r>
          </a:p>
          <a:p>
            <a:endParaRPr lang="en-US" dirty="0"/>
          </a:p>
          <a:p>
            <a:r>
              <a:rPr lang="en-US" dirty="0"/>
              <a:t>I would suggest that at times, we feel that we have taught pilgrimage well when we talk about one or two particular experiences.  </a:t>
            </a:r>
            <a:r>
              <a:rPr lang="en-US" dirty="0" err="1"/>
              <a:t>Hoerver</a:t>
            </a:r>
            <a:r>
              <a:rPr lang="en-US" dirty="0"/>
              <a:t>, pilgrimage can be diverse, religious, non-religious and life changing.  It supports the teaching about spirituality, diversity and lived experience…parts of RE that we should all be ensuring that we talk about.</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2</a:t>
            </a:fld>
            <a:endParaRPr lang="en-GB"/>
          </a:p>
        </p:txBody>
      </p:sp>
    </p:spTree>
    <p:extLst>
      <p:ext uri="{BB962C8B-B14F-4D97-AF65-F5344CB8AC3E}">
        <p14:creationId xmlns:p14="http://schemas.microsoft.com/office/powerpoint/2010/main" val="3869386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we think of particular pilgrimages, people, walking or dialogue?</a:t>
            </a:r>
          </a:p>
          <a:p>
            <a:r>
              <a:rPr lang="en-US" dirty="0"/>
              <a:t>How can we bring this into the classroom?</a:t>
            </a:r>
          </a:p>
          <a:p>
            <a:endParaRPr lang="en-US" dirty="0"/>
          </a:p>
          <a:p>
            <a:r>
              <a:rPr lang="en-US" dirty="0"/>
              <a:t>Often teachers shy away from teaching about a diverse range of pilgrimages but actually this theme can and will bring diversity, dialogue and understanding into our RE classroom, whichever phase we teach.</a:t>
            </a:r>
          </a:p>
          <a:p>
            <a:endParaRPr lang="en-US" dirty="0"/>
          </a:p>
          <a:p>
            <a:r>
              <a:rPr lang="en-US" dirty="0"/>
              <a:t>The challenge is that our views on pilgrimage are probably what our pupils see.</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3</a:t>
            </a:fld>
            <a:endParaRPr lang="en-GB"/>
          </a:p>
        </p:txBody>
      </p:sp>
    </p:spTree>
    <p:extLst>
      <p:ext uri="{BB962C8B-B14F-4D97-AF65-F5344CB8AC3E}">
        <p14:creationId xmlns:p14="http://schemas.microsoft.com/office/powerpoint/2010/main" val="4277525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Encounter = the people pilgrims meet on the journey, learning form them and their lived experience</a:t>
            </a:r>
          </a:p>
          <a:p>
            <a:r>
              <a:rPr lang="en-US" dirty="0"/>
              <a:t>Self Knowledge = What is taken to pilgrimage – knowledge of self, other and the pilgrim’s own beliefs</a:t>
            </a:r>
          </a:p>
          <a:p>
            <a:r>
              <a:rPr lang="en-US" dirty="0"/>
              <a:t>Dialogue = The willingness to enter into dialogue, to learn, share and be open to reflexivity of their own positionality</a:t>
            </a:r>
          </a:p>
          <a:p>
            <a:r>
              <a:rPr lang="en-US" dirty="0"/>
              <a:t>Experience = Does the expected happen?  Are there surprises along the way because of their encounter and dialogue?</a:t>
            </a:r>
          </a:p>
          <a:p>
            <a:endParaRPr lang="en-US" dirty="0"/>
          </a:p>
          <a:p>
            <a:r>
              <a:rPr lang="en-US" dirty="0"/>
              <a:t>If we are teaching about pilgrimage well, our pupils will gain an insight through the lenses we give them into what this means for livers of these experiences.</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4</a:t>
            </a:fld>
            <a:endParaRPr lang="en-GB"/>
          </a:p>
        </p:txBody>
      </p:sp>
    </p:spTree>
    <p:extLst>
      <p:ext uri="{BB962C8B-B14F-4D97-AF65-F5344CB8AC3E}">
        <p14:creationId xmlns:p14="http://schemas.microsoft.com/office/powerpoint/2010/main" val="4093798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5</a:t>
            </a:fld>
            <a:endParaRPr lang="en-GB"/>
          </a:p>
        </p:txBody>
      </p:sp>
    </p:spTree>
    <p:extLst>
      <p:ext uri="{BB962C8B-B14F-4D97-AF65-F5344CB8AC3E}">
        <p14:creationId xmlns:p14="http://schemas.microsoft.com/office/powerpoint/2010/main" val="1002339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the children apply their knowledge of why these places might be important?  Can they put themselves in the shoes of the pilgrims and consider why these places might be important to real livers’ of religious worldviews?</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7</a:t>
            </a:fld>
            <a:endParaRPr lang="en-GB"/>
          </a:p>
        </p:txBody>
      </p:sp>
    </p:spTree>
    <p:extLst>
      <p:ext uri="{BB962C8B-B14F-4D97-AF65-F5344CB8AC3E}">
        <p14:creationId xmlns:p14="http://schemas.microsoft.com/office/powerpoint/2010/main" val="1817532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 Flanagan talks about ‘worldview shock’ when someone’s own idea and worldview takes a shock because of what they learn, experience or encounter.  This happened to me.  Share Bethlehem story.</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8</a:t>
            </a:fld>
            <a:endParaRPr lang="en-GB"/>
          </a:p>
        </p:txBody>
      </p:sp>
    </p:spTree>
    <p:extLst>
      <p:ext uri="{BB962C8B-B14F-4D97-AF65-F5344CB8AC3E}">
        <p14:creationId xmlns:p14="http://schemas.microsoft.com/office/powerpoint/2010/main" val="370212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Harry form the Traitors shared with us what encounter meant to him, how he was certain of his own worldview, felt this would not be shaken but struggled to hear that people were struggling with their own journeys within faith and belief.  His encounters made him feel stronger in his own faith.</a:t>
            </a:r>
            <a:endParaRPr lang="en-GB" dirty="0"/>
          </a:p>
          <a:p>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9</a:t>
            </a:fld>
            <a:endParaRPr lang="en-GB"/>
          </a:p>
        </p:txBody>
      </p:sp>
    </p:spTree>
    <p:extLst>
      <p:ext uri="{BB962C8B-B14F-4D97-AF65-F5344CB8AC3E}">
        <p14:creationId xmlns:p14="http://schemas.microsoft.com/office/powerpoint/2010/main" val="3445233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pilgrim encounter can change their positionality, and thoughts.  They might reflect on things they weren’t expecting to or wrestle with what they have encountered through dialogue with others.</a:t>
            </a:r>
          </a:p>
          <a:p>
            <a:endParaRPr lang="en-US" dirty="0"/>
          </a:p>
          <a:p>
            <a:r>
              <a:rPr lang="en-US" dirty="0"/>
              <a:t>Many pilgrims come back from pilgrimage talking about ‘being changed’…preparation for reflexivity and positionality is helpful for some.</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10</a:t>
            </a:fld>
            <a:endParaRPr lang="en-GB"/>
          </a:p>
        </p:txBody>
      </p:sp>
    </p:spTree>
    <p:extLst>
      <p:ext uri="{BB962C8B-B14F-4D97-AF65-F5344CB8AC3E}">
        <p14:creationId xmlns:p14="http://schemas.microsoft.com/office/powerpoint/2010/main" val="1746642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talking about stories linked to elements of pilgrimage.  Can children apply the lens of a pilgrim experiencing something for the first time?  Do they know why this experience is important whilst acknowledging diversity of view?</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11</a:t>
            </a:fld>
            <a:endParaRPr lang="en-GB"/>
          </a:p>
        </p:txBody>
      </p:sp>
    </p:spTree>
    <p:extLst>
      <p:ext uri="{BB962C8B-B14F-4D97-AF65-F5344CB8AC3E}">
        <p14:creationId xmlns:p14="http://schemas.microsoft.com/office/powerpoint/2010/main" val="2505716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Dialogue occurring before, during and after the pilgrimage.  How does it help?  How does it create a bond between pilgrims?</a:t>
            </a:r>
          </a:p>
          <a:p>
            <a:endParaRPr lang="en-US" dirty="0"/>
          </a:p>
          <a:p>
            <a:r>
              <a:rPr lang="en-US" dirty="0"/>
              <a:t>Does it matter what you talk about?</a:t>
            </a:r>
          </a:p>
          <a:p>
            <a:endParaRPr lang="en-US" dirty="0"/>
          </a:p>
          <a:p>
            <a:r>
              <a:rPr lang="en-US" dirty="0"/>
              <a:t>A teacher friend on my own journey through the holy land said that she found it really helpful that our friend Dawn Cox asked really challenging questions about people’s worldviews in a respectful and careful way.  This helped her to consider her own positionality and was a huge part of her journey because she could share what she really felt without fear of judgement.</a:t>
            </a:r>
          </a:p>
          <a:p>
            <a:endParaRPr lang="en-US" dirty="0"/>
          </a:p>
          <a:p>
            <a:r>
              <a:rPr lang="en-US" dirty="0"/>
              <a:t>Dialogue can also happen with people who pilgrims meet as part of their journey, sharing lived experience and what they have learnt or are </a:t>
            </a:r>
            <a:r>
              <a:rPr lang="en-US" dirty="0" err="1"/>
              <a:t>elarning</a:t>
            </a:r>
            <a:r>
              <a:rPr lang="en-US" dirty="0"/>
              <a:t>.</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12</a:t>
            </a:fld>
            <a:endParaRPr lang="en-GB"/>
          </a:p>
        </p:txBody>
      </p:sp>
    </p:spTree>
    <p:extLst>
      <p:ext uri="{BB962C8B-B14F-4D97-AF65-F5344CB8AC3E}">
        <p14:creationId xmlns:p14="http://schemas.microsoft.com/office/powerpoint/2010/main" val="203443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13</a:t>
            </a:fld>
            <a:endParaRPr lang="en-GB"/>
          </a:p>
        </p:txBody>
      </p:sp>
    </p:spTree>
    <p:extLst>
      <p:ext uri="{BB962C8B-B14F-4D97-AF65-F5344CB8AC3E}">
        <p14:creationId xmlns:p14="http://schemas.microsoft.com/office/powerpoint/2010/main" val="1982483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Dialogue in Bethany</a:t>
            </a:r>
          </a:p>
          <a:p>
            <a:r>
              <a:rPr lang="en-US" dirty="0"/>
              <a:t>Hearing from Muslim worshipers and Christian pilgrims about their lived experiences and hearing Christian pilgrims and Muslim woman praying at </a:t>
            </a:r>
            <a:r>
              <a:rPr lang="en-US" dirty="0" err="1"/>
              <a:t>moque</a:t>
            </a:r>
            <a:r>
              <a:rPr lang="en-US" dirty="0"/>
              <a:t>, visiting places that are important for each other and entering into dialogue about lived experience.</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14</a:t>
            </a:fld>
            <a:endParaRPr lang="en-GB"/>
          </a:p>
        </p:txBody>
      </p:sp>
    </p:spTree>
    <p:extLst>
      <p:ext uri="{BB962C8B-B14F-4D97-AF65-F5344CB8AC3E}">
        <p14:creationId xmlns:p14="http://schemas.microsoft.com/office/powerpoint/2010/main" val="3677237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BBC Pilgrimage series – focuses on people from different worldviews walking together and traveling on pilgrimage sharing lived experience.</a:t>
            </a:r>
          </a:p>
          <a:p>
            <a:endParaRPr lang="en-US" dirty="0"/>
          </a:p>
          <a:p>
            <a:r>
              <a:rPr lang="en-US" dirty="0"/>
              <a:t>Tom R – explained that his family had Jewish history but he did not believe himself, he felt he was going on a journey to talk with people and walk.  He was surprised by his experience and encounter.</a:t>
            </a:r>
          </a:p>
          <a:p>
            <a:endParaRPr lang="en-US" dirty="0"/>
          </a:p>
          <a:p>
            <a:r>
              <a:rPr lang="en-US" dirty="0"/>
              <a:t>Explain Tom’s enthusiasm for pilgrimage and how this changed his worldview.</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15</a:t>
            </a:fld>
            <a:endParaRPr lang="en-GB"/>
          </a:p>
        </p:txBody>
      </p:sp>
    </p:spTree>
    <p:extLst>
      <p:ext uri="{BB962C8B-B14F-4D97-AF65-F5344CB8AC3E}">
        <p14:creationId xmlns:p14="http://schemas.microsoft.com/office/powerpoint/2010/main" val="1566657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16</a:t>
            </a:fld>
            <a:endParaRPr lang="en-GB"/>
          </a:p>
        </p:txBody>
      </p:sp>
    </p:spTree>
    <p:extLst>
      <p:ext uri="{BB962C8B-B14F-4D97-AF65-F5344CB8AC3E}">
        <p14:creationId xmlns:p14="http://schemas.microsoft.com/office/powerpoint/2010/main" val="2291706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Rebecca Nye talks about the links that we make to the world around us, on pilgrimage, pilgrims will have opportunities to link to all these areas of </a:t>
            </a:r>
            <a:r>
              <a:rPr lang="en-US" dirty="0" err="1"/>
              <a:t>fevelopment</a:t>
            </a:r>
            <a:r>
              <a:rPr lang="en-US" dirty="0"/>
              <a:t>,  By teaching about it and sharing lived experience of pilgrims, we are giving children the opportunity to consider their own encounter, lived experience and possible reflexivity.</a:t>
            </a:r>
            <a:endParaRPr lang="en-GB" dirty="0"/>
          </a:p>
        </p:txBody>
      </p:sp>
      <p:sp>
        <p:nvSpPr>
          <p:cNvPr id="4" name="Slide Number Placeholder 3"/>
          <p:cNvSpPr>
            <a:spLocks noGrp="1"/>
          </p:cNvSpPr>
          <p:nvPr>
            <p:ph type="sldNum" sz="quarter" idx="5"/>
          </p:nvPr>
        </p:nvSpPr>
        <p:spPr/>
        <p:txBody>
          <a:bodyPr/>
          <a:lstStyle/>
          <a:p>
            <a:fld id="{0414C763-CE8A-49F7-B141-D7719C0B5F1A}" type="slidenum">
              <a:rPr lang="en-GB" smtClean="0"/>
              <a:t>17</a:t>
            </a:fld>
            <a:endParaRPr lang="en-GB"/>
          </a:p>
        </p:txBody>
      </p:sp>
    </p:spTree>
    <p:extLst>
      <p:ext uri="{BB962C8B-B14F-4D97-AF65-F5344CB8AC3E}">
        <p14:creationId xmlns:p14="http://schemas.microsoft.com/office/powerpoint/2010/main" val="3266686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2077-8ECF-5910-7F73-29FC74448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D4B76-5037-5981-30A4-886BFD5A5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3B640-B869-6545-1543-C1A71E9026F0}"/>
              </a:ext>
            </a:extLst>
          </p:cNvPr>
          <p:cNvSpPr>
            <a:spLocks noGrp="1"/>
          </p:cNvSpPr>
          <p:nvPr>
            <p:ph type="body" idx="1"/>
          </p:nvPr>
        </p:nvSpPr>
        <p:spPr/>
        <p:txBody>
          <a:bodyPr/>
          <a:lstStyle/>
          <a:p>
            <a:r>
              <a:rPr lang="en-US" dirty="0"/>
              <a:t>When does a holiday turn into pilgrimage?</a:t>
            </a:r>
          </a:p>
          <a:p>
            <a:endParaRPr lang="en-US" dirty="0"/>
          </a:p>
          <a:p>
            <a:r>
              <a:rPr lang="en-US" dirty="0"/>
              <a:t>Who do we ‘do pilgrimage with?</a:t>
            </a:r>
          </a:p>
          <a:p>
            <a:endParaRPr lang="en-US" dirty="0"/>
          </a:p>
          <a:p>
            <a:r>
              <a:rPr lang="en-GB" dirty="0"/>
              <a:t>When does it become life changing?</a:t>
            </a:r>
            <a:endParaRPr lang="en-US" dirty="0"/>
          </a:p>
        </p:txBody>
      </p:sp>
      <p:sp>
        <p:nvSpPr>
          <p:cNvPr id="4" name="Slide Number Placeholder 3">
            <a:extLst>
              <a:ext uri="{FF2B5EF4-FFF2-40B4-BE49-F238E27FC236}">
                <a16:creationId xmlns:a16="http://schemas.microsoft.com/office/drawing/2014/main" id="{D53ADD23-F83B-E2C8-9D99-41D1EC483D00}"/>
              </a:ext>
            </a:extLst>
          </p:cNvPr>
          <p:cNvSpPr>
            <a:spLocks noGrp="1"/>
          </p:cNvSpPr>
          <p:nvPr>
            <p:ph type="sldNum" sz="quarter" idx="5"/>
          </p:nvPr>
        </p:nvSpPr>
        <p:spPr/>
        <p:txBody>
          <a:bodyPr/>
          <a:lstStyle/>
          <a:p>
            <a:fld id="{0414C763-CE8A-49F7-B141-D7719C0B5F1A}" type="slidenum">
              <a:rPr lang="en-GB" smtClean="0"/>
              <a:t>18</a:t>
            </a:fld>
            <a:endParaRPr lang="en-GB"/>
          </a:p>
        </p:txBody>
      </p:sp>
    </p:spTree>
    <p:extLst>
      <p:ext uri="{BB962C8B-B14F-4D97-AF65-F5344CB8AC3E}">
        <p14:creationId xmlns:p14="http://schemas.microsoft.com/office/powerpoint/2010/main" val="165010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10/16/25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2673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10/16/25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4713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10/16/25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39072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10/16/25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8318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10/16/25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2056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10/16/25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62162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10/16/25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5583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10/16/25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96186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10/16/25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4876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10/16/25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2915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10/16/25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38188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10/16/25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373055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pixabay.com/illustrations/see-you-again-meeting-encounter-joy-101367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E52DF2-6802-459B-AC2A-AF976DEB1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568079-ACAB-AB9B-F88C-514A16D9D5FB}"/>
              </a:ext>
            </a:extLst>
          </p:cNvPr>
          <p:cNvSpPr>
            <a:spLocks noGrp="1"/>
          </p:cNvSpPr>
          <p:nvPr>
            <p:ph type="ctrTitle"/>
          </p:nvPr>
        </p:nvSpPr>
        <p:spPr>
          <a:xfrm>
            <a:off x="7843954" y="-287320"/>
            <a:ext cx="3730839" cy="3569150"/>
          </a:xfrm>
        </p:spPr>
        <p:txBody>
          <a:bodyPr anchor="b">
            <a:normAutofit/>
          </a:bodyPr>
          <a:lstStyle/>
          <a:p>
            <a:r>
              <a:rPr lang="en-US" sz="4400" dirty="0"/>
              <a:t>Pilgrimage </a:t>
            </a:r>
            <a:br>
              <a:rPr lang="en-US" sz="4400" dirty="0"/>
            </a:br>
            <a:r>
              <a:rPr lang="en-US" sz="2800" i="1" dirty="0"/>
              <a:t>Praying with your feet?</a:t>
            </a:r>
            <a:br>
              <a:rPr lang="en-US" sz="4000" dirty="0"/>
            </a:br>
            <a:endParaRPr lang="en-GB" sz="4000" dirty="0"/>
          </a:p>
        </p:txBody>
      </p:sp>
      <p:sp>
        <p:nvSpPr>
          <p:cNvPr id="3" name="Subtitle 2">
            <a:extLst>
              <a:ext uri="{FF2B5EF4-FFF2-40B4-BE49-F238E27FC236}">
                <a16:creationId xmlns:a16="http://schemas.microsoft.com/office/drawing/2014/main" id="{781F7C6A-5B25-2CE4-4A3D-806A3532A828}"/>
              </a:ext>
            </a:extLst>
          </p:cNvPr>
          <p:cNvSpPr>
            <a:spLocks noGrp="1"/>
          </p:cNvSpPr>
          <p:nvPr>
            <p:ph type="subTitle" idx="1"/>
          </p:nvPr>
        </p:nvSpPr>
        <p:spPr>
          <a:xfrm>
            <a:off x="7528560" y="3429000"/>
            <a:ext cx="4338320" cy="2705100"/>
          </a:xfrm>
        </p:spPr>
        <p:txBody>
          <a:bodyPr anchor="t">
            <a:normAutofit/>
          </a:bodyPr>
          <a:lstStyle/>
          <a:p>
            <a:r>
              <a:rPr lang="en-US" sz="2800" dirty="0">
                <a:latin typeface="Letter-join No-Lead 34" panose="02000503000000020003" pitchFamily="50" charset="0"/>
              </a:rPr>
              <a:t>Katie Freeman</a:t>
            </a:r>
          </a:p>
          <a:p>
            <a:r>
              <a:rPr lang="en-US" sz="1600" dirty="0">
                <a:latin typeface="Letter-join No-Lead 34" panose="02000503000000020003" pitchFamily="50" charset="0"/>
              </a:rPr>
              <a:t>NATRE Chair</a:t>
            </a:r>
          </a:p>
          <a:p>
            <a:r>
              <a:rPr lang="en-US" sz="1600" dirty="0">
                <a:latin typeface="Letter-join No-Lead 34" panose="02000503000000020003" pitchFamily="50" charset="0"/>
              </a:rPr>
              <a:t>Plymouth LTLRE Hub Leader</a:t>
            </a:r>
          </a:p>
          <a:p>
            <a:r>
              <a:rPr lang="en-US" sz="1600" dirty="0">
                <a:latin typeface="Letter-join No-Lead 34" panose="02000503000000020003" pitchFamily="50" charset="0"/>
              </a:rPr>
              <a:t>@KatieKates_84</a:t>
            </a:r>
          </a:p>
          <a:p>
            <a:r>
              <a:rPr lang="en-US" sz="1600" dirty="0">
                <a:latin typeface="Letter-join No-Lead 34" panose="02000503000000020003" pitchFamily="50" charset="0"/>
              </a:rPr>
              <a:t>Chair@NATRE.org.uk</a:t>
            </a:r>
            <a:endParaRPr lang="en-GB" sz="1600" dirty="0">
              <a:latin typeface="Letter-join No-Lead 34" panose="02000503000000020003" pitchFamily="50" charset="0"/>
            </a:endParaRPr>
          </a:p>
        </p:txBody>
      </p:sp>
      <p:pic>
        <p:nvPicPr>
          <p:cNvPr id="4" name="Picture 3">
            <a:extLst>
              <a:ext uri="{FF2B5EF4-FFF2-40B4-BE49-F238E27FC236}">
                <a16:creationId xmlns:a16="http://schemas.microsoft.com/office/drawing/2014/main" id="{5A045EBA-18FA-9E47-AD2A-43B939A9A63B}"/>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20" y="10"/>
            <a:ext cx="7320707" cy="6857985"/>
          </a:xfrm>
          <a:prstGeom prst="rect">
            <a:avLst/>
          </a:prstGeom>
        </p:spPr>
      </p:pic>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153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0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38F640C-5A35-2D7B-AAC9-B4063BB3E57C}"/>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861FF1-A37D-AF8E-2B3F-4BF2D1387569}"/>
              </a:ext>
            </a:extLst>
          </p:cNvPr>
          <p:cNvSpPr>
            <a:spLocks noGrp="1"/>
          </p:cNvSpPr>
          <p:nvPr>
            <p:ph type="title"/>
          </p:nvPr>
        </p:nvSpPr>
        <p:spPr>
          <a:xfrm>
            <a:off x="704088" y="871759"/>
            <a:ext cx="5067300" cy="3497042"/>
          </a:xfrm>
        </p:spPr>
        <p:txBody>
          <a:bodyPr vert="horz" lIns="91440" tIns="45720" rIns="91440" bIns="45720" rtlCol="0" anchor="t">
            <a:normAutofit/>
          </a:bodyPr>
          <a:lstStyle/>
          <a:p>
            <a:pPr>
              <a:lnSpc>
                <a:spcPct val="90000"/>
              </a:lnSpc>
            </a:pPr>
            <a:r>
              <a:rPr lang="en-US" sz="4600">
                <a:solidFill>
                  <a:srgbClr val="FFFFFF"/>
                </a:solidFill>
              </a:rPr>
              <a:t>What do you think of when someone mentions pilgrimage?</a:t>
            </a:r>
          </a:p>
        </p:txBody>
      </p:sp>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899246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23D67-6536-D873-194B-88910D50AC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9230" y="3907155"/>
            <a:ext cx="5065881" cy="2861993"/>
          </a:xfrm>
          <a:prstGeom prst="rect">
            <a:avLst/>
          </a:prstGeom>
        </p:spPr>
      </p:pic>
      <p:sp>
        <p:nvSpPr>
          <p:cNvPr id="2" name="Title 1">
            <a:extLst>
              <a:ext uri="{FF2B5EF4-FFF2-40B4-BE49-F238E27FC236}">
                <a16:creationId xmlns:a16="http://schemas.microsoft.com/office/drawing/2014/main" id="{C80C6D9C-7CDC-BFCF-9D88-7DF7CCB9B03B}"/>
              </a:ext>
            </a:extLst>
          </p:cNvPr>
          <p:cNvSpPr>
            <a:spLocks noGrp="1"/>
          </p:cNvSpPr>
          <p:nvPr>
            <p:ph type="title"/>
          </p:nvPr>
        </p:nvSpPr>
        <p:spPr/>
        <p:txBody>
          <a:bodyPr>
            <a:normAutofit fontScale="90000"/>
          </a:bodyPr>
          <a:lstStyle/>
          <a:p>
            <a:r>
              <a:rPr lang="en-GB" sz="4000" dirty="0">
                <a:latin typeface="Letter-join No-Lead 34" panose="02000503000000020003" pitchFamily="50" charset="0"/>
              </a:rPr>
              <a:t>Think about when you talk about pilgrimage…</a:t>
            </a:r>
          </a:p>
        </p:txBody>
      </p:sp>
      <p:sp>
        <p:nvSpPr>
          <p:cNvPr id="4" name="Text Placeholder 3">
            <a:extLst>
              <a:ext uri="{FF2B5EF4-FFF2-40B4-BE49-F238E27FC236}">
                <a16:creationId xmlns:a16="http://schemas.microsoft.com/office/drawing/2014/main" id="{F0E2E409-9DF4-01D6-581C-B9DD5CA1AB67}"/>
              </a:ext>
            </a:extLst>
          </p:cNvPr>
          <p:cNvSpPr>
            <a:spLocks noGrp="1"/>
          </p:cNvSpPr>
          <p:nvPr>
            <p:ph idx="1"/>
          </p:nvPr>
        </p:nvSpPr>
        <p:spPr/>
        <p:txBody>
          <a:bodyPr/>
          <a:lstStyle/>
          <a:p>
            <a:pPr marL="0" indent="0">
              <a:buNone/>
            </a:pPr>
            <a:endParaRPr lang="en-GB" dirty="0">
              <a:latin typeface="Letter-join No-Lead 34" panose="02000503000000020003" pitchFamily="50" charset="0"/>
            </a:endParaRPr>
          </a:p>
        </p:txBody>
      </p:sp>
      <p:sp>
        <p:nvSpPr>
          <p:cNvPr id="6" name="Text Placeholder 5">
            <a:extLst>
              <a:ext uri="{FF2B5EF4-FFF2-40B4-BE49-F238E27FC236}">
                <a16:creationId xmlns:a16="http://schemas.microsoft.com/office/drawing/2014/main" id="{0D3C336D-ABEA-14D9-E3EF-993AD95C79B4}"/>
              </a:ext>
            </a:extLst>
          </p:cNvPr>
          <p:cNvSpPr>
            <a:spLocks noGrp="1"/>
          </p:cNvSpPr>
          <p:nvPr>
            <p:ph type="body" sz="quarter" idx="4294967295"/>
          </p:nvPr>
        </p:nvSpPr>
        <p:spPr>
          <a:xfrm>
            <a:off x="7008813" y="1681163"/>
            <a:ext cx="5183187" cy="823912"/>
          </a:xfrm>
        </p:spPr>
        <p:txBody>
          <a:bodyPr/>
          <a:lstStyle/>
          <a:p>
            <a:pPr marL="0" indent="0">
              <a:buNone/>
            </a:pPr>
            <a:endParaRPr lang="en-GB" dirty="0">
              <a:latin typeface="Letter-join No-Lead 34" panose="02000503000000020003" pitchFamily="50" charset="0"/>
            </a:endParaRPr>
          </a:p>
        </p:txBody>
      </p:sp>
      <p:pic>
        <p:nvPicPr>
          <p:cNvPr id="9" name="Picture 8">
            <a:extLst>
              <a:ext uri="{FF2B5EF4-FFF2-40B4-BE49-F238E27FC236}">
                <a16:creationId xmlns:a16="http://schemas.microsoft.com/office/drawing/2014/main" id="{0703BF23-9D27-7958-3914-E8CAC24D003C}"/>
              </a:ext>
            </a:extLst>
          </p:cNvPr>
          <p:cNvPicPr>
            <a:picLocks noChangeAspect="1"/>
          </p:cNvPicPr>
          <p:nvPr/>
        </p:nvPicPr>
        <p:blipFill>
          <a:blip r:embed="rId4"/>
          <a:stretch>
            <a:fillRect/>
          </a:stretch>
        </p:blipFill>
        <p:spPr>
          <a:xfrm>
            <a:off x="487402" y="2148999"/>
            <a:ext cx="4048125" cy="2952750"/>
          </a:xfrm>
          <a:prstGeom prst="rect">
            <a:avLst/>
          </a:prstGeom>
        </p:spPr>
      </p:pic>
      <p:pic>
        <p:nvPicPr>
          <p:cNvPr id="8" name="Picture 7">
            <a:extLst>
              <a:ext uri="{FF2B5EF4-FFF2-40B4-BE49-F238E27FC236}">
                <a16:creationId xmlns:a16="http://schemas.microsoft.com/office/drawing/2014/main" id="{EC8B9B8D-7EB0-207F-016B-025E016EBB2B}"/>
              </a:ext>
            </a:extLst>
          </p:cNvPr>
          <p:cNvPicPr>
            <a:picLocks noChangeAspect="1"/>
          </p:cNvPicPr>
          <p:nvPr/>
        </p:nvPicPr>
        <p:blipFill>
          <a:blip r:embed="rId5"/>
          <a:stretch>
            <a:fillRect/>
          </a:stretch>
        </p:blipFill>
        <p:spPr>
          <a:xfrm>
            <a:off x="7779973" y="3291394"/>
            <a:ext cx="4427313" cy="2402053"/>
          </a:xfrm>
          <a:prstGeom prst="rect">
            <a:avLst/>
          </a:prstGeom>
        </p:spPr>
      </p:pic>
      <p:pic>
        <p:nvPicPr>
          <p:cNvPr id="5" name="Picture 4">
            <a:extLst>
              <a:ext uri="{FF2B5EF4-FFF2-40B4-BE49-F238E27FC236}">
                <a16:creationId xmlns:a16="http://schemas.microsoft.com/office/drawing/2014/main" id="{13237A80-BA30-ED4A-DBC1-D48A5A8AB4FA}"/>
              </a:ext>
            </a:extLst>
          </p:cNvPr>
          <p:cNvPicPr>
            <a:picLocks noChangeAspect="1"/>
          </p:cNvPicPr>
          <p:nvPr/>
        </p:nvPicPr>
        <p:blipFill>
          <a:blip r:embed="rId6"/>
          <a:stretch>
            <a:fillRect/>
          </a:stretch>
        </p:blipFill>
        <p:spPr>
          <a:xfrm>
            <a:off x="5021486" y="1700719"/>
            <a:ext cx="3573873" cy="2471296"/>
          </a:xfrm>
          <a:prstGeom prst="rect">
            <a:avLst/>
          </a:prstGeom>
        </p:spPr>
      </p:pic>
    </p:spTree>
    <p:extLst>
      <p:ext uri="{BB962C8B-B14F-4D97-AF65-F5344CB8AC3E}">
        <p14:creationId xmlns:p14="http://schemas.microsoft.com/office/powerpoint/2010/main" val="146785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B363-C4C5-0A66-902D-5057E147CC1B}"/>
              </a:ext>
            </a:extLst>
          </p:cNvPr>
          <p:cNvSpPr>
            <a:spLocks noGrp="1"/>
          </p:cNvSpPr>
          <p:nvPr>
            <p:ph type="title"/>
          </p:nvPr>
        </p:nvSpPr>
        <p:spPr/>
        <p:txBody>
          <a:bodyPr/>
          <a:lstStyle/>
          <a:p>
            <a:r>
              <a:rPr lang="en-US" dirty="0">
                <a:latin typeface="Letter-join No-Lead 34" panose="02000503000000020003" pitchFamily="50" charset="0"/>
              </a:rPr>
              <a:t>What is pilgrimage about?</a:t>
            </a:r>
            <a:endParaRPr lang="en-GB" dirty="0">
              <a:latin typeface="Letter-join No-Lead 34" panose="02000503000000020003" pitchFamily="50" charset="0"/>
            </a:endParaRPr>
          </a:p>
        </p:txBody>
      </p:sp>
      <p:graphicFrame>
        <p:nvGraphicFramePr>
          <p:cNvPr id="5" name="Content Placeholder 2">
            <a:extLst>
              <a:ext uri="{FF2B5EF4-FFF2-40B4-BE49-F238E27FC236}">
                <a16:creationId xmlns:a16="http://schemas.microsoft.com/office/drawing/2014/main" id="{AC59A217-4156-963E-F725-7AD661CBCEDE}"/>
              </a:ext>
            </a:extLst>
          </p:cNvPr>
          <p:cNvGraphicFramePr>
            <a:graphicFrameLocks noGrp="1"/>
          </p:cNvGraphicFramePr>
          <p:nvPr>
            <p:ph idx="1"/>
            <p:extLst>
              <p:ext uri="{D42A27DB-BD31-4B8C-83A1-F6EECF244321}">
                <p14:modId xmlns:p14="http://schemas.microsoft.com/office/powerpoint/2010/main" val="136052661"/>
              </p:ext>
            </p:extLst>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122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7C434-AF1C-964B-CB33-2B3D07ABA123}"/>
              </a:ext>
            </a:extLst>
          </p:cNvPr>
          <p:cNvSpPr>
            <a:spLocks noGrp="1"/>
          </p:cNvSpPr>
          <p:nvPr>
            <p:ph type="title"/>
          </p:nvPr>
        </p:nvSpPr>
        <p:spPr/>
        <p:txBody>
          <a:bodyPr/>
          <a:lstStyle/>
          <a:p>
            <a:r>
              <a:rPr lang="en-US" dirty="0"/>
              <a:t>Encounter </a:t>
            </a:r>
            <a:endParaRPr lang="en-GB" dirty="0"/>
          </a:p>
        </p:txBody>
      </p:sp>
      <p:sp>
        <p:nvSpPr>
          <p:cNvPr id="3" name="Content Placeholder 2">
            <a:extLst>
              <a:ext uri="{FF2B5EF4-FFF2-40B4-BE49-F238E27FC236}">
                <a16:creationId xmlns:a16="http://schemas.microsoft.com/office/drawing/2014/main" id="{3035BD4E-0132-652F-8765-DD64D4C68FDE}"/>
              </a:ext>
            </a:extLst>
          </p:cNvPr>
          <p:cNvSpPr>
            <a:spLocks noGrp="1"/>
          </p:cNvSpPr>
          <p:nvPr>
            <p:ph idx="1"/>
          </p:nvPr>
        </p:nvSpPr>
        <p:spPr>
          <a:xfrm>
            <a:off x="700634" y="1689556"/>
            <a:ext cx="10691265" cy="3739896"/>
          </a:xfrm>
        </p:spPr>
        <p:txBody>
          <a:bodyPr/>
          <a:lstStyle/>
          <a:p>
            <a:pPr marL="0" indent="0" algn="ctr">
              <a:buNone/>
            </a:pPr>
            <a:r>
              <a:rPr lang="en-US" sz="2800" dirty="0">
                <a:solidFill>
                  <a:srgbClr val="FF0000"/>
                </a:solidFill>
                <a:latin typeface="Letter-join No-Lead 34" panose="02000503000000020003" pitchFamily="50" charset="0"/>
              </a:rPr>
              <a:t>The people pilgrims meet on the journey, learning /with them and their lived experiences.  The places they visit and the encounter with them.</a:t>
            </a:r>
          </a:p>
          <a:p>
            <a:endParaRPr lang="en-GB" dirty="0"/>
          </a:p>
        </p:txBody>
      </p:sp>
      <p:sp>
        <p:nvSpPr>
          <p:cNvPr id="4" name="Rectangle 3">
            <a:extLst>
              <a:ext uri="{FF2B5EF4-FFF2-40B4-BE49-F238E27FC236}">
                <a16:creationId xmlns:a16="http://schemas.microsoft.com/office/drawing/2014/main" id="{FEF36983-BA8F-DA86-35CF-B730950B3ACD}"/>
              </a:ext>
            </a:extLst>
          </p:cNvPr>
          <p:cNvSpPr/>
          <p:nvPr/>
        </p:nvSpPr>
        <p:spPr>
          <a:xfrm>
            <a:off x="3494099" y="746075"/>
            <a:ext cx="1060066" cy="1060066"/>
          </a:xfrm>
          <a:prstGeom prst="rect">
            <a:avLst/>
          </a:prstGeom>
          <a: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pic>
        <p:nvPicPr>
          <p:cNvPr id="9" name="Picture 8" descr="Ariel View">
            <a:extLst>
              <a:ext uri="{FF2B5EF4-FFF2-40B4-BE49-F238E27FC236}">
                <a16:creationId xmlns:a16="http://schemas.microsoft.com/office/drawing/2014/main" id="{7A3DC932-7C66-D4A1-FF8D-D294EAB27B9E}"/>
              </a:ext>
            </a:extLst>
          </p:cNvPr>
          <p:cNvPicPr>
            <a:picLocks noGrp="1" noChangeAspect="1"/>
          </p:cNvPicPr>
          <p:nvPr isPhoto="1"/>
        </p:nvPicPr>
        <p:blipFill>
          <a:blip r:embed="rId5" cstate="email">
            <a:lum/>
            <a:extLst>
              <a:ext uri="{28A0092B-C50C-407E-A947-70E740481C1C}">
                <a14:useLocalDpi xmlns:a14="http://schemas.microsoft.com/office/drawing/2010/main"/>
              </a:ext>
            </a:extLst>
          </a:blip>
          <a:stretch>
            <a:fillRect/>
          </a:stretch>
        </p:blipFill>
        <p:spPr>
          <a:xfrm>
            <a:off x="144610" y="3345083"/>
            <a:ext cx="12047390" cy="3223619"/>
          </a:xfrm>
          <a:prstGeom prst="rect">
            <a:avLst/>
          </a:prstGeom>
          <a:noFill/>
          <a:ln>
            <a:noFill/>
          </a:ln>
        </p:spPr>
      </p:pic>
    </p:spTree>
    <p:extLst>
      <p:ext uri="{BB962C8B-B14F-4D97-AF65-F5344CB8AC3E}">
        <p14:creationId xmlns:p14="http://schemas.microsoft.com/office/powerpoint/2010/main" val="310899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rock cliff with bushes and a fence&#10;&#10;AI-generated content may be incorrect.">
            <a:extLst>
              <a:ext uri="{FF2B5EF4-FFF2-40B4-BE49-F238E27FC236}">
                <a16:creationId xmlns:a16="http://schemas.microsoft.com/office/drawing/2014/main" id="{69A36178-D658-D753-9E0D-318FB791408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86FEFB-61E1-4C68-B0BB-135CABDCF611}"/>
              </a:ext>
            </a:extLst>
          </p:cNvPr>
          <p:cNvSpPr>
            <a:spLocks noGrp="1"/>
          </p:cNvSpPr>
          <p:nvPr>
            <p:ph type="title"/>
          </p:nvPr>
        </p:nvSpPr>
        <p:spPr>
          <a:xfrm>
            <a:off x="704088" y="871759"/>
            <a:ext cx="5067300" cy="3497042"/>
          </a:xfrm>
        </p:spPr>
        <p:txBody>
          <a:bodyPr vert="horz" lIns="91440" tIns="45720" rIns="91440" bIns="45720" rtlCol="0" anchor="t">
            <a:normAutofit/>
          </a:bodyPr>
          <a:lstStyle/>
          <a:p>
            <a:r>
              <a:rPr lang="en-US" sz="5400" dirty="0">
                <a:solidFill>
                  <a:srgbClr val="FFFFFF"/>
                </a:solidFill>
              </a:rPr>
              <a:t>What did the pilgrims feel?</a:t>
            </a:r>
          </a:p>
        </p:txBody>
      </p:sp>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
        <p:nvSpPr>
          <p:cNvPr id="6" name="Thought Bubble: Cloud 5">
            <a:extLst>
              <a:ext uri="{FF2B5EF4-FFF2-40B4-BE49-F238E27FC236}">
                <a16:creationId xmlns:a16="http://schemas.microsoft.com/office/drawing/2014/main" id="{84DB95AA-348A-8A57-4958-0F89C69C49EF}"/>
              </a:ext>
            </a:extLst>
          </p:cNvPr>
          <p:cNvSpPr/>
          <p:nvPr/>
        </p:nvSpPr>
        <p:spPr>
          <a:xfrm>
            <a:off x="331960" y="2525693"/>
            <a:ext cx="6007260" cy="3497040"/>
          </a:xfrm>
          <a:prstGeom prst="cloudCallou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7030A0"/>
              </a:solidFill>
              <a:latin typeface="Letter-join No-Lead 34" panose="02000503000000020003" pitchFamily="50" charset="0"/>
            </a:endParaRPr>
          </a:p>
          <a:p>
            <a:pPr algn="ctr"/>
            <a:r>
              <a:rPr lang="en-US" sz="2000" dirty="0">
                <a:solidFill>
                  <a:srgbClr val="7030A0"/>
                </a:solidFill>
                <a:latin typeface="Letter-join No-Lead 34" panose="02000503000000020003" pitchFamily="50" charset="0"/>
              </a:rPr>
              <a:t>The garden tomb was such a peaceful and reflective place.  We returned on Saturday (our free day) and simply sat soaking up the wonderful atmosphere.  Also having communion there was a privilege and very meaningful.</a:t>
            </a:r>
          </a:p>
          <a:p>
            <a:pPr algn="ctr"/>
            <a:r>
              <a:rPr lang="en-US" sz="2000" dirty="0">
                <a:solidFill>
                  <a:srgbClr val="7030A0"/>
                </a:solidFill>
                <a:latin typeface="Letter-join No-Lead 34" panose="02000503000000020003" pitchFamily="50" charset="0"/>
              </a:rPr>
              <a:t>Pam</a:t>
            </a:r>
            <a:endParaRPr lang="en-GB" sz="2000" dirty="0">
              <a:solidFill>
                <a:srgbClr val="7030A0"/>
              </a:solidFill>
              <a:latin typeface="Letter-join No-Lead 34" panose="02000503000000020003" pitchFamily="50" charset="0"/>
            </a:endParaRPr>
          </a:p>
          <a:p>
            <a:pPr algn="ctr"/>
            <a:endParaRPr lang="en-GB" dirty="0"/>
          </a:p>
        </p:txBody>
      </p:sp>
    </p:spTree>
    <p:extLst>
      <p:ext uri="{BB962C8B-B14F-4D97-AF65-F5344CB8AC3E}">
        <p14:creationId xmlns:p14="http://schemas.microsoft.com/office/powerpoint/2010/main" val="368490653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DD476-6A8A-9E59-7E75-119DE6A9597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78A972F-3AA4-CCF7-F67E-830B98066A21}"/>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4E248F3-5CB7-EF82-DB76-75A86B0B67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875" y="0"/>
            <a:ext cx="4925635" cy="6858000"/>
          </a:xfrm>
          <a:prstGeom prst="rect">
            <a:avLst/>
          </a:prstGeom>
        </p:spPr>
      </p:pic>
      <p:pic>
        <p:nvPicPr>
          <p:cNvPr id="5" name="Picture 4">
            <a:extLst>
              <a:ext uri="{FF2B5EF4-FFF2-40B4-BE49-F238E27FC236}">
                <a16:creationId xmlns:a16="http://schemas.microsoft.com/office/drawing/2014/main" id="{A991BCB5-BA5B-D654-1AF7-E697F0244E6B}"/>
              </a:ext>
            </a:extLst>
          </p:cNvPr>
          <p:cNvPicPr>
            <a:picLocks noChangeAspect="1"/>
          </p:cNvPicPr>
          <p:nvPr/>
        </p:nvPicPr>
        <p:blipFill>
          <a:blip r:embed="rId4"/>
          <a:stretch>
            <a:fillRect/>
          </a:stretch>
        </p:blipFill>
        <p:spPr>
          <a:xfrm>
            <a:off x="5675442" y="-151941"/>
            <a:ext cx="5068756" cy="7161881"/>
          </a:xfrm>
          <a:prstGeom prst="rect">
            <a:avLst/>
          </a:prstGeom>
        </p:spPr>
      </p:pic>
    </p:spTree>
    <p:extLst>
      <p:ext uri="{BB962C8B-B14F-4D97-AF65-F5344CB8AC3E}">
        <p14:creationId xmlns:p14="http://schemas.microsoft.com/office/powerpoint/2010/main" val="1450861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74ABF6B1-3A9A-4CEE-889E-0D96AB03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C8EBD892-00C5-4507-BFE3-9601A24FB3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79648-433E-4348-A338-E7F1CABB68AE}"/>
              </a:ext>
            </a:extLst>
          </p:cNvPr>
          <p:cNvSpPr>
            <a:spLocks noGrp="1"/>
          </p:cNvSpPr>
          <p:nvPr>
            <p:ph type="title"/>
          </p:nvPr>
        </p:nvSpPr>
        <p:spPr>
          <a:xfrm>
            <a:off x="683021" y="4306043"/>
            <a:ext cx="10776311" cy="1162425"/>
          </a:xfrm>
        </p:spPr>
        <p:txBody>
          <a:bodyPr vert="horz" lIns="91440" tIns="45720" rIns="91440" bIns="45720" rtlCol="0" anchor="t">
            <a:normAutofit fontScale="90000"/>
          </a:bodyPr>
          <a:lstStyle/>
          <a:p>
            <a:pPr algn="ctr"/>
            <a:r>
              <a:rPr lang="en-US" sz="5400" dirty="0"/>
              <a:t>Sometimes encounter can cause ‘worldview shock’</a:t>
            </a:r>
          </a:p>
        </p:txBody>
      </p:sp>
      <p:pic>
        <p:nvPicPr>
          <p:cNvPr id="5" name="Picture 4">
            <a:extLst>
              <a:ext uri="{FF2B5EF4-FFF2-40B4-BE49-F238E27FC236}">
                <a16:creationId xmlns:a16="http://schemas.microsoft.com/office/drawing/2014/main" id="{8FA06521-92CF-9971-0610-3D5143767B9A}"/>
              </a:ext>
            </a:extLst>
          </p:cNvPr>
          <p:cNvPicPr>
            <a:picLocks noChangeAspect="1"/>
          </p:cNvPicPr>
          <p:nvPr/>
        </p:nvPicPr>
        <p:blipFill>
          <a:blip r:embed="rId3" cstate="email">
            <a:extLst>
              <a:ext uri="{28A0092B-C50C-407E-A947-70E740481C1C}">
                <a14:useLocalDpi xmlns:a14="http://schemas.microsoft.com/office/drawing/2010/main"/>
              </a:ext>
            </a:extLst>
          </a:blip>
          <a:srcRect r="-2" b="-3"/>
          <a:stretch>
            <a:fillRect/>
          </a:stretch>
        </p:blipFill>
        <p:spPr>
          <a:xfrm>
            <a:off x="800100" y="723900"/>
            <a:ext cx="3501104" cy="3086097"/>
          </a:xfrm>
          <a:prstGeom prst="rect">
            <a:avLst/>
          </a:prstGeom>
        </p:spPr>
      </p:pic>
      <p:pic>
        <p:nvPicPr>
          <p:cNvPr id="11" name="Picture 10">
            <a:extLst>
              <a:ext uri="{FF2B5EF4-FFF2-40B4-BE49-F238E27FC236}">
                <a16:creationId xmlns:a16="http://schemas.microsoft.com/office/drawing/2014/main" id="{96BBE6B5-75FC-F35A-B7F3-9D5B8986DF12}"/>
              </a:ext>
            </a:extLst>
          </p:cNvPr>
          <p:cNvPicPr>
            <a:picLocks noChangeAspect="1"/>
          </p:cNvPicPr>
          <p:nvPr/>
        </p:nvPicPr>
        <p:blipFill>
          <a:blip r:embed="rId4" cstate="email">
            <a:extLst>
              <a:ext uri="{28A0092B-C50C-407E-A947-70E740481C1C}">
                <a14:useLocalDpi xmlns:a14="http://schemas.microsoft.com/office/drawing/2010/main"/>
              </a:ext>
            </a:extLst>
          </a:blip>
          <a:srcRect r="-3"/>
          <a:stretch>
            <a:fillRect/>
          </a:stretch>
        </p:blipFill>
        <p:spPr>
          <a:xfrm>
            <a:off x="4300894" y="723900"/>
            <a:ext cx="3577304" cy="3086097"/>
          </a:xfrm>
          <a:prstGeom prst="rect">
            <a:avLst/>
          </a:prstGeom>
        </p:spPr>
      </p:pic>
      <p:pic>
        <p:nvPicPr>
          <p:cNvPr id="9" name="Content Placeholder 8">
            <a:extLst>
              <a:ext uri="{FF2B5EF4-FFF2-40B4-BE49-F238E27FC236}">
                <a16:creationId xmlns:a16="http://schemas.microsoft.com/office/drawing/2014/main" id="{F0A43B10-6F81-1196-A482-54F7E0C9FBBF}"/>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rcRect/>
          <a:stretch>
            <a:fillRect/>
          </a:stretch>
        </p:blipFill>
        <p:spPr bwMode="auto">
          <a:xfrm>
            <a:off x="7877886" y="723900"/>
            <a:ext cx="3552113" cy="3086097"/>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E531BC1D-41F6-43D0-8437-608E6D83F3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156386"/>
            <a:ext cx="1059596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AutoShape 2" descr="Image preview">
            <a:extLst>
              <a:ext uri="{FF2B5EF4-FFF2-40B4-BE49-F238E27FC236}">
                <a16:creationId xmlns:a16="http://schemas.microsoft.com/office/drawing/2014/main" id="{3B40C0E3-CC32-FDEF-3FB9-4F85F41CEE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85899259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FFF02-C3F8-3881-E15A-8B8E72D216DB}"/>
              </a:ext>
            </a:extLst>
          </p:cNvPr>
          <p:cNvSpPr>
            <a:spLocks noGrp="1"/>
          </p:cNvSpPr>
          <p:nvPr>
            <p:ph type="title"/>
          </p:nvPr>
        </p:nvSpPr>
        <p:spPr/>
        <p:txBody>
          <a:bodyPr/>
          <a:lstStyle/>
          <a:p>
            <a:r>
              <a:rPr lang="en-US" dirty="0"/>
              <a:t>Self Knowledge </a:t>
            </a:r>
            <a:endParaRPr lang="en-GB" dirty="0"/>
          </a:p>
        </p:txBody>
      </p:sp>
      <p:sp>
        <p:nvSpPr>
          <p:cNvPr id="3" name="Content Placeholder 2">
            <a:extLst>
              <a:ext uri="{FF2B5EF4-FFF2-40B4-BE49-F238E27FC236}">
                <a16:creationId xmlns:a16="http://schemas.microsoft.com/office/drawing/2014/main" id="{19D1BCC1-DF6A-805D-ED9A-99805C1CBAEC}"/>
              </a:ext>
            </a:extLst>
          </p:cNvPr>
          <p:cNvSpPr>
            <a:spLocks noGrp="1"/>
          </p:cNvSpPr>
          <p:nvPr>
            <p:ph idx="1"/>
          </p:nvPr>
        </p:nvSpPr>
        <p:spPr>
          <a:xfrm>
            <a:off x="700634" y="1735856"/>
            <a:ext cx="10691265" cy="3739896"/>
          </a:xfrm>
        </p:spPr>
        <p:txBody>
          <a:bodyPr/>
          <a:lstStyle/>
          <a:p>
            <a:pPr marL="0" indent="0" algn="ctr">
              <a:buNone/>
            </a:pPr>
            <a:r>
              <a:rPr lang="en-US" sz="2800" dirty="0">
                <a:solidFill>
                  <a:srgbClr val="FF0000"/>
                </a:solidFill>
                <a:latin typeface="Letter-join No-Lead 34" panose="02000503000000020003" pitchFamily="50" charset="0"/>
              </a:rPr>
              <a:t>What is taken to pilgrimage – knowledge of self, other, the world, the beyond and the pilgrim’s own beliefs</a:t>
            </a:r>
          </a:p>
          <a:p>
            <a:endParaRPr lang="en-GB" dirty="0"/>
          </a:p>
        </p:txBody>
      </p:sp>
      <p:sp>
        <p:nvSpPr>
          <p:cNvPr id="4" name="Rectangle 3" descr="Head with Gears">
            <a:extLst>
              <a:ext uri="{FF2B5EF4-FFF2-40B4-BE49-F238E27FC236}">
                <a16:creationId xmlns:a16="http://schemas.microsoft.com/office/drawing/2014/main" id="{EDD3851C-5D72-0BF8-07D5-9C90E46F9611}"/>
              </a:ext>
            </a:extLst>
          </p:cNvPr>
          <p:cNvSpPr/>
          <p:nvPr/>
        </p:nvSpPr>
        <p:spPr>
          <a:xfrm>
            <a:off x="4802038" y="757650"/>
            <a:ext cx="1060066" cy="106006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pic>
        <p:nvPicPr>
          <p:cNvPr id="7" name="Picture 6">
            <a:extLst>
              <a:ext uri="{FF2B5EF4-FFF2-40B4-BE49-F238E27FC236}">
                <a16:creationId xmlns:a16="http://schemas.microsoft.com/office/drawing/2014/main" id="{39951B6E-028C-D1E4-55F8-630B4E7A1AFF}"/>
              </a:ext>
            </a:extLst>
          </p:cNvPr>
          <p:cNvPicPr>
            <a:picLocks noChangeAspect="1"/>
          </p:cNvPicPr>
          <p:nvPr/>
        </p:nvPicPr>
        <p:blipFill>
          <a:blip r:embed="rId5"/>
          <a:stretch>
            <a:fillRect/>
          </a:stretch>
        </p:blipFill>
        <p:spPr>
          <a:xfrm>
            <a:off x="1185450" y="3612247"/>
            <a:ext cx="3551849" cy="2724892"/>
          </a:xfrm>
          <a:prstGeom prst="rect">
            <a:avLst/>
          </a:prstGeom>
        </p:spPr>
      </p:pic>
      <p:sp>
        <p:nvSpPr>
          <p:cNvPr id="8" name="Speech Bubble: Oval 7">
            <a:extLst>
              <a:ext uri="{FF2B5EF4-FFF2-40B4-BE49-F238E27FC236}">
                <a16:creationId xmlns:a16="http://schemas.microsoft.com/office/drawing/2014/main" id="{E2BCA96C-2ABE-8125-39BF-F0B413713C23}"/>
              </a:ext>
            </a:extLst>
          </p:cNvPr>
          <p:cNvSpPr/>
          <p:nvPr/>
        </p:nvSpPr>
        <p:spPr>
          <a:xfrm>
            <a:off x="4977115" y="2655291"/>
            <a:ext cx="7214885" cy="3961436"/>
          </a:xfrm>
          <a:prstGeom prst="wedgeEllipseCallout">
            <a:avLst>
              <a:gd name="adj1" fmla="val -66843"/>
              <a:gd name="adj2" fmla="val -938"/>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panose="020F0502020204030204" pitchFamily="34" charset="0"/>
              <a:cs typeface="Calibri" panose="020F0502020204030204" pitchFamily="34" charset="0"/>
            </a:endParaRPr>
          </a:p>
          <a:p>
            <a:pPr algn="ctr"/>
            <a:endParaRPr lang="en-US" sz="2000" dirty="0">
              <a:latin typeface="Calibri" panose="020F0502020204030204" pitchFamily="34" charset="0"/>
              <a:cs typeface="Calibri" panose="020F0502020204030204" pitchFamily="34" charset="0"/>
            </a:endParaRPr>
          </a:p>
          <a:p>
            <a:pPr algn="ctr"/>
            <a:r>
              <a:rPr lang="en-US" sz="2000" dirty="0">
                <a:latin typeface="Calibri" panose="020F0502020204030204" pitchFamily="34" charset="0"/>
                <a:cs typeface="Calibri" panose="020F0502020204030204" pitchFamily="34" charset="0"/>
              </a:rPr>
              <a:t>My religion personally has always been strong and I have always known what I believe in.  I don’t overcomplicated things.  When I saw other pilgrims struggling that changed me.  I wasn’t going to change what I believe but I didn’t like seeing them at conflict with themselves and what they believe.  I wished I could give them a piece of me so their minds would be opened up and they would be at peace.</a:t>
            </a:r>
          </a:p>
          <a:p>
            <a:pPr algn="ctr"/>
            <a:r>
              <a:rPr lang="en-US" sz="2000" dirty="0">
                <a:latin typeface="Calibri" panose="020F0502020204030204" pitchFamily="34" charset="0"/>
                <a:cs typeface="Calibri" panose="020F0502020204030204" pitchFamily="34" charset="0"/>
              </a:rPr>
              <a:t>Harry form the Traitors </a:t>
            </a:r>
            <a:endParaRPr lang="en-GB" sz="2000" dirty="0">
              <a:latin typeface="Calibri" panose="020F0502020204030204" pitchFamily="34" charset="0"/>
              <a:cs typeface="Calibri" panose="020F0502020204030204" pitchFamily="34" charset="0"/>
            </a:endParaRPr>
          </a:p>
          <a:p>
            <a:pPr algn="ctr"/>
            <a:endParaRPr lang="en-GB" dirty="0"/>
          </a:p>
        </p:txBody>
      </p:sp>
    </p:spTree>
    <p:extLst>
      <p:ext uri="{BB962C8B-B14F-4D97-AF65-F5344CB8AC3E}">
        <p14:creationId xmlns:p14="http://schemas.microsoft.com/office/powerpoint/2010/main" val="418768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4E714A-1A11-0833-A238-A15C28129554}"/>
              </a:ext>
            </a:extLst>
          </p:cNvPr>
          <p:cNvSpPr>
            <a:spLocks noGrp="1"/>
          </p:cNvSpPr>
          <p:nvPr>
            <p:ph type="title"/>
          </p:nvPr>
        </p:nvSpPr>
        <p:spPr>
          <a:xfrm>
            <a:off x="703400" y="908651"/>
            <a:ext cx="3620882" cy="3640345"/>
          </a:xfrm>
        </p:spPr>
        <p:txBody>
          <a:bodyPr vert="horz" lIns="91440" tIns="45720" rIns="91440" bIns="45720" rtlCol="0" anchor="t">
            <a:normAutofit/>
          </a:bodyPr>
          <a:lstStyle/>
          <a:p>
            <a:r>
              <a:rPr lang="en-US" dirty="0"/>
              <a:t>Reflexivity and positionality</a:t>
            </a:r>
            <a:br>
              <a:rPr lang="en-US" dirty="0"/>
            </a:br>
            <a:endParaRPr lang="en-US" dirty="0"/>
          </a:p>
        </p:txBody>
      </p:sp>
      <p:cxnSp>
        <p:nvCxnSpPr>
          <p:cNvPr id="24" name="Straight Connector 2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EF7ABD21-6102-0435-142F-A298C5F0DAB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rcRect l="3980" r="10945" b="-2"/>
          <a:stretch>
            <a:fillRect/>
          </a:stretch>
        </p:blipFill>
        <p:spPr>
          <a:xfrm>
            <a:off x="4876158" y="10"/>
            <a:ext cx="7315841" cy="6857990"/>
          </a:xfrm>
          <a:prstGeom prst="rect">
            <a:avLst/>
          </a:prstGeom>
        </p:spPr>
      </p:pic>
    </p:spTree>
    <p:extLst>
      <p:ext uri="{BB962C8B-B14F-4D97-AF65-F5344CB8AC3E}">
        <p14:creationId xmlns:p14="http://schemas.microsoft.com/office/powerpoint/2010/main" val="101818943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180B-264B-4617-32FB-57E3EB7492B1}"/>
              </a:ext>
            </a:extLst>
          </p:cNvPr>
          <p:cNvSpPr>
            <a:spLocks noGrp="1"/>
          </p:cNvSpPr>
          <p:nvPr>
            <p:ph type="title"/>
          </p:nvPr>
        </p:nvSpPr>
        <p:spPr/>
        <p:txBody>
          <a:bodyPr>
            <a:normAutofit/>
          </a:bodyPr>
          <a:lstStyle/>
          <a:p>
            <a:r>
              <a:rPr lang="en-US" sz="3200" dirty="0"/>
              <a:t>Pupil’s applying knowledge of worldview Positionality</a:t>
            </a:r>
            <a:endParaRPr lang="en-GB" sz="3200" dirty="0"/>
          </a:p>
        </p:txBody>
      </p:sp>
      <p:sp>
        <p:nvSpPr>
          <p:cNvPr id="3" name="Content Placeholder 2">
            <a:extLst>
              <a:ext uri="{FF2B5EF4-FFF2-40B4-BE49-F238E27FC236}">
                <a16:creationId xmlns:a16="http://schemas.microsoft.com/office/drawing/2014/main" id="{0F6CEAF8-0208-F633-C408-5FA9BAC2DA9A}"/>
              </a:ext>
            </a:extLst>
          </p:cNvPr>
          <p:cNvSpPr>
            <a:spLocks noGrp="1"/>
          </p:cNvSpPr>
          <p:nvPr>
            <p:ph idx="1"/>
          </p:nvPr>
        </p:nvSpPr>
        <p:spPr/>
        <p:txBody>
          <a:bodyPr/>
          <a:lstStyle/>
          <a:p>
            <a:endParaRPr lang="en-GB"/>
          </a:p>
        </p:txBody>
      </p:sp>
      <p:pic>
        <p:nvPicPr>
          <p:cNvPr id="4" name="Content Placeholder 6" descr="A page of a paper with a person in a hat&#10;&#10;Description automatically generated">
            <a:extLst>
              <a:ext uri="{FF2B5EF4-FFF2-40B4-BE49-F238E27FC236}">
                <a16:creationId xmlns:a16="http://schemas.microsoft.com/office/drawing/2014/main" id="{87F1BB3D-4F34-0E2B-56DB-665AE9E4D9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045465" y="2209868"/>
            <a:ext cx="5133369" cy="3850026"/>
          </a:xfrm>
          <a:prstGeom prst="rect">
            <a:avLst/>
          </a:prstGeom>
        </p:spPr>
      </p:pic>
      <p:pic>
        <p:nvPicPr>
          <p:cNvPr id="5" name="Picture 4" descr="A paper with writing on it&#10;&#10;Description automatically generated">
            <a:extLst>
              <a:ext uri="{FF2B5EF4-FFF2-40B4-BE49-F238E27FC236}">
                <a16:creationId xmlns:a16="http://schemas.microsoft.com/office/drawing/2014/main" id="{BF66DEE4-1F00-0B0B-8696-D122CEFB32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6878130" y="2175317"/>
            <a:ext cx="5272268" cy="3954201"/>
          </a:xfrm>
          <a:prstGeom prst="rect">
            <a:avLst/>
          </a:prstGeom>
        </p:spPr>
      </p:pic>
      <p:pic>
        <p:nvPicPr>
          <p:cNvPr id="6" name="Content Placeholder 4">
            <a:extLst>
              <a:ext uri="{FF2B5EF4-FFF2-40B4-BE49-F238E27FC236}">
                <a16:creationId xmlns:a16="http://schemas.microsoft.com/office/drawing/2014/main" id="{05A05A20-9B7A-0154-5050-3B5934358F0A}"/>
              </a:ext>
            </a:extLst>
          </p:cNvPr>
          <p:cNvPicPr>
            <a:picLocks noChangeAspect="1"/>
          </p:cNvPicPr>
          <p:nvPr/>
        </p:nvPicPr>
        <p:blipFill>
          <a:blip r:embed="rId5" cstate="email">
            <a:extLst>
              <a:ext uri="{28A0092B-C50C-407E-A947-70E740481C1C}">
                <a14:useLocalDpi xmlns:a14="http://schemas.microsoft.com/office/drawing/2010/main"/>
              </a:ext>
            </a:extLst>
          </a:blip>
          <a:srcRect b="-2"/>
          <a:stretch>
            <a:fillRect/>
          </a:stretch>
        </p:blipFill>
        <p:spPr>
          <a:xfrm>
            <a:off x="943709" y="2940202"/>
            <a:ext cx="2500354" cy="2343873"/>
          </a:xfrm>
          <a:prstGeom prst="rect">
            <a:avLst/>
          </a:prstGeom>
        </p:spPr>
      </p:pic>
    </p:spTree>
    <p:extLst>
      <p:ext uri="{BB962C8B-B14F-4D97-AF65-F5344CB8AC3E}">
        <p14:creationId xmlns:p14="http://schemas.microsoft.com/office/powerpoint/2010/main" val="2065771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86625-3CCD-8B98-DBA5-A203DB13BB79}"/>
              </a:ext>
            </a:extLst>
          </p:cNvPr>
          <p:cNvSpPr>
            <a:spLocks noGrp="1"/>
          </p:cNvSpPr>
          <p:nvPr>
            <p:ph type="title"/>
          </p:nvPr>
        </p:nvSpPr>
        <p:spPr/>
        <p:txBody>
          <a:bodyPr/>
          <a:lstStyle/>
          <a:p>
            <a:r>
              <a:rPr lang="en-US" dirty="0"/>
              <a:t>Dialogue</a:t>
            </a:r>
            <a:endParaRPr lang="en-GB" dirty="0"/>
          </a:p>
        </p:txBody>
      </p:sp>
      <p:sp>
        <p:nvSpPr>
          <p:cNvPr id="3" name="Content Placeholder 2">
            <a:extLst>
              <a:ext uri="{FF2B5EF4-FFF2-40B4-BE49-F238E27FC236}">
                <a16:creationId xmlns:a16="http://schemas.microsoft.com/office/drawing/2014/main" id="{C5609CDD-DD0B-CEA0-DAE6-77EDD83D0A3D}"/>
              </a:ext>
            </a:extLst>
          </p:cNvPr>
          <p:cNvSpPr>
            <a:spLocks noGrp="1"/>
          </p:cNvSpPr>
          <p:nvPr>
            <p:ph idx="1"/>
          </p:nvPr>
        </p:nvSpPr>
        <p:spPr>
          <a:xfrm>
            <a:off x="700634" y="1817717"/>
            <a:ext cx="10691265" cy="3739896"/>
          </a:xfrm>
        </p:spPr>
        <p:txBody>
          <a:bodyPr/>
          <a:lstStyle/>
          <a:p>
            <a:pPr marL="0" indent="0" algn="ctr">
              <a:buNone/>
            </a:pPr>
            <a:r>
              <a:rPr lang="en-US" sz="2800" dirty="0">
                <a:solidFill>
                  <a:srgbClr val="FF0000"/>
                </a:solidFill>
                <a:latin typeface="Letter-join No-Lead 34" panose="02000503000000020003" pitchFamily="50" charset="0"/>
              </a:rPr>
              <a:t>The willingness to enter into dialogue, to learn, share and be open to reflexivity of the pilgrim’s own positionality</a:t>
            </a:r>
          </a:p>
          <a:p>
            <a:endParaRPr lang="en-GB" dirty="0"/>
          </a:p>
        </p:txBody>
      </p:sp>
      <p:sp>
        <p:nvSpPr>
          <p:cNvPr id="4" name="Rectangle 3" descr="Chat">
            <a:extLst>
              <a:ext uri="{FF2B5EF4-FFF2-40B4-BE49-F238E27FC236}">
                <a16:creationId xmlns:a16="http://schemas.microsoft.com/office/drawing/2014/main" id="{334B905B-3D3F-85B0-9783-1A688B917367}"/>
              </a:ext>
            </a:extLst>
          </p:cNvPr>
          <p:cNvSpPr/>
          <p:nvPr/>
        </p:nvSpPr>
        <p:spPr>
          <a:xfrm>
            <a:off x="3297329" y="757651"/>
            <a:ext cx="1060066" cy="106006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pic>
        <p:nvPicPr>
          <p:cNvPr id="5" name="Picture 4">
            <a:extLst>
              <a:ext uri="{FF2B5EF4-FFF2-40B4-BE49-F238E27FC236}">
                <a16:creationId xmlns:a16="http://schemas.microsoft.com/office/drawing/2014/main" id="{22E554A1-78EA-34AC-BBA9-A3F0DB86288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47856" y="2923912"/>
            <a:ext cx="4736135" cy="3537018"/>
          </a:xfrm>
          <a:prstGeom prst="rect">
            <a:avLst/>
          </a:prstGeom>
        </p:spPr>
      </p:pic>
    </p:spTree>
    <p:extLst>
      <p:ext uri="{BB962C8B-B14F-4D97-AF65-F5344CB8AC3E}">
        <p14:creationId xmlns:p14="http://schemas.microsoft.com/office/powerpoint/2010/main" val="42561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A40CDEE-20FF-0D80-B278-1A42E4B78F3F}"/>
              </a:ext>
            </a:extLst>
          </p:cNvPr>
          <p:cNvSpPr>
            <a:spLocks noGrp="1"/>
          </p:cNvSpPr>
          <p:nvPr>
            <p:ph type="title"/>
          </p:nvPr>
        </p:nvSpPr>
        <p:spPr>
          <a:xfrm>
            <a:off x="6696186" y="909637"/>
            <a:ext cx="4800600" cy="1307592"/>
          </a:xfrm>
        </p:spPr>
        <p:txBody>
          <a:bodyPr>
            <a:normAutofit/>
          </a:bodyPr>
          <a:lstStyle/>
          <a:p>
            <a:pPr>
              <a:lnSpc>
                <a:spcPct val="90000"/>
              </a:lnSpc>
            </a:pPr>
            <a:r>
              <a:rPr lang="en-US" sz="2800">
                <a:latin typeface="Letter-join No-Lead 34" panose="02000503000000020003" pitchFamily="50" charset="0"/>
              </a:rPr>
              <a:t>Considering if dialogue needs to be about faith or experience</a:t>
            </a:r>
            <a:endParaRPr lang="en-GB" sz="2800">
              <a:latin typeface="Letter-join No-Lead 34" panose="02000503000000020003" pitchFamily="50" charset="0"/>
            </a:endParaRPr>
          </a:p>
        </p:txBody>
      </p:sp>
      <p:pic>
        <p:nvPicPr>
          <p:cNvPr id="7" name="Picture 6">
            <a:extLst>
              <a:ext uri="{FF2B5EF4-FFF2-40B4-BE49-F238E27FC236}">
                <a16:creationId xmlns:a16="http://schemas.microsoft.com/office/drawing/2014/main" id="{E122CB37-1AC6-590B-6D59-0BFBBD3435D4}"/>
              </a:ext>
            </a:extLst>
          </p:cNvPr>
          <p:cNvPicPr>
            <a:picLocks noChangeAspect="1"/>
          </p:cNvPicPr>
          <p:nvPr/>
        </p:nvPicPr>
        <p:blipFill>
          <a:blip r:embed="rId3" cstate="email">
            <a:extLst>
              <a:ext uri="{28A0092B-C50C-407E-A947-70E740481C1C}">
                <a14:useLocalDpi xmlns:a14="http://schemas.microsoft.com/office/drawing/2010/main"/>
              </a:ext>
            </a:extLst>
          </a:blip>
          <a:srcRect r="-1"/>
          <a:stretch>
            <a:fillRect/>
          </a:stretch>
        </p:blipFill>
        <p:spPr>
          <a:xfrm>
            <a:off x="20" y="10"/>
            <a:ext cx="6044164" cy="6857990"/>
          </a:xfrm>
          <a:prstGeom prst="rect">
            <a:avLst/>
          </a:prstGeom>
        </p:spPr>
      </p:pic>
      <p:cxnSp>
        <p:nvCxnSpPr>
          <p:cNvPr id="14" name="Straight Connector 13">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53271B7B-46F0-CA7F-61B1-C3862D9A2FFE}"/>
              </a:ext>
            </a:extLst>
          </p:cNvPr>
          <p:cNvSpPr>
            <a:spLocks noGrp="1"/>
          </p:cNvSpPr>
          <p:nvPr>
            <p:ph idx="1"/>
          </p:nvPr>
        </p:nvSpPr>
        <p:spPr>
          <a:xfrm>
            <a:off x="6696186" y="2221992"/>
            <a:ext cx="4800600" cy="3739896"/>
          </a:xfrm>
        </p:spPr>
        <p:txBody>
          <a:bodyPr>
            <a:normAutofit/>
          </a:bodyPr>
          <a:lstStyle/>
          <a:p>
            <a:pPr marL="0" indent="0" algn="ctr">
              <a:buNone/>
            </a:pPr>
            <a:r>
              <a:rPr lang="en-US" sz="2800" dirty="0">
                <a:solidFill>
                  <a:srgbClr val="7030A0"/>
                </a:solidFill>
                <a:latin typeface="Letter-join No-Lead 34" panose="02000503000000020003" pitchFamily="50" charset="0"/>
              </a:rPr>
              <a:t> </a:t>
            </a:r>
            <a:r>
              <a:rPr lang="en-US" sz="2800" b="1" dirty="0">
                <a:solidFill>
                  <a:srgbClr val="7030A0"/>
                </a:solidFill>
                <a:latin typeface="Letter-join No-Lead 34" panose="02000503000000020003" pitchFamily="50" charset="0"/>
              </a:rPr>
              <a:t>"To one who has faith, no </a:t>
            </a:r>
          </a:p>
          <a:p>
            <a:pPr marL="0" indent="0" algn="ctr">
              <a:buNone/>
            </a:pPr>
            <a:r>
              <a:rPr lang="en-US" sz="2800" b="1" dirty="0">
                <a:solidFill>
                  <a:srgbClr val="7030A0"/>
                </a:solidFill>
                <a:latin typeface="Letter-join No-Lead 34" panose="02000503000000020003" pitchFamily="50" charset="0"/>
              </a:rPr>
              <a:t>explanation is necessary. To </a:t>
            </a:r>
          </a:p>
          <a:p>
            <a:pPr marL="0" indent="0" algn="ctr">
              <a:buNone/>
            </a:pPr>
            <a:r>
              <a:rPr lang="en-US" sz="2800" b="1" dirty="0">
                <a:solidFill>
                  <a:srgbClr val="7030A0"/>
                </a:solidFill>
                <a:latin typeface="Letter-join No-Lead 34" panose="02000503000000020003" pitchFamily="50" charset="0"/>
              </a:rPr>
              <a:t>one  without  faith, </a:t>
            </a:r>
          </a:p>
          <a:p>
            <a:pPr marL="0" indent="0" algn="ctr">
              <a:buNone/>
            </a:pPr>
            <a:r>
              <a:rPr lang="en-US" sz="2800" b="1" dirty="0">
                <a:solidFill>
                  <a:srgbClr val="7030A0"/>
                </a:solidFill>
                <a:latin typeface="Letter-join No-Lead 34" panose="02000503000000020003" pitchFamily="50" charset="0"/>
              </a:rPr>
              <a:t>no explanation is possible"</a:t>
            </a:r>
            <a:r>
              <a:rPr lang="en-US" sz="2800" dirty="0">
                <a:solidFill>
                  <a:srgbClr val="7030A0"/>
                </a:solidFill>
                <a:latin typeface="Letter-join No-Lead 34" panose="02000503000000020003" pitchFamily="50" charset="0"/>
              </a:rPr>
              <a:t> </a:t>
            </a:r>
          </a:p>
          <a:p>
            <a:pPr marL="0" indent="0" algn="ctr">
              <a:buNone/>
            </a:pPr>
            <a:r>
              <a:rPr lang="en-US" sz="2800" b="1" dirty="0">
                <a:solidFill>
                  <a:srgbClr val="7030A0"/>
                </a:solidFill>
                <a:latin typeface="Letter-join No-Lead 34" panose="02000503000000020003" pitchFamily="50" charset="0"/>
              </a:rPr>
              <a:t>Thomas Aquinas</a:t>
            </a:r>
            <a:endParaRPr lang="en-GB" sz="2800" dirty="0">
              <a:solidFill>
                <a:srgbClr val="7030A0"/>
              </a:solidFill>
              <a:latin typeface="Letter-join No-Lead 34" panose="02000503000000020003" pitchFamily="50" charset="0"/>
            </a:endParaRPr>
          </a:p>
        </p:txBody>
      </p:sp>
      <p:cxnSp>
        <p:nvCxnSpPr>
          <p:cNvPr id="16" name="Straight Connector 15">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5153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EF255-ED3C-2E33-C4BF-09B4CA75E23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22F9A5D-06D5-EBA0-0FEE-B109C855E51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4F0EABC-F4F0-950A-E5AF-2A8F19A8C6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100" y="127322"/>
            <a:ext cx="4927551" cy="6452574"/>
          </a:xfrm>
          <a:prstGeom prst="rect">
            <a:avLst/>
          </a:prstGeom>
        </p:spPr>
      </p:pic>
      <p:pic>
        <p:nvPicPr>
          <p:cNvPr id="5" name="Picture 2">
            <a:extLst>
              <a:ext uri="{FF2B5EF4-FFF2-40B4-BE49-F238E27FC236}">
                <a16:creationId xmlns:a16="http://schemas.microsoft.com/office/drawing/2014/main" id="{60898AF3-C353-A078-120C-AA0FD81B240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08203" y="305010"/>
            <a:ext cx="4636411" cy="6181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1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D8F72-8A4D-374F-21FE-F85B505B6C62}"/>
              </a:ext>
            </a:extLst>
          </p:cNvPr>
          <p:cNvSpPr>
            <a:spLocks noGrp="1"/>
          </p:cNvSpPr>
          <p:nvPr>
            <p:ph type="title"/>
          </p:nvPr>
        </p:nvSpPr>
        <p:spPr/>
        <p:txBody>
          <a:bodyPr/>
          <a:lstStyle/>
          <a:p>
            <a:r>
              <a:rPr lang="en-US" dirty="0"/>
              <a:t>Experience </a:t>
            </a:r>
            <a:endParaRPr lang="en-GB" dirty="0"/>
          </a:p>
        </p:txBody>
      </p:sp>
      <p:sp>
        <p:nvSpPr>
          <p:cNvPr id="3" name="Content Placeholder 2">
            <a:extLst>
              <a:ext uri="{FF2B5EF4-FFF2-40B4-BE49-F238E27FC236}">
                <a16:creationId xmlns:a16="http://schemas.microsoft.com/office/drawing/2014/main" id="{42674996-D9D4-E90C-B846-F44998126557}"/>
              </a:ext>
            </a:extLst>
          </p:cNvPr>
          <p:cNvSpPr>
            <a:spLocks noGrp="1"/>
          </p:cNvSpPr>
          <p:nvPr>
            <p:ph idx="1"/>
          </p:nvPr>
        </p:nvSpPr>
        <p:spPr>
          <a:xfrm>
            <a:off x="700634" y="1852094"/>
            <a:ext cx="10691265" cy="3739896"/>
          </a:xfrm>
        </p:spPr>
        <p:txBody>
          <a:bodyPr/>
          <a:lstStyle/>
          <a:p>
            <a:pPr marL="0" indent="0" algn="ctr">
              <a:buNone/>
            </a:pPr>
            <a:r>
              <a:rPr lang="en-US" sz="2800" dirty="0">
                <a:solidFill>
                  <a:srgbClr val="FF0000"/>
                </a:solidFill>
                <a:latin typeface="Letter-join No-Lead 34" panose="02000503000000020003" pitchFamily="50" charset="0"/>
              </a:rPr>
              <a:t>Does the expected happen?  Are there surprises along the way because of the pilgrim’s encounter and dialogue</a:t>
            </a:r>
            <a:r>
              <a:rPr lang="en-US" dirty="0"/>
              <a:t>?</a:t>
            </a:r>
          </a:p>
          <a:p>
            <a:endParaRPr lang="en-GB" dirty="0"/>
          </a:p>
        </p:txBody>
      </p:sp>
      <p:sp>
        <p:nvSpPr>
          <p:cNvPr id="4" name="Rectangle 3" descr="Handshake">
            <a:extLst>
              <a:ext uri="{FF2B5EF4-FFF2-40B4-BE49-F238E27FC236}">
                <a16:creationId xmlns:a16="http://schemas.microsoft.com/office/drawing/2014/main" id="{B4214AAF-CEEE-8668-BF67-58DC95DCCC81}"/>
              </a:ext>
            </a:extLst>
          </p:cNvPr>
          <p:cNvSpPr/>
          <p:nvPr/>
        </p:nvSpPr>
        <p:spPr>
          <a:xfrm>
            <a:off x="3632995" y="757651"/>
            <a:ext cx="1060066" cy="106006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pic>
        <p:nvPicPr>
          <p:cNvPr id="5" name="Picture 4">
            <a:extLst>
              <a:ext uri="{FF2B5EF4-FFF2-40B4-BE49-F238E27FC236}">
                <a16:creationId xmlns:a16="http://schemas.microsoft.com/office/drawing/2014/main" id="{F13FFA4F-1748-04A0-F2ED-8FDBF03534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47758" y="3429000"/>
            <a:ext cx="4069883" cy="3039450"/>
          </a:xfrm>
          <a:prstGeom prst="rect">
            <a:avLst/>
          </a:prstGeom>
        </p:spPr>
      </p:pic>
      <p:pic>
        <p:nvPicPr>
          <p:cNvPr id="6" name="Picture 5">
            <a:extLst>
              <a:ext uri="{FF2B5EF4-FFF2-40B4-BE49-F238E27FC236}">
                <a16:creationId xmlns:a16="http://schemas.microsoft.com/office/drawing/2014/main" id="{8C868C0D-25A9-0749-0F5E-F0B0E84E52CA}"/>
              </a:ext>
            </a:extLst>
          </p:cNvPr>
          <p:cNvPicPr>
            <a:picLocks noChangeAspect="1"/>
          </p:cNvPicPr>
          <p:nvPr/>
        </p:nvPicPr>
        <p:blipFill>
          <a:blip r:embed="rId6"/>
          <a:stretch>
            <a:fillRect/>
          </a:stretch>
        </p:blipFill>
        <p:spPr>
          <a:xfrm>
            <a:off x="6484441" y="3541964"/>
            <a:ext cx="4069882" cy="2673205"/>
          </a:xfrm>
          <a:prstGeom prst="rect">
            <a:avLst/>
          </a:prstGeom>
        </p:spPr>
      </p:pic>
      <p:sp>
        <p:nvSpPr>
          <p:cNvPr id="7" name="Speech Bubble: Oval 6">
            <a:extLst>
              <a:ext uri="{FF2B5EF4-FFF2-40B4-BE49-F238E27FC236}">
                <a16:creationId xmlns:a16="http://schemas.microsoft.com/office/drawing/2014/main" id="{64246365-2C30-87FD-1CEC-BF5A2BEA40C5}"/>
              </a:ext>
            </a:extLst>
          </p:cNvPr>
          <p:cNvSpPr/>
          <p:nvPr/>
        </p:nvSpPr>
        <p:spPr>
          <a:xfrm>
            <a:off x="700633" y="3001686"/>
            <a:ext cx="6927084" cy="2346284"/>
          </a:xfrm>
          <a:prstGeom prst="wedgeEllipseCallout">
            <a:avLst>
              <a:gd name="adj1" fmla="val 37689"/>
              <a:gd name="adj2" fmla="val 5074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a:latin typeface="Letter-join No-Lead 34" panose="02000503000000020003" pitchFamily="50" charset="0"/>
              </a:rPr>
              <a:t>I had two or three religious experiences where the divine revealed itself to me.  It hasn’t happened since so I am deeply grateful. (Tom)</a:t>
            </a:r>
          </a:p>
        </p:txBody>
      </p:sp>
    </p:spTree>
    <p:extLst>
      <p:ext uri="{BB962C8B-B14F-4D97-AF65-F5344CB8AC3E}">
        <p14:creationId xmlns:p14="http://schemas.microsoft.com/office/powerpoint/2010/main" val="167835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83DA5-C2CD-0A1C-D5D1-89F58B02C129}"/>
              </a:ext>
            </a:extLst>
          </p:cNvPr>
          <p:cNvSpPr>
            <a:spLocks noGrp="1"/>
          </p:cNvSpPr>
          <p:nvPr>
            <p:ph type="title"/>
          </p:nvPr>
        </p:nvSpPr>
        <p:spPr>
          <a:xfrm>
            <a:off x="5248656" y="914400"/>
            <a:ext cx="6236208" cy="1307592"/>
          </a:xfrm>
        </p:spPr>
        <p:txBody>
          <a:bodyPr>
            <a:normAutofit/>
          </a:bodyPr>
          <a:lstStyle/>
          <a:p>
            <a:endParaRPr lang="en-GB"/>
          </a:p>
        </p:txBody>
      </p:sp>
      <p:pic>
        <p:nvPicPr>
          <p:cNvPr id="4" name="Picture 3" descr="A fence with trees in the background&#10;&#10;AI-generated content may be incorrect.">
            <a:extLst>
              <a:ext uri="{FF2B5EF4-FFF2-40B4-BE49-F238E27FC236}">
                <a16:creationId xmlns:a16="http://schemas.microsoft.com/office/drawing/2014/main" id="{8FC0B308-FC17-2E3B-B658-486ED88A098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0" y="-1"/>
            <a:ext cx="4663420" cy="6858001"/>
          </a:xfrm>
          <a:prstGeom prst="rect">
            <a:avLst/>
          </a:prstGeom>
        </p:spPr>
      </p:pic>
      <p:cxnSp>
        <p:nvCxnSpPr>
          <p:cNvPr id="14" name="Straight Connector 13">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C5FDBA7-B417-6F2E-4861-E33318522227}"/>
              </a:ext>
            </a:extLst>
          </p:cNvPr>
          <p:cNvSpPr>
            <a:spLocks noGrp="1"/>
          </p:cNvSpPr>
          <p:nvPr>
            <p:ph idx="1"/>
          </p:nvPr>
        </p:nvSpPr>
        <p:spPr>
          <a:xfrm>
            <a:off x="5248656" y="2221992"/>
            <a:ext cx="6236208" cy="3941064"/>
          </a:xfrm>
        </p:spPr>
        <p:txBody>
          <a:bodyPr>
            <a:normAutofit/>
          </a:bodyPr>
          <a:lstStyle/>
          <a:p>
            <a:endParaRPr lang="en-GB" dirty="0"/>
          </a:p>
        </p:txBody>
      </p:sp>
      <p:sp>
        <p:nvSpPr>
          <p:cNvPr id="5" name="Thought Bubble: Cloud 4">
            <a:extLst>
              <a:ext uri="{FF2B5EF4-FFF2-40B4-BE49-F238E27FC236}">
                <a16:creationId xmlns:a16="http://schemas.microsoft.com/office/drawing/2014/main" id="{6A1E101A-59E2-04B7-6FF4-2D21E0289DD7}"/>
              </a:ext>
            </a:extLst>
          </p:cNvPr>
          <p:cNvSpPr/>
          <p:nvPr/>
        </p:nvSpPr>
        <p:spPr>
          <a:xfrm>
            <a:off x="4560426" y="-92597"/>
            <a:ext cx="7442522" cy="6255653"/>
          </a:xfrm>
          <a:prstGeom prst="cloudCallout">
            <a:avLst>
              <a:gd name="adj1" fmla="val -49293"/>
              <a:gd name="adj2" fmla="val 51213"/>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Letter-join No-Lead 34" panose="02000503000000020003" pitchFamily="50" charset="0"/>
            </a:endParaRPr>
          </a:p>
          <a:p>
            <a:pPr algn="ctr"/>
            <a:r>
              <a:rPr lang="en-US" sz="2400" dirty="0">
                <a:latin typeface="Letter-join No-Lead 34" panose="02000503000000020003" pitchFamily="50" charset="0"/>
              </a:rPr>
              <a:t>As someone who isn’t religious, but raised in a Christian family, visiting the Holy Land was about connecting stories from the Bible to a physical place and putting them into context.  Sitting in the peace of the Garden of Gethsemane, surrounded by ancient olive trees, made me feel connected to the past and the reality of those stories,  This Triggered a deep thinking about my own faith.</a:t>
            </a:r>
          </a:p>
          <a:p>
            <a:pPr algn="ctr"/>
            <a:r>
              <a:rPr lang="en-US" sz="2400" dirty="0">
                <a:latin typeface="Letter-join No-Lead 34" panose="02000503000000020003" pitchFamily="50" charset="0"/>
              </a:rPr>
              <a:t>Nikki</a:t>
            </a:r>
            <a:endParaRPr lang="en-GB" sz="2400" dirty="0">
              <a:latin typeface="Letter-join No-Lead 34" panose="02000503000000020003" pitchFamily="50" charset="0"/>
            </a:endParaRPr>
          </a:p>
        </p:txBody>
      </p:sp>
    </p:spTree>
    <p:extLst>
      <p:ext uri="{BB962C8B-B14F-4D97-AF65-F5344CB8AC3E}">
        <p14:creationId xmlns:p14="http://schemas.microsoft.com/office/powerpoint/2010/main" val="156551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3B4730-44BA-83DA-A8F9-B87A7E2E71A7}"/>
              </a:ext>
            </a:extLst>
          </p:cNvPr>
          <p:cNvSpPr>
            <a:spLocks noGrp="1"/>
          </p:cNvSpPr>
          <p:nvPr>
            <p:ph type="title"/>
          </p:nvPr>
        </p:nvSpPr>
        <p:spPr>
          <a:xfrm>
            <a:off x="704088" y="914400"/>
            <a:ext cx="3799763" cy="1473200"/>
          </a:xfrm>
        </p:spPr>
        <p:txBody>
          <a:bodyPr>
            <a:normAutofit/>
          </a:bodyPr>
          <a:lstStyle/>
          <a:p>
            <a:pPr>
              <a:lnSpc>
                <a:spcPct val="90000"/>
              </a:lnSpc>
            </a:pPr>
            <a:r>
              <a:rPr lang="en-US" sz="3300"/>
              <a:t>Making links to spiritual development</a:t>
            </a:r>
            <a:endParaRPr lang="en-GB" sz="3300"/>
          </a:p>
        </p:txBody>
      </p:sp>
      <p:cxnSp>
        <p:nvCxnSpPr>
          <p:cNvPr id="11" name="Straight Connector 10">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09F976-519D-DC00-F8A9-0B66FFB3B525}"/>
              </a:ext>
            </a:extLst>
          </p:cNvPr>
          <p:cNvSpPr>
            <a:spLocks noGrp="1"/>
          </p:cNvSpPr>
          <p:nvPr>
            <p:ph idx="1"/>
          </p:nvPr>
        </p:nvSpPr>
        <p:spPr>
          <a:xfrm>
            <a:off x="704088" y="2387600"/>
            <a:ext cx="3799763" cy="3767328"/>
          </a:xfrm>
        </p:spPr>
        <p:txBody>
          <a:bodyPr>
            <a:normAutofit/>
          </a:bodyPr>
          <a:lstStyle/>
          <a:p>
            <a:r>
              <a:rPr lang="en-US" sz="2400" b="1" dirty="0">
                <a:latin typeface="Letter-join No-Lead 34" panose="02000503000000020003" pitchFamily="50" charset="0"/>
              </a:rPr>
              <a:t>‘Spirituality is ‘relational consciousness’ whereby individuals relate to self, others, the world around them and to a divine other’ </a:t>
            </a:r>
          </a:p>
          <a:p>
            <a:pPr algn="ctr"/>
            <a:r>
              <a:rPr lang="en-US" sz="2400" b="1" dirty="0">
                <a:latin typeface="Letter-join No-Lead 34" panose="02000503000000020003" pitchFamily="50" charset="0"/>
              </a:rPr>
              <a:t>Rebecca Nye </a:t>
            </a:r>
            <a:r>
              <a:rPr lang="en-US" sz="2400" dirty="0">
                <a:latin typeface="Letter-join No-Lead 34" panose="02000503000000020003" pitchFamily="50" charset="0"/>
              </a:rPr>
              <a:t> </a:t>
            </a:r>
          </a:p>
          <a:p>
            <a:endParaRPr lang="en-GB" dirty="0"/>
          </a:p>
        </p:txBody>
      </p:sp>
      <p:pic>
        <p:nvPicPr>
          <p:cNvPr id="4" name="Picture 3">
            <a:extLst>
              <a:ext uri="{FF2B5EF4-FFF2-40B4-BE49-F238E27FC236}">
                <a16:creationId xmlns:a16="http://schemas.microsoft.com/office/drawing/2014/main" id="{762CF9A7-754F-6D83-4833-18467DFDC601}"/>
              </a:ext>
            </a:extLst>
          </p:cNvPr>
          <p:cNvPicPr>
            <a:picLocks noChangeAspect="1"/>
          </p:cNvPicPr>
          <p:nvPr/>
        </p:nvPicPr>
        <p:blipFill>
          <a:blip r:embed="rId3" cstate="email">
            <a:extLst>
              <a:ext uri="{28A0092B-C50C-407E-A947-70E740481C1C}">
                <a14:useLocalDpi xmlns:a14="http://schemas.microsoft.com/office/drawing/2010/main"/>
              </a:ext>
            </a:extLst>
          </a:blip>
          <a:srcRect b="-1"/>
          <a:stretch>
            <a:fillRect/>
          </a:stretch>
        </p:blipFill>
        <p:spPr>
          <a:xfrm>
            <a:off x="4981575" y="735286"/>
            <a:ext cx="6495042" cy="5419642"/>
          </a:xfrm>
          <a:prstGeom prst="rect">
            <a:avLst/>
          </a:prstGeom>
        </p:spPr>
      </p:pic>
    </p:spTree>
    <p:extLst>
      <p:ext uri="{BB962C8B-B14F-4D97-AF65-F5344CB8AC3E}">
        <p14:creationId xmlns:p14="http://schemas.microsoft.com/office/powerpoint/2010/main" val="205814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142E3-F7C0-6C59-1800-162E2D359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B2D6A-7DE5-175C-3F1A-765DBD5B8523}"/>
              </a:ext>
            </a:extLst>
          </p:cNvPr>
          <p:cNvSpPr>
            <a:spLocks noGrp="1"/>
          </p:cNvSpPr>
          <p:nvPr>
            <p:ph type="title"/>
          </p:nvPr>
        </p:nvSpPr>
        <p:spPr/>
        <p:txBody>
          <a:bodyPr>
            <a:normAutofit fontScale="90000"/>
          </a:bodyPr>
          <a:lstStyle/>
          <a:p>
            <a:r>
              <a:rPr lang="en-US" dirty="0">
                <a:latin typeface="Letter-join No-Lead 34" panose="02000503000000020003" pitchFamily="50" charset="0"/>
              </a:rPr>
              <a:t>Pilgrimage – do we always know that we are doing it?</a:t>
            </a:r>
            <a:endParaRPr lang="en-GB" dirty="0">
              <a:latin typeface="Letter-join No-Lead 34" panose="02000503000000020003" pitchFamily="50" charset="0"/>
            </a:endParaRPr>
          </a:p>
        </p:txBody>
      </p:sp>
      <p:graphicFrame>
        <p:nvGraphicFramePr>
          <p:cNvPr id="5" name="Content Placeholder 2">
            <a:extLst>
              <a:ext uri="{FF2B5EF4-FFF2-40B4-BE49-F238E27FC236}">
                <a16:creationId xmlns:a16="http://schemas.microsoft.com/office/drawing/2014/main" id="{7B34E278-D164-B45D-1D93-05EF8FA3CFD5}"/>
              </a:ext>
            </a:extLst>
          </p:cNvPr>
          <p:cNvGraphicFramePr>
            <a:graphicFrameLocks noGrp="1"/>
          </p:cNvGraphicFramePr>
          <p:nvPr>
            <p:ph idx="1"/>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634839"/>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1304</Words>
  <Application>Microsoft Macintosh PowerPoint</Application>
  <PresentationFormat>Widescreen</PresentationFormat>
  <Paragraphs>108</Paragraphs>
  <Slides>18</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Calibri</vt:lpstr>
      <vt:lpstr>Calisto MT</vt:lpstr>
      <vt:lpstr>Letter-join No-Lead 34</vt:lpstr>
      <vt:lpstr>Univers Condensed</vt:lpstr>
      <vt:lpstr>ChronicleVTI</vt:lpstr>
      <vt:lpstr>Pilgrimage  Praying with your feet? </vt:lpstr>
      <vt:lpstr>What do you think of when someone mentions pilgrimage?</vt:lpstr>
      <vt:lpstr>Think about when you talk about pilgrimage…</vt:lpstr>
      <vt:lpstr>What is pilgrimage about?</vt:lpstr>
      <vt:lpstr>Encounter </vt:lpstr>
      <vt:lpstr>What did the pilgrims feel?</vt:lpstr>
      <vt:lpstr>PowerPoint Presentation</vt:lpstr>
      <vt:lpstr>Sometimes encounter can cause ‘worldview shock’</vt:lpstr>
      <vt:lpstr>Self Knowledge </vt:lpstr>
      <vt:lpstr>Reflexivity and positionality </vt:lpstr>
      <vt:lpstr>Pupil’s applying knowledge of worldview Positionality</vt:lpstr>
      <vt:lpstr>Dialogue</vt:lpstr>
      <vt:lpstr>Considering if dialogue needs to be about faith or experience</vt:lpstr>
      <vt:lpstr>PowerPoint Presentation</vt:lpstr>
      <vt:lpstr>Experience </vt:lpstr>
      <vt:lpstr>PowerPoint Presentation</vt:lpstr>
      <vt:lpstr>Making links to spiritual development</vt:lpstr>
      <vt:lpstr>Pilgrimage – do we always know that we are doing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Freeman</dc:creator>
  <cp:lastModifiedBy>Ed Pawson</cp:lastModifiedBy>
  <cp:revision>8</cp:revision>
  <dcterms:created xsi:type="dcterms:W3CDTF">2025-10-12T09:23:57Z</dcterms:created>
  <dcterms:modified xsi:type="dcterms:W3CDTF">2025-10-16T07:59:46Z</dcterms:modified>
</cp:coreProperties>
</file>