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5"/>
  </p:normalViewPr>
  <p:slideViewPr>
    <p:cSldViewPr snapToGrid="0" snapToObjects="1">
      <p:cViewPr varScale="1">
        <p:scale>
          <a:sx n="120" d="100"/>
          <a:sy n="120" d="100"/>
        </p:scale>
        <p:origin x="19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294927-68C5-4DDA-8E56-59D3DA46089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CD7A1C5-6629-441A-91E3-643BEC41849D}">
      <dgm:prSet/>
      <dgm:spPr/>
      <dgm:t>
        <a:bodyPr/>
        <a:lstStyle/>
        <a:p>
          <a:r>
            <a:rPr lang="en-US"/>
            <a:t>In small groups:</a:t>
          </a:r>
        </a:p>
      </dgm:t>
    </dgm:pt>
    <dgm:pt modelId="{4E83ED68-C063-4539-A02E-659F872CEDD0}" type="parTrans" cxnId="{D71421CB-7862-4453-AAE3-035F2279C294}">
      <dgm:prSet/>
      <dgm:spPr/>
      <dgm:t>
        <a:bodyPr/>
        <a:lstStyle/>
        <a:p>
          <a:endParaRPr lang="en-US"/>
        </a:p>
      </dgm:t>
    </dgm:pt>
    <dgm:pt modelId="{B83BC013-74E9-46FA-8319-D97DFF22DA00}" type="sibTrans" cxnId="{D71421CB-7862-4453-AAE3-035F2279C294}">
      <dgm:prSet/>
      <dgm:spPr/>
      <dgm:t>
        <a:bodyPr/>
        <a:lstStyle/>
        <a:p>
          <a:endParaRPr lang="en-US"/>
        </a:p>
      </dgm:t>
    </dgm:pt>
    <dgm:pt modelId="{D64B8164-AC70-4378-AC95-06F11F90CC84}">
      <dgm:prSet/>
      <dgm:spPr/>
      <dgm:t>
        <a:bodyPr/>
        <a:lstStyle/>
        <a:p>
          <a:r>
            <a:rPr lang="en-US"/>
            <a:t>• Choose a Bible story (e.g. The Lost Sheep, David &amp; Goliath, Jonah and the Whale).</a:t>
          </a:r>
        </a:p>
      </dgm:t>
    </dgm:pt>
    <dgm:pt modelId="{70FBA03C-D7C5-4151-A7C9-21542FB572F6}" type="parTrans" cxnId="{B05301FB-3DC6-4F7E-994E-04E5FF2A3CB6}">
      <dgm:prSet/>
      <dgm:spPr/>
      <dgm:t>
        <a:bodyPr/>
        <a:lstStyle/>
        <a:p>
          <a:endParaRPr lang="en-US"/>
        </a:p>
      </dgm:t>
    </dgm:pt>
    <dgm:pt modelId="{3E4275CE-44EF-4741-89A9-C5AECC70A505}" type="sibTrans" cxnId="{B05301FB-3DC6-4F7E-994E-04E5FF2A3CB6}">
      <dgm:prSet/>
      <dgm:spPr/>
      <dgm:t>
        <a:bodyPr/>
        <a:lstStyle/>
        <a:p>
          <a:endParaRPr lang="en-US"/>
        </a:p>
      </dgm:t>
    </dgm:pt>
    <dgm:pt modelId="{D3EF8909-9012-41F1-B4C5-1602C61E7EBC}">
      <dgm:prSet/>
      <dgm:spPr/>
      <dgm:t>
        <a:bodyPr/>
        <a:lstStyle/>
        <a:p>
          <a:r>
            <a:rPr lang="en-US"/>
            <a:t>• Retell it creatively using one method.</a:t>
          </a:r>
        </a:p>
      </dgm:t>
    </dgm:pt>
    <dgm:pt modelId="{72DD03F1-E991-4DDE-BCA1-1297B36235F0}" type="parTrans" cxnId="{AFDBA906-1E5A-4281-8751-771A15503D68}">
      <dgm:prSet/>
      <dgm:spPr/>
      <dgm:t>
        <a:bodyPr/>
        <a:lstStyle/>
        <a:p>
          <a:endParaRPr lang="en-US"/>
        </a:p>
      </dgm:t>
    </dgm:pt>
    <dgm:pt modelId="{EFEE6314-3D25-4DA3-9BD0-CA9D50FF9F56}" type="sibTrans" cxnId="{AFDBA906-1E5A-4281-8751-771A15503D68}">
      <dgm:prSet/>
      <dgm:spPr/>
      <dgm:t>
        <a:bodyPr/>
        <a:lstStyle/>
        <a:p>
          <a:endParaRPr lang="en-US"/>
        </a:p>
      </dgm:t>
    </dgm:pt>
    <dgm:pt modelId="{0F821E9B-55ED-4C4B-B92B-83F589E7DF6B}">
      <dgm:prSet/>
      <dgm:spPr/>
      <dgm:t>
        <a:bodyPr/>
        <a:lstStyle/>
        <a:p>
          <a:r>
            <a:rPr lang="en-US"/>
            <a:t>• Present briefly to the group.</a:t>
          </a:r>
        </a:p>
      </dgm:t>
    </dgm:pt>
    <dgm:pt modelId="{5AB736B5-145C-4875-8A47-1ED660940523}" type="parTrans" cxnId="{669128A9-D95B-4386-A357-A713D82DD1F2}">
      <dgm:prSet/>
      <dgm:spPr/>
      <dgm:t>
        <a:bodyPr/>
        <a:lstStyle/>
        <a:p>
          <a:endParaRPr lang="en-US"/>
        </a:p>
      </dgm:t>
    </dgm:pt>
    <dgm:pt modelId="{357F80C0-2E34-43EC-A2BE-9D1FFC03F185}" type="sibTrans" cxnId="{669128A9-D95B-4386-A357-A713D82DD1F2}">
      <dgm:prSet/>
      <dgm:spPr/>
      <dgm:t>
        <a:bodyPr/>
        <a:lstStyle/>
        <a:p>
          <a:endParaRPr lang="en-US"/>
        </a:p>
      </dgm:t>
    </dgm:pt>
    <dgm:pt modelId="{3C795BE7-E638-4A47-985D-8B5ACCE9EEF6}" type="pres">
      <dgm:prSet presAssocID="{5B294927-68C5-4DDA-8E56-59D3DA46089D}" presName="root" presStyleCnt="0">
        <dgm:presLayoutVars>
          <dgm:dir/>
          <dgm:resizeHandles val="exact"/>
        </dgm:presLayoutVars>
      </dgm:prSet>
      <dgm:spPr/>
    </dgm:pt>
    <dgm:pt modelId="{31CCFAA6-D560-4FBC-962D-FF63FEF97EC6}" type="pres">
      <dgm:prSet presAssocID="{ECD7A1C5-6629-441A-91E3-643BEC41849D}" presName="compNode" presStyleCnt="0"/>
      <dgm:spPr/>
    </dgm:pt>
    <dgm:pt modelId="{BA9BE81A-9A8E-46EC-8138-2F8DDA5871D9}" type="pres">
      <dgm:prSet presAssocID="{ECD7A1C5-6629-441A-91E3-643BEC41849D}" presName="bgRect" presStyleLbl="bgShp" presStyleIdx="0" presStyleCnt="4"/>
      <dgm:spPr/>
    </dgm:pt>
    <dgm:pt modelId="{864663FA-D8B9-4EDA-B6D0-115622D0BFA0}" type="pres">
      <dgm:prSet presAssocID="{ECD7A1C5-6629-441A-91E3-643BEC41849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F76CEFE-9DB8-4821-87D7-1AAA8A33B86A}" type="pres">
      <dgm:prSet presAssocID="{ECD7A1C5-6629-441A-91E3-643BEC41849D}" presName="spaceRect" presStyleCnt="0"/>
      <dgm:spPr/>
    </dgm:pt>
    <dgm:pt modelId="{35FBE043-6FE2-4B78-9814-6CCF268B853D}" type="pres">
      <dgm:prSet presAssocID="{ECD7A1C5-6629-441A-91E3-643BEC41849D}" presName="parTx" presStyleLbl="revTx" presStyleIdx="0" presStyleCnt="4">
        <dgm:presLayoutVars>
          <dgm:chMax val="0"/>
          <dgm:chPref val="0"/>
        </dgm:presLayoutVars>
      </dgm:prSet>
      <dgm:spPr/>
    </dgm:pt>
    <dgm:pt modelId="{F65156F8-0E27-4A3E-B3EC-EA2109DBF046}" type="pres">
      <dgm:prSet presAssocID="{B83BC013-74E9-46FA-8319-D97DFF22DA00}" presName="sibTrans" presStyleCnt="0"/>
      <dgm:spPr/>
    </dgm:pt>
    <dgm:pt modelId="{7714F077-1ACF-4C33-9D40-E8B5427B52AD}" type="pres">
      <dgm:prSet presAssocID="{D64B8164-AC70-4378-AC95-06F11F90CC84}" presName="compNode" presStyleCnt="0"/>
      <dgm:spPr/>
    </dgm:pt>
    <dgm:pt modelId="{0482EE57-4697-476E-9C7B-B7691D70C723}" type="pres">
      <dgm:prSet presAssocID="{D64B8164-AC70-4378-AC95-06F11F90CC84}" presName="bgRect" presStyleLbl="bgShp" presStyleIdx="1" presStyleCnt="4"/>
      <dgm:spPr/>
    </dgm:pt>
    <dgm:pt modelId="{76A50612-C810-40E5-AF16-6090ED46368B}" type="pres">
      <dgm:prSet presAssocID="{D64B8164-AC70-4378-AC95-06F11F90CC8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hale"/>
        </a:ext>
      </dgm:extLst>
    </dgm:pt>
    <dgm:pt modelId="{2FF3FB34-29DF-4C4A-B470-3E2DAEE5E146}" type="pres">
      <dgm:prSet presAssocID="{D64B8164-AC70-4378-AC95-06F11F90CC84}" presName="spaceRect" presStyleCnt="0"/>
      <dgm:spPr/>
    </dgm:pt>
    <dgm:pt modelId="{2385233D-EE95-4B6D-9534-0A9C67B26D50}" type="pres">
      <dgm:prSet presAssocID="{D64B8164-AC70-4378-AC95-06F11F90CC84}" presName="parTx" presStyleLbl="revTx" presStyleIdx="1" presStyleCnt="4">
        <dgm:presLayoutVars>
          <dgm:chMax val="0"/>
          <dgm:chPref val="0"/>
        </dgm:presLayoutVars>
      </dgm:prSet>
      <dgm:spPr/>
    </dgm:pt>
    <dgm:pt modelId="{716FF770-BF40-4641-8E38-617233E46A80}" type="pres">
      <dgm:prSet presAssocID="{3E4275CE-44EF-4741-89A9-C5AECC70A505}" presName="sibTrans" presStyleCnt="0"/>
      <dgm:spPr/>
    </dgm:pt>
    <dgm:pt modelId="{A42FEB97-3601-4C76-91D0-793D9B7629F7}" type="pres">
      <dgm:prSet presAssocID="{D3EF8909-9012-41F1-B4C5-1602C61E7EBC}" presName="compNode" presStyleCnt="0"/>
      <dgm:spPr/>
    </dgm:pt>
    <dgm:pt modelId="{EF027823-D7A9-45F0-A506-4B0C28EE0B6B}" type="pres">
      <dgm:prSet presAssocID="{D3EF8909-9012-41F1-B4C5-1602C61E7EBC}" presName="bgRect" presStyleLbl="bgShp" presStyleIdx="2" presStyleCnt="4"/>
      <dgm:spPr/>
    </dgm:pt>
    <dgm:pt modelId="{BE998BAA-A4D4-4D23-BD65-6BAAAC1456D6}" type="pres">
      <dgm:prSet presAssocID="{D3EF8909-9012-41F1-B4C5-1602C61E7EB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tist"/>
        </a:ext>
      </dgm:extLst>
    </dgm:pt>
    <dgm:pt modelId="{9BA3E419-9DB8-449C-80CC-94B84A6E72F4}" type="pres">
      <dgm:prSet presAssocID="{D3EF8909-9012-41F1-B4C5-1602C61E7EBC}" presName="spaceRect" presStyleCnt="0"/>
      <dgm:spPr/>
    </dgm:pt>
    <dgm:pt modelId="{659B651E-E341-417B-96DF-DA022DF3F278}" type="pres">
      <dgm:prSet presAssocID="{D3EF8909-9012-41F1-B4C5-1602C61E7EBC}" presName="parTx" presStyleLbl="revTx" presStyleIdx="2" presStyleCnt="4">
        <dgm:presLayoutVars>
          <dgm:chMax val="0"/>
          <dgm:chPref val="0"/>
        </dgm:presLayoutVars>
      </dgm:prSet>
      <dgm:spPr/>
    </dgm:pt>
    <dgm:pt modelId="{86CEBFF3-1C24-418D-85E5-531A99EA817D}" type="pres">
      <dgm:prSet presAssocID="{EFEE6314-3D25-4DA3-9BD0-CA9D50FF9F56}" presName="sibTrans" presStyleCnt="0"/>
      <dgm:spPr/>
    </dgm:pt>
    <dgm:pt modelId="{C5DB5B1F-1B48-45F1-90BB-C9151250CCF9}" type="pres">
      <dgm:prSet presAssocID="{0F821E9B-55ED-4C4B-B92B-83F589E7DF6B}" presName="compNode" presStyleCnt="0"/>
      <dgm:spPr/>
    </dgm:pt>
    <dgm:pt modelId="{E4493D36-B261-472B-AF2A-FBCAD2362A36}" type="pres">
      <dgm:prSet presAssocID="{0F821E9B-55ED-4C4B-B92B-83F589E7DF6B}" presName="bgRect" presStyleLbl="bgShp" presStyleIdx="3" presStyleCnt="4"/>
      <dgm:spPr/>
    </dgm:pt>
    <dgm:pt modelId="{144B013F-5095-45C9-B2B2-04CEAE181DCB}" type="pres">
      <dgm:prSet presAssocID="{0F821E9B-55ED-4C4B-B92B-83F589E7DF6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03F3D1E0-3A09-4FB8-A0DE-B3D8D1941106}" type="pres">
      <dgm:prSet presAssocID="{0F821E9B-55ED-4C4B-B92B-83F589E7DF6B}" presName="spaceRect" presStyleCnt="0"/>
      <dgm:spPr/>
    </dgm:pt>
    <dgm:pt modelId="{F53DCD18-D22E-48DF-9E2B-6D3BF2A1ABED}" type="pres">
      <dgm:prSet presAssocID="{0F821E9B-55ED-4C4B-B92B-83F589E7DF6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FDBA906-1E5A-4281-8751-771A15503D68}" srcId="{5B294927-68C5-4DDA-8E56-59D3DA46089D}" destId="{D3EF8909-9012-41F1-B4C5-1602C61E7EBC}" srcOrd="2" destOrd="0" parTransId="{72DD03F1-E991-4DDE-BCA1-1297B36235F0}" sibTransId="{EFEE6314-3D25-4DA3-9BD0-CA9D50FF9F56}"/>
    <dgm:cxn modelId="{4773DE5E-13E6-41AF-BD5A-EE452A9AC570}" type="presOf" srcId="{0F821E9B-55ED-4C4B-B92B-83F589E7DF6B}" destId="{F53DCD18-D22E-48DF-9E2B-6D3BF2A1ABED}" srcOrd="0" destOrd="0" presId="urn:microsoft.com/office/officeart/2018/2/layout/IconVerticalSolidList"/>
    <dgm:cxn modelId="{BA4CC795-7F92-4F4B-96D7-6644B0488C31}" type="presOf" srcId="{ECD7A1C5-6629-441A-91E3-643BEC41849D}" destId="{35FBE043-6FE2-4B78-9814-6CCF268B853D}" srcOrd="0" destOrd="0" presId="urn:microsoft.com/office/officeart/2018/2/layout/IconVerticalSolidList"/>
    <dgm:cxn modelId="{669128A9-D95B-4386-A357-A713D82DD1F2}" srcId="{5B294927-68C5-4DDA-8E56-59D3DA46089D}" destId="{0F821E9B-55ED-4C4B-B92B-83F589E7DF6B}" srcOrd="3" destOrd="0" parTransId="{5AB736B5-145C-4875-8A47-1ED660940523}" sibTransId="{357F80C0-2E34-43EC-A2BE-9D1FFC03F185}"/>
    <dgm:cxn modelId="{3234C1B4-D2F4-48E6-867B-93AE3D61C927}" type="presOf" srcId="{D3EF8909-9012-41F1-B4C5-1602C61E7EBC}" destId="{659B651E-E341-417B-96DF-DA022DF3F278}" srcOrd="0" destOrd="0" presId="urn:microsoft.com/office/officeart/2018/2/layout/IconVerticalSolidList"/>
    <dgm:cxn modelId="{D71421CB-7862-4453-AAE3-035F2279C294}" srcId="{5B294927-68C5-4DDA-8E56-59D3DA46089D}" destId="{ECD7A1C5-6629-441A-91E3-643BEC41849D}" srcOrd="0" destOrd="0" parTransId="{4E83ED68-C063-4539-A02E-659F872CEDD0}" sibTransId="{B83BC013-74E9-46FA-8319-D97DFF22DA00}"/>
    <dgm:cxn modelId="{FDE9BAD0-F8DF-41C0-BD64-00BA586146DE}" type="presOf" srcId="{D64B8164-AC70-4378-AC95-06F11F90CC84}" destId="{2385233D-EE95-4B6D-9534-0A9C67B26D50}" srcOrd="0" destOrd="0" presId="urn:microsoft.com/office/officeart/2018/2/layout/IconVerticalSolidList"/>
    <dgm:cxn modelId="{394FC9FA-CC57-4D24-BE7B-2B9E2156D787}" type="presOf" srcId="{5B294927-68C5-4DDA-8E56-59D3DA46089D}" destId="{3C795BE7-E638-4A47-985D-8B5ACCE9EEF6}" srcOrd="0" destOrd="0" presId="urn:microsoft.com/office/officeart/2018/2/layout/IconVerticalSolidList"/>
    <dgm:cxn modelId="{B05301FB-3DC6-4F7E-994E-04E5FF2A3CB6}" srcId="{5B294927-68C5-4DDA-8E56-59D3DA46089D}" destId="{D64B8164-AC70-4378-AC95-06F11F90CC84}" srcOrd="1" destOrd="0" parTransId="{70FBA03C-D7C5-4151-A7C9-21542FB572F6}" sibTransId="{3E4275CE-44EF-4741-89A9-C5AECC70A505}"/>
    <dgm:cxn modelId="{1B223002-21C2-4707-8146-6C8A273B609B}" type="presParOf" srcId="{3C795BE7-E638-4A47-985D-8B5ACCE9EEF6}" destId="{31CCFAA6-D560-4FBC-962D-FF63FEF97EC6}" srcOrd="0" destOrd="0" presId="urn:microsoft.com/office/officeart/2018/2/layout/IconVerticalSolidList"/>
    <dgm:cxn modelId="{4A779B27-E403-4465-A4EC-494249A8F56A}" type="presParOf" srcId="{31CCFAA6-D560-4FBC-962D-FF63FEF97EC6}" destId="{BA9BE81A-9A8E-46EC-8138-2F8DDA5871D9}" srcOrd="0" destOrd="0" presId="urn:microsoft.com/office/officeart/2018/2/layout/IconVerticalSolidList"/>
    <dgm:cxn modelId="{995F0871-D124-463B-8E73-82784A0D26EF}" type="presParOf" srcId="{31CCFAA6-D560-4FBC-962D-FF63FEF97EC6}" destId="{864663FA-D8B9-4EDA-B6D0-115622D0BFA0}" srcOrd="1" destOrd="0" presId="urn:microsoft.com/office/officeart/2018/2/layout/IconVerticalSolidList"/>
    <dgm:cxn modelId="{B97C46E8-C38C-4F88-BC03-FE41FFFD023F}" type="presParOf" srcId="{31CCFAA6-D560-4FBC-962D-FF63FEF97EC6}" destId="{AF76CEFE-9DB8-4821-87D7-1AAA8A33B86A}" srcOrd="2" destOrd="0" presId="urn:microsoft.com/office/officeart/2018/2/layout/IconVerticalSolidList"/>
    <dgm:cxn modelId="{114F876C-1650-47C1-8DD4-CDA50268CB14}" type="presParOf" srcId="{31CCFAA6-D560-4FBC-962D-FF63FEF97EC6}" destId="{35FBE043-6FE2-4B78-9814-6CCF268B853D}" srcOrd="3" destOrd="0" presId="urn:microsoft.com/office/officeart/2018/2/layout/IconVerticalSolidList"/>
    <dgm:cxn modelId="{7C9CA3D0-5D7B-47EC-9828-26208B323B2E}" type="presParOf" srcId="{3C795BE7-E638-4A47-985D-8B5ACCE9EEF6}" destId="{F65156F8-0E27-4A3E-B3EC-EA2109DBF046}" srcOrd="1" destOrd="0" presId="urn:microsoft.com/office/officeart/2018/2/layout/IconVerticalSolidList"/>
    <dgm:cxn modelId="{56879CD2-F2D4-4DDC-B118-FAD47977DD78}" type="presParOf" srcId="{3C795BE7-E638-4A47-985D-8B5ACCE9EEF6}" destId="{7714F077-1ACF-4C33-9D40-E8B5427B52AD}" srcOrd="2" destOrd="0" presId="urn:microsoft.com/office/officeart/2018/2/layout/IconVerticalSolidList"/>
    <dgm:cxn modelId="{39D39F76-8E0A-4818-A155-C6372275C7CF}" type="presParOf" srcId="{7714F077-1ACF-4C33-9D40-E8B5427B52AD}" destId="{0482EE57-4697-476E-9C7B-B7691D70C723}" srcOrd="0" destOrd="0" presId="urn:microsoft.com/office/officeart/2018/2/layout/IconVerticalSolidList"/>
    <dgm:cxn modelId="{BBA3FADC-032E-4C5F-97AB-637748B2E22A}" type="presParOf" srcId="{7714F077-1ACF-4C33-9D40-E8B5427B52AD}" destId="{76A50612-C810-40E5-AF16-6090ED46368B}" srcOrd="1" destOrd="0" presId="urn:microsoft.com/office/officeart/2018/2/layout/IconVerticalSolidList"/>
    <dgm:cxn modelId="{B8D6E7DD-6C52-48B6-9E21-FD059EC99778}" type="presParOf" srcId="{7714F077-1ACF-4C33-9D40-E8B5427B52AD}" destId="{2FF3FB34-29DF-4C4A-B470-3E2DAEE5E146}" srcOrd="2" destOrd="0" presId="urn:microsoft.com/office/officeart/2018/2/layout/IconVerticalSolidList"/>
    <dgm:cxn modelId="{720D0173-6266-4149-BD36-BCC97CDF1DF0}" type="presParOf" srcId="{7714F077-1ACF-4C33-9D40-E8B5427B52AD}" destId="{2385233D-EE95-4B6D-9534-0A9C67B26D50}" srcOrd="3" destOrd="0" presId="urn:microsoft.com/office/officeart/2018/2/layout/IconVerticalSolidList"/>
    <dgm:cxn modelId="{3398046F-C4E4-4F00-9A82-CB93E7C75A02}" type="presParOf" srcId="{3C795BE7-E638-4A47-985D-8B5ACCE9EEF6}" destId="{716FF770-BF40-4641-8E38-617233E46A80}" srcOrd="3" destOrd="0" presId="urn:microsoft.com/office/officeart/2018/2/layout/IconVerticalSolidList"/>
    <dgm:cxn modelId="{FF4E76CB-D03A-4847-8B7F-68513A87FCF1}" type="presParOf" srcId="{3C795BE7-E638-4A47-985D-8B5ACCE9EEF6}" destId="{A42FEB97-3601-4C76-91D0-793D9B7629F7}" srcOrd="4" destOrd="0" presId="urn:microsoft.com/office/officeart/2018/2/layout/IconVerticalSolidList"/>
    <dgm:cxn modelId="{2DDE4B52-A48D-48E9-AE5D-D61A9D5949B0}" type="presParOf" srcId="{A42FEB97-3601-4C76-91D0-793D9B7629F7}" destId="{EF027823-D7A9-45F0-A506-4B0C28EE0B6B}" srcOrd="0" destOrd="0" presId="urn:microsoft.com/office/officeart/2018/2/layout/IconVerticalSolidList"/>
    <dgm:cxn modelId="{D27727E1-B66D-4BD0-BDEF-DDA33E486C73}" type="presParOf" srcId="{A42FEB97-3601-4C76-91D0-793D9B7629F7}" destId="{BE998BAA-A4D4-4D23-BD65-6BAAAC1456D6}" srcOrd="1" destOrd="0" presId="urn:microsoft.com/office/officeart/2018/2/layout/IconVerticalSolidList"/>
    <dgm:cxn modelId="{E1D115AF-B54B-4DC9-BFB1-08704A50DC0B}" type="presParOf" srcId="{A42FEB97-3601-4C76-91D0-793D9B7629F7}" destId="{9BA3E419-9DB8-449C-80CC-94B84A6E72F4}" srcOrd="2" destOrd="0" presId="urn:microsoft.com/office/officeart/2018/2/layout/IconVerticalSolidList"/>
    <dgm:cxn modelId="{BD0BC15E-B5E8-489B-8E29-B2ABD5B68BA3}" type="presParOf" srcId="{A42FEB97-3601-4C76-91D0-793D9B7629F7}" destId="{659B651E-E341-417B-96DF-DA022DF3F278}" srcOrd="3" destOrd="0" presId="urn:microsoft.com/office/officeart/2018/2/layout/IconVerticalSolidList"/>
    <dgm:cxn modelId="{67A95E9C-9378-49A0-B144-EA91E10327ED}" type="presParOf" srcId="{3C795BE7-E638-4A47-985D-8B5ACCE9EEF6}" destId="{86CEBFF3-1C24-418D-85E5-531A99EA817D}" srcOrd="5" destOrd="0" presId="urn:microsoft.com/office/officeart/2018/2/layout/IconVerticalSolidList"/>
    <dgm:cxn modelId="{266C2CCE-76E7-4EDF-899F-2720B235CD0C}" type="presParOf" srcId="{3C795BE7-E638-4A47-985D-8B5ACCE9EEF6}" destId="{C5DB5B1F-1B48-45F1-90BB-C9151250CCF9}" srcOrd="6" destOrd="0" presId="urn:microsoft.com/office/officeart/2018/2/layout/IconVerticalSolidList"/>
    <dgm:cxn modelId="{00D9F77C-14F8-431E-8B2F-CC556CC58591}" type="presParOf" srcId="{C5DB5B1F-1B48-45F1-90BB-C9151250CCF9}" destId="{E4493D36-B261-472B-AF2A-FBCAD2362A36}" srcOrd="0" destOrd="0" presId="urn:microsoft.com/office/officeart/2018/2/layout/IconVerticalSolidList"/>
    <dgm:cxn modelId="{2E445A12-2D29-4622-BDF8-D1784FAEE77C}" type="presParOf" srcId="{C5DB5B1F-1B48-45F1-90BB-C9151250CCF9}" destId="{144B013F-5095-45C9-B2B2-04CEAE181DCB}" srcOrd="1" destOrd="0" presId="urn:microsoft.com/office/officeart/2018/2/layout/IconVerticalSolidList"/>
    <dgm:cxn modelId="{16D0DA80-B15B-4A97-A7EB-A3EC83945AAD}" type="presParOf" srcId="{C5DB5B1F-1B48-45F1-90BB-C9151250CCF9}" destId="{03F3D1E0-3A09-4FB8-A0DE-B3D8D1941106}" srcOrd="2" destOrd="0" presId="urn:microsoft.com/office/officeart/2018/2/layout/IconVerticalSolidList"/>
    <dgm:cxn modelId="{99207059-DED0-475A-9C47-5A9309B573A8}" type="presParOf" srcId="{C5DB5B1F-1B48-45F1-90BB-C9151250CCF9}" destId="{F53DCD18-D22E-48DF-9E2B-6D3BF2A1ABE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BE81A-9A8E-46EC-8138-2F8DDA5871D9}">
      <dsp:nvSpPr>
        <dsp:cNvPr id="0" name=""/>
        <dsp:cNvSpPr/>
      </dsp:nvSpPr>
      <dsp:spPr>
        <a:xfrm>
          <a:off x="0" y="2319"/>
          <a:ext cx="4683949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4663FA-D8B9-4EDA-B6D0-115622D0BFA0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FBE043-6FE2-4B78-9814-6CCF268B853D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 small groups:</a:t>
          </a:r>
        </a:p>
      </dsp:txBody>
      <dsp:txXfrm>
        <a:off x="1357965" y="2319"/>
        <a:ext cx="3325983" cy="1175727"/>
      </dsp:txXfrm>
    </dsp:sp>
    <dsp:sp modelId="{0482EE57-4697-476E-9C7B-B7691D70C723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50612-C810-40E5-AF16-6090ED46368B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85233D-EE95-4B6D-9534-0A9C67B26D50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Choose a Bible story (e.g. The Lost Sheep, David &amp; Goliath, Jonah and the Whale).</a:t>
          </a:r>
        </a:p>
      </dsp:txBody>
      <dsp:txXfrm>
        <a:off x="1357965" y="1471979"/>
        <a:ext cx="3325983" cy="1175727"/>
      </dsp:txXfrm>
    </dsp:sp>
    <dsp:sp modelId="{EF027823-D7A9-45F0-A506-4B0C28EE0B6B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98BAA-A4D4-4D23-BD65-6BAAAC1456D6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B651E-E341-417B-96DF-DA022DF3F278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Retell it creatively using one method.</a:t>
          </a:r>
        </a:p>
      </dsp:txBody>
      <dsp:txXfrm>
        <a:off x="1357965" y="2941639"/>
        <a:ext cx="3325983" cy="1175727"/>
      </dsp:txXfrm>
    </dsp:sp>
    <dsp:sp modelId="{E4493D36-B261-472B-AF2A-FBCAD2362A36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B013F-5095-45C9-B2B2-04CEAE181DCB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DCD18-D22E-48DF-9E2B-6D3BF2A1ABED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Present briefly to the group.</a:t>
          </a:r>
        </a:p>
      </dsp:txBody>
      <dsp:txXfrm>
        <a:off x="1357965" y="4411299"/>
        <a:ext cx="3325983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7D85D-B7D9-42E8-AE7B-10904B6D4469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A65D2-9212-4C47-BE3C-582C353C4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304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A65D2-9212-4C47-BE3C-582C353C4AF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33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4EC53C-35C4-4E84-AFE2-A7D081852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uddha figurine with a person sitting on the background holding a beaded necklace">
            <a:extLst>
              <a:ext uri="{FF2B5EF4-FFF2-40B4-BE49-F238E27FC236}">
                <a16:creationId xmlns:a16="http://schemas.microsoft.com/office/drawing/2014/main" id="{9A227DC9-5809-DFE9-FF3D-4B3F359C74C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/>
          <a:stretch>
            <a:fillRect/>
          </a:stretch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206" y="2271449"/>
            <a:ext cx="7259587" cy="2847058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5400" dirty="0">
                <a:solidFill>
                  <a:srgbClr val="FFFFFF"/>
                </a:solidFill>
              </a:rPr>
              <a:t>Telling the Sacred Story: Creative Storytelling in Religious Education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58" y="806470"/>
            <a:ext cx="6340078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715" y="2875093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800" y="3104388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060" y="3619532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r>
              <a:rPr lang="en-GB" sz="4500">
                <a:solidFill>
                  <a:srgbClr val="FFFFFF"/>
                </a:solidFill>
              </a:rPr>
              <a:t>Workshop Objectives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924" y="518400"/>
            <a:ext cx="3578706" cy="583794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tx1">
                    <a:alpha val="80000"/>
                  </a:schemeClr>
                </a:solidFill>
              </a:rPr>
              <a:t>By the end of this session, you will:</a:t>
            </a:r>
          </a:p>
          <a:p>
            <a:endParaRPr lang="en-GB" sz="28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chemeClr val="tx1">
                    <a:alpha val="80000"/>
                  </a:schemeClr>
                </a:solidFill>
              </a:rPr>
              <a:t>• Understand why storytelling is vital in RE.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tx1">
                    <a:alpha val="80000"/>
                  </a:schemeClr>
                </a:solidFill>
              </a:rPr>
              <a:t>• Explore how stories shape understanding of faith and values.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tx1">
                    <a:alpha val="80000"/>
                  </a:schemeClr>
                </a:solidFill>
              </a:rPr>
              <a:t>• Experience creative ways to tell Bible stories.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tx1">
                    <a:alpha val="80000"/>
                  </a:schemeClr>
                </a:solidFill>
              </a:rPr>
              <a:t>• Plan how to integrate storytelling into RE lessons.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412" y="-1"/>
            <a:ext cx="3909949" cy="6883030"/>
            <a:chOff x="-19217" y="-1"/>
            <a:chExt cx="5213267" cy="68830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995" y="31450"/>
            <a:ext cx="2776935" cy="1616203"/>
          </a:xfrm>
        </p:spPr>
        <p:txBody>
          <a:bodyPr anchor="b">
            <a:normAutofit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Why Storytelling Matters in 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612" y="1937657"/>
            <a:ext cx="2776935" cy="461554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800" dirty="0">
                <a:solidFill>
                  <a:srgbClr val="FFFFFF"/>
                </a:solidFill>
              </a:rPr>
              <a:t>• The Bible is a collection of stories about God and humanity.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>
                <a:solidFill>
                  <a:srgbClr val="FFFFFF"/>
                </a:solidFill>
              </a:rPr>
              <a:t>• Children make sense of the world through story.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>
                <a:solidFill>
                  <a:srgbClr val="FFFFFF"/>
                </a:solidFill>
              </a:rPr>
              <a:t>• Stories build empathy and imagination.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800" dirty="0">
                <a:solidFill>
                  <a:srgbClr val="FFFFFF"/>
                </a:solidFill>
              </a:rPr>
              <a:t>• In RE, stories help connect belief with lived experience.</a:t>
            </a:r>
          </a:p>
          <a:p>
            <a:pPr>
              <a:lnSpc>
                <a:spcPct val="90000"/>
              </a:lnSpc>
            </a:pPr>
            <a:endParaRPr lang="en-GB" sz="1800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1800" i="1" dirty="0">
                <a:solidFill>
                  <a:srgbClr val="FFFFFF"/>
                </a:solidFill>
              </a:rPr>
              <a:t>“Tell me the facts and I’ll learn. Tell me the truth and I’ll believe. Tell me a story and it will live in my heart forever.”</a:t>
            </a:r>
          </a:p>
        </p:txBody>
      </p:sp>
      <p:pic>
        <p:nvPicPr>
          <p:cNvPr id="5" name="Picture 4" descr="Closeup of hands holding an open book">
            <a:extLst>
              <a:ext uri="{FF2B5EF4-FFF2-40B4-BE49-F238E27FC236}">
                <a16:creationId xmlns:a16="http://schemas.microsoft.com/office/drawing/2014/main" id="{EE7053EA-BFD8-F1E6-E2D9-D60C307A58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60" r="29440" b="-1"/>
          <a:stretch>
            <a:fillRect/>
          </a:stretch>
        </p:blipFill>
        <p:spPr>
          <a:xfrm>
            <a:off x="4770364" y="787114"/>
            <a:ext cx="3522479" cy="52837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300"/>
              <a:t>Creative Storytelling Techniques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• Drama &amp; Role-play – e.g. The Good Samaritan (freeze frames, conscience alley)</a:t>
            </a:r>
          </a:p>
        </p:txBody>
      </p:sp>
      <p:pic>
        <p:nvPicPr>
          <p:cNvPr id="1026" name="Picture 2" descr="The Good Samaritan parable Painting by Bertram Poole | Saatchi Art">
            <a:extLst>
              <a:ext uri="{FF2B5EF4-FFF2-40B4-BE49-F238E27FC236}">
                <a16:creationId xmlns:a16="http://schemas.microsoft.com/office/drawing/2014/main" id="{196E7AB4-9AB0-FD3C-7BB7-4710D4166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9" r="20751" b="2"/>
          <a:stretch>
            <a:fillRect/>
          </a:stretch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EF5E32-C48E-D675-1D93-BC6CFFC61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Good Shepherd Wallpaper">
            <a:extLst>
              <a:ext uri="{FF2B5EF4-FFF2-40B4-BE49-F238E27FC236}">
                <a16:creationId xmlns:a16="http://schemas.microsoft.com/office/drawing/2014/main" id="{FB9268FC-BA9A-6F62-8811-E9B974E13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 r="3" b="3"/>
          <a:stretch>
            <a:fillRect/>
          </a:stretch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9" name="Rectangle 206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5D3FE5-7A20-0623-FD0E-8690FF698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800"/>
              <a:t>Creative Storytelling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D08FC-E733-ECBD-BC20-6F8C0E90F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552" y="4629234"/>
            <a:ext cx="2584324" cy="1485319"/>
          </a:xfr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/>
              <a:t>• Godly Play – gentle, reflective storytelling (The Good Shepherd)</a:t>
            </a:r>
          </a:p>
        </p:txBody>
      </p:sp>
    </p:spTree>
    <p:extLst>
      <p:ext uri="{BB962C8B-B14F-4D97-AF65-F5344CB8AC3E}">
        <p14:creationId xmlns:p14="http://schemas.microsoft.com/office/powerpoint/2010/main" val="45813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9E3F58-5F55-980F-311F-89A2688F9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3E060-74E9-13BA-7A85-3EDECE8A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300"/>
              <a:t>Creative Storytelling Techniques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21741-6615-C3D1-F471-20A48D0EF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• Story Bags – tactile props (Jonah and the Whale)</a:t>
            </a:r>
          </a:p>
        </p:txBody>
      </p:sp>
      <p:pic>
        <p:nvPicPr>
          <p:cNvPr id="3074" name="Picture 2" descr="jonah whale - Google Search | Jonah and the whale, Prophets of the ...">
            <a:extLst>
              <a:ext uri="{FF2B5EF4-FFF2-40B4-BE49-F238E27FC236}">
                <a16:creationId xmlns:a16="http://schemas.microsoft.com/office/drawing/2014/main" id="{CE6A0877-FF49-5A4C-BC98-DA84D407D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7" r="25946"/>
          <a:stretch>
            <a:fillRect/>
          </a:stretch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32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A7736-1C45-4713-31A3-9C4BF975A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645F9-E771-55D0-9166-71715A515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074024"/>
            <a:ext cx="7581900" cy="5980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 dirty="0"/>
              <a:t>Creative Storytelling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2A7F4-F640-694D-16CC-E680923F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5672059"/>
            <a:ext cx="7581900" cy="9013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/>
              <a:t>• Art &amp; Visuals – storyboards, comic strips (Feeding of the 5,000)</a:t>
            </a:r>
          </a:p>
        </p:txBody>
      </p:sp>
      <p:pic>
        <p:nvPicPr>
          <p:cNvPr id="4098" name="Picture 2" descr="Feeding the Five Thousand – Godstone Baptist Church">
            <a:extLst>
              <a:ext uri="{FF2B5EF4-FFF2-40B4-BE49-F238E27FC236}">
                <a16:creationId xmlns:a16="http://schemas.microsoft.com/office/drawing/2014/main" id="{E987431C-5B22-9C0E-073D-DF1F30A3D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6" b="7507"/>
          <a:stretch>
            <a:fillRect/>
          </a:stretch>
        </p:blipFill>
        <p:spPr bwMode="auto">
          <a:xfrm>
            <a:off x="20" y="-39"/>
            <a:ext cx="9143980" cy="41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566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832CF2-4567-6559-9225-8A2FB9FA4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alming of the Storm - Bernard Allen Art | Jesus calms the storm ...">
            <a:extLst>
              <a:ext uri="{FF2B5EF4-FFF2-40B4-BE49-F238E27FC236}">
                <a16:creationId xmlns:a16="http://schemas.microsoft.com/office/drawing/2014/main" id="{766211B9-D98B-E09E-E5A8-946A724A1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" b="11488"/>
          <a:stretch>
            <a:fillRect/>
          </a:stretch>
        </p:blipFill>
        <p:spPr bwMode="auto">
          <a:xfrm>
            <a:off x="20" y="10"/>
            <a:ext cx="9143979" cy="5486390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9144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7F3C1-4170-407A-0302-9F587D63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67" y="5746071"/>
            <a:ext cx="2998042" cy="65472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2900" dirty="0"/>
              <a:t>Creative Storytelling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A96BE-282B-A8CF-462B-7F2B49A76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039" y="5811385"/>
            <a:ext cx="4907516" cy="852260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indent="0" algn="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/>
              <a:t>• Music &amp; Soundscapes – build atmosphere (Jesus calms the storm)</a:t>
            </a:r>
          </a:p>
        </p:txBody>
      </p:sp>
    </p:spTree>
    <p:extLst>
      <p:ext uri="{BB962C8B-B14F-4D97-AF65-F5344CB8AC3E}">
        <p14:creationId xmlns:p14="http://schemas.microsoft.com/office/powerpoint/2010/main" val="351544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816B0-733F-FC48-D349-DD9EAE42E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107C5-5576-CD60-455E-88DC070ED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/>
            <a:r>
              <a:rPr lang="en-GB" sz="7000"/>
              <a:t>Group Activity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002F52-E716-5560-2875-688E32335E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445596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4299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E83803-20AD-B0F3-910A-05A748E33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12" y="1326724"/>
            <a:ext cx="3985902" cy="994172"/>
          </a:xfrm>
        </p:spPr>
        <p:txBody>
          <a:bodyPr>
            <a:normAutofit/>
          </a:bodyPr>
          <a:lstStyle/>
          <a:p>
            <a:r>
              <a:rPr lang="en-GB" dirty="0"/>
              <a:t>Reflection…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12" y="2433494"/>
            <a:ext cx="3985907" cy="4043506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endParaRPr lang="en-GB" sz="1350" dirty="0"/>
          </a:p>
          <a:p>
            <a:pPr marL="0" indent="0">
              <a:buNone/>
            </a:pPr>
            <a:endParaRPr lang="en-GB" sz="1350" dirty="0"/>
          </a:p>
          <a:p>
            <a:r>
              <a:rPr lang="en-GB" sz="4100" dirty="0"/>
              <a:t>What worked well?</a:t>
            </a:r>
          </a:p>
          <a:p>
            <a:r>
              <a:rPr lang="en-GB" sz="4100" dirty="0"/>
              <a:t> How might this deepen pupils’ understanding of faith?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19600" y="0"/>
            <a:ext cx="4724400" cy="4919011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561" y="1505"/>
            <a:ext cx="4583439" cy="4762908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Graphic 8" descr="Customer Review">
            <a:extLst>
              <a:ext uri="{FF2B5EF4-FFF2-40B4-BE49-F238E27FC236}">
                <a16:creationId xmlns:a16="http://schemas.microsoft.com/office/drawing/2014/main" id="{30B646EA-C0FC-0791-6676-C4BCAE994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2767" y="485518"/>
            <a:ext cx="3197870" cy="319787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3493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051" y="381935"/>
            <a:ext cx="3006438" cy="5974414"/>
          </a:xfrm>
        </p:spPr>
        <p:txBody>
          <a:bodyPr anchor="ctr">
            <a:normAutofit/>
          </a:bodyPr>
          <a:lstStyle/>
          <a:p>
            <a:r>
              <a:rPr lang="en-GB" sz="4900">
                <a:solidFill>
                  <a:srgbClr val="FFFFFF"/>
                </a:solidFill>
              </a:rPr>
              <a:t>Linking to the RE Curriculum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0420" y="554152"/>
            <a:ext cx="430632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924" y="518400"/>
            <a:ext cx="3578706" cy="583794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• </a:t>
            </a:r>
            <a:r>
              <a:rPr lang="en-GB" sz="2400" b="1" dirty="0">
                <a:solidFill>
                  <a:schemeClr val="tx1">
                    <a:alpha val="80000"/>
                  </a:schemeClr>
                </a:solidFill>
              </a:rPr>
              <a:t>Storytelling supports aims of the Church of England RE Statement of Entitlement: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– Enables pupils to explore Christian beliefs and values.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– Encourages reflection and personal response.</a:t>
            </a:r>
          </a:p>
          <a:p>
            <a:endParaRPr lang="en-GB" sz="24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• </a:t>
            </a:r>
            <a:r>
              <a:rPr lang="en-GB" sz="2400" b="1" dirty="0">
                <a:solidFill>
                  <a:schemeClr val="tx1">
                    <a:alpha val="80000"/>
                  </a:schemeClr>
                </a:solidFill>
              </a:rPr>
              <a:t>Use ‘I wonder…’ questions to deepen thinking: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– I wonder what this story tells us about God?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alpha val="80000"/>
                  </a:schemeClr>
                </a:solidFill>
              </a:rPr>
              <a:t>– I wonder how this story connects with our lives today?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06003CE6-6A98-310A-3F51-BDD4F5E9E0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85" r="30017" b="-1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GB" sz="3500" dirty="0"/>
              <a:t>Closing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6487" y="2743200"/>
            <a:ext cx="3935505" cy="34968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/>
              <a:t>Which Bible story will you tell differently this week?</a:t>
            </a:r>
          </a:p>
          <a:p>
            <a:pPr marL="0" indent="0">
              <a:buNone/>
            </a:pPr>
            <a:endParaRPr lang="en-GB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369</Words>
  <Application>Microsoft Macintosh PowerPoint</Application>
  <PresentationFormat>On-screen Show (4:3)</PresentationFormat>
  <Paragraphs>46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Telling the Sacred Story: Creative Storytelling in Religious Education</vt:lpstr>
      <vt:lpstr>Workshop Objectives</vt:lpstr>
      <vt:lpstr>Why Storytelling Matters in RE</vt:lpstr>
      <vt:lpstr>Creative Storytelling Techniques</vt:lpstr>
      <vt:lpstr>Creative Storytelling Techniques</vt:lpstr>
      <vt:lpstr>Creative Storytelling Techniques</vt:lpstr>
      <vt:lpstr>Creative Storytelling Techniques</vt:lpstr>
      <vt:lpstr>Creative Storytelling Techniques</vt:lpstr>
      <vt:lpstr>Group Activity</vt:lpstr>
      <vt:lpstr>Reflection…</vt:lpstr>
      <vt:lpstr>Linking to the RE Curriculum</vt:lpstr>
      <vt:lpstr>Closing 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Ed Pawson</cp:lastModifiedBy>
  <cp:revision>4</cp:revision>
  <dcterms:created xsi:type="dcterms:W3CDTF">2013-01-27T09:14:16Z</dcterms:created>
  <dcterms:modified xsi:type="dcterms:W3CDTF">2025-10-17T09:54:26Z</dcterms:modified>
  <cp:category/>
</cp:coreProperties>
</file>