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457200" rtl="0" fontAlgn="auto" latinLnBrk="0" hangingPunct="0">
      <a:lnSpc>
        <a:spcPct val="175000"/>
      </a:lnSpc>
      <a:spcBef>
        <a:spcPts val="0"/>
      </a:spcBef>
      <a:spcAft>
        <a:spcPts val="0"/>
      </a:spcAft>
      <a:buClrTx/>
      <a:buSzTx/>
      <a:buFontTx/>
      <a:buNone/>
      <a:tabLst/>
      <a:defRPr kumimoji="0" sz="9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Baskerville"/>
        <a:ea typeface="Baskerville"/>
        <a:cs typeface="Baskerville"/>
        <a:sym typeface="Baskerville"/>
      </a:defRPr>
    </a:lvl1pPr>
    <a:lvl2pPr marL="0" marR="0" indent="0" algn="ctr" defTabSz="457200" rtl="0" fontAlgn="auto" latinLnBrk="0" hangingPunct="0">
      <a:lnSpc>
        <a:spcPct val="175000"/>
      </a:lnSpc>
      <a:spcBef>
        <a:spcPts val="0"/>
      </a:spcBef>
      <a:spcAft>
        <a:spcPts val="0"/>
      </a:spcAft>
      <a:buClrTx/>
      <a:buSzTx/>
      <a:buFontTx/>
      <a:buNone/>
      <a:tabLst/>
      <a:defRPr kumimoji="0" sz="9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Baskerville"/>
        <a:ea typeface="Baskerville"/>
        <a:cs typeface="Baskerville"/>
        <a:sym typeface="Baskerville"/>
      </a:defRPr>
    </a:lvl2pPr>
    <a:lvl3pPr marL="0" marR="0" indent="0" algn="ctr" defTabSz="457200" rtl="0" fontAlgn="auto" latinLnBrk="0" hangingPunct="0">
      <a:lnSpc>
        <a:spcPct val="175000"/>
      </a:lnSpc>
      <a:spcBef>
        <a:spcPts val="0"/>
      </a:spcBef>
      <a:spcAft>
        <a:spcPts val="0"/>
      </a:spcAft>
      <a:buClrTx/>
      <a:buSzTx/>
      <a:buFontTx/>
      <a:buNone/>
      <a:tabLst/>
      <a:defRPr kumimoji="0" sz="9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Baskerville"/>
        <a:ea typeface="Baskerville"/>
        <a:cs typeface="Baskerville"/>
        <a:sym typeface="Baskerville"/>
      </a:defRPr>
    </a:lvl3pPr>
    <a:lvl4pPr marL="0" marR="0" indent="0" algn="ctr" defTabSz="457200" rtl="0" fontAlgn="auto" latinLnBrk="0" hangingPunct="0">
      <a:lnSpc>
        <a:spcPct val="175000"/>
      </a:lnSpc>
      <a:spcBef>
        <a:spcPts val="0"/>
      </a:spcBef>
      <a:spcAft>
        <a:spcPts val="0"/>
      </a:spcAft>
      <a:buClrTx/>
      <a:buSzTx/>
      <a:buFontTx/>
      <a:buNone/>
      <a:tabLst/>
      <a:defRPr kumimoji="0" sz="9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Baskerville"/>
        <a:ea typeface="Baskerville"/>
        <a:cs typeface="Baskerville"/>
        <a:sym typeface="Baskerville"/>
      </a:defRPr>
    </a:lvl4pPr>
    <a:lvl5pPr marL="0" marR="0" indent="0" algn="ctr" defTabSz="457200" rtl="0" fontAlgn="auto" latinLnBrk="0" hangingPunct="0">
      <a:lnSpc>
        <a:spcPct val="175000"/>
      </a:lnSpc>
      <a:spcBef>
        <a:spcPts val="0"/>
      </a:spcBef>
      <a:spcAft>
        <a:spcPts val="0"/>
      </a:spcAft>
      <a:buClrTx/>
      <a:buSzTx/>
      <a:buFontTx/>
      <a:buNone/>
      <a:tabLst/>
      <a:defRPr kumimoji="0" sz="9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Baskerville"/>
        <a:ea typeface="Baskerville"/>
        <a:cs typeface="Baskerville"/>
        <a:sym typeface="Baskerville"/>
      </a:defRPr>
    </a:lvl5pPr>
    <a:lvl6pPr marL="0" marR="0" indent="0" algn="ctr" defTabSz="457200" rtl="0" fontAlgn="auto" latinLnBrk="0" hangingPunct="0">
      <a:lnSpc>
        <a:spcPct val="175000"/>
      </a:lnSpc>
      <a:spcBef>
        <a:spcPts val="0"/>
      </a:spcBef>
      <a:spcAft>
        <a:spcPts val="0"/>
      </a:spcAft>
      <a:buClrTx/>
      <a:buSzTx/>
      <a:buFontTx/>
      <a:buNone/>
      <a:tabLst/>
      <a:defRPr kumimoji="0" sz="9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Baskerville"/>
        <a:ea typeface="Baskerville"/>
        <a:cs typeface="Baskerville"/>
        <a:sym typeface="Baskerville"/>
      </a:defRPr>
    </a:lvl6pPr>
    <a:lvl7pPr marL="0" marR="0" indent="0" algn="ctr" defTabSz="457200" rtl="0" fontAlgn="auto" latinLnBrk="0" hangingPunct="0">
      <a:lnSpc>
        <a:spcPct val="175000"/>
      </a:lnSpc>
      <a:spcBef>
        <a:spcPts val="0"/>
      </a:spcBef>
      <a:spcAft>
        <a:spcPts val="0"/>
      </a:spcAft>
      <a:buClrTx/>
      <a:buSzTx/>
      <a:buFontTx/>
      <a:buNone/>
      <a:tabLst/>
      <a:defRPr kumimoji="0" sz="9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Baskerville"/>
        <a:ea typeface="Baskerville"/>
        <a:cs typeface="Baskerville"/>
        <a:sym typeface="Baskerville"/>
      </a:defRPr>
    </a:lvl7pPr>
    <a:lvl8pPr marL="0" marR="0" indent="0" algn="ctr" defTabSz="457200" rtl="0" fontAlgn="auto" latinLnBrk="0" hangingPunct="0">
      <a:lnSpc>
        <a:spcPct val="175000"/>
      </a:lnSpc>
      <a:spcBef>
        <a:spcPts val="0"/>
      </a:spcBef>
      <a:spcAft>
        <a:spcPts val="0"/>
      </a:spcAft>
      <a:buClrTx/>
      <a:buSzTx/>
      <a:buFontTx/>
      <a:buNone/>
      <a:tabLst/>
      <a:defRPr kumimoji="0" sz="9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Baskerville"/>
        <a:ea typeface="Baskerville"/>
        <a:cs typeface="Baskerville"/>
        <a:sym typeface="Baskerville"/>
      </a:defRPr>
    </a:lvl8pPr>
    <a:lvl9pPr marL="0" marR="0" indent="0" algn="ctr" defTabSz="457200" rtl="0" fontAlgn="auto" latinLnBrk="0" hangingPunct="0">
      <a:lnSpc>
        <a:spcPct val="175000"/>
      </a:lnSpc>
      <a:spcBef>
        <a:spcPts val="0"/>
      </a:spcBef>
      <a:spcAft>
        <a:spcPts val="0"/>
      </a:spcAft>
      <a:buClrTx/>
      <a:buSzTx/>
      <a:buFontTx/>
      <a:buNone/>
      <a:tabLst/>
      <a:defRPr kumimoji="0" sz="9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Baskerville"/>
        <a:ea typeface="Baskerville"/>
        <a:cs typeface="Baskerville"/>
        <a:sym typeface="Baskervill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Baskerville"/>
          <a:ea typeface="Baskerville"/>
          <a:cs typeface="Baskervill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9E3E9"/>
          </a:solidFill>
        </a:fill>
      </a:tcStyle>
    </a:wholeTbl>
    <a:band2H>
      <a:tcTxStyle/>
      <a:tcStyle>
        <a:tcBdr/>
        <a:fill>
          <a:solidFill>
            <a:srgbClr val="EDF1F4"/>
          </a:solidFill>
        </a:fill>
      </a:tcStyle>
    </a:band2H>
    <a:firstCol>
      <a:tcTxStyle b="on" i="off">
        <a:font>
          <a:latin typeface="Baskerville"/>
          <a:ea typeface="Baskerville"/>
          <a:cs typeface="Baskervill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Baskerville"/>
          <a:ea typeface="Baskerville"/>
          <a:cs typeface="Baskervill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Baskerville"/>
          <a:ea typeface="Baskerville"/>
          <a:cs typeface="Baskervill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Baskerville"/>
          <a:ea typeface="Baskerville"/>
          <a:cs typeface="Baskervill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CD6D3"/>
          </a:solidFill>
        </a:fill>
      </a:tcStyle>
    </a:wholeTbl>
    <a:band2H>
      <a:tcTxStyle/>
      <a:tcStyle>
        <a:tcBdr/>
        <a:fill>
          <a:solidFill>
            <a:srgbClr val="F6ECEA"/>
          </a:solidFill>
        </a:fill>
      </a:tcStyle>
    </a:band2H>
    <a:firstCol>
      <a:tcTxStyle b="on" i="off">
        <a:font>
          <a:latin typeface="Baskerville"/>
          <a:ea typeface="Baskerville"/>
          <a:cs typeface="Baskervill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Baskerville"/>
          <a:ea typeface="Baskerville"/>
          <a:cs typeface="Baskervill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Baskerville"/>
          <a:ea typeface="Baskerville"/>
          <a:cs typeface="Baskervill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Baskerville"/>
          <a:ea typeface="Baskerville"/>
          <a:cs typeface="Baskervill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9EDDA"/>
          </a:solidFill>
        </a:fill>
      </a:tcStyle>
    </a:wholeTbl>
    <a:band2H>
      <a:tcTxStyle/>
      <a:tcStyle>
        <a:tcBdr/>
        <a:fill>
          <a:solidFill>
            <a:srgbClr val="F4F6ED"/>
          </a:solidFill>
        </a:fill>
      </a:tcStyle>
    </a:band2H>
    <a:firstCol>
      <a:tcTxStyle b="on" i="off">
        <a:font>
          <a:latin typeface="Baskerville"/>
          <a:ea typeface="Baskerville"/>
          <a:cs typeface="Baskervill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Baskerville"/>
          <a:ea typeface="Baskerville"/>
          <a:cs typeface="Baskervill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Baskerville"/>
          <a:ea typeface="Baskerville"/>
          <a:cs typeface="Baskervill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Baskerville"/>
          <a:ea typeface="Baskerville"/>
          <a:cs typeface="Baskervill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Baskerville"/>
          <a:ea typeface="Baskerville"/>
          <a:cs typeface="Baskervil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Baskerville"/>
          <a:ea typeface="Baskerville"/>
          <a:cs typeface="Baskervill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Baskerville"/>
          <a:ea typeface="Baskerville"/>
          <a:cs typeface="Baskervil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Baskerville"/>
          <a:ea typeface="Baskerville"/>
          <a:cs typeface="Baskervill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Baskerville"/>
          <a:ea typeface="Baskerville"/>
          <a:cs typeface="Baskervill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Baskerville"/>
          <a:ea typeface="Baskerville"/>
          <a:cs typeface="Baskervill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Baskerville"/>
          <a:ea typeface="Baskerville"/>
          <a:cs typeface="Baskervill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Baskerville"/>
          <a:ea typeface="Baskerville"/>
          <a:cs typeface="Baskervill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Baskerville"/>
          <a:ea typeface="Baskerville"/>
          <a:cs typeface="Baskervill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Baskerville"/>
          <a:ea typeface="Baskerville"/>
          <a:cs typeface="Baskervill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Baskerville"/>
          <a:ea typeface="Baskerville"/>
          <a:cs typeface="Baskervill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5"/>
  </p:normalViewPr>
  <p:slideViewPr>
    <p:cSldViewPr snapToGrid="0">
      <p:cViewPr varScale="1">
        <p:scale>
          <a:sx n="50" d="100"/>
          <a:sy n="50" d="100"/>
        </p:scale>
        <p:origin x="9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5" name="Shape 13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473200" y="2120900"/>
            <a:ext cx="21437600" cy="53594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276D6D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473200" y="7467600"/>
            <a:ext cx="21437600" cy="2032000"/>
          </a:xfrm>
          <a:prstGeom prst="rect">
            <a:avLst/>
          </a:prstGeom>
        </p:spPr>
        <p:txBody>
          <a:bodyPr anchor="t"/>
          <a:lstStyle>
            <a:lvl1pPr marL="0" indent="0" algn="l" defTabSz="825500">
              <a:lnSpc>
                <a:spcPct val="100000"/>
              </a:lnSpc>
              <a:buSzTx/>
              <a:buNone/>
              <a:defRPr sz="5600" b="0">
                <a:solidFill>
                  <a:srgbClr val="5E5E5E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l" defTabSz="825500">
              <a:lnSpc>
                <a:spcPct val="100000"/>
              </a:lnSpc>
              <a:buSzTx/>
              <a:buNone/>
              <a:defRPr sz="5600" b="0">
                <a:solidFill>
                  <a:srgbClr val="5E5E5E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l" defTabSz="825500">
              <a:lnSpc>
                <a:spcPct val="100000"/>
              </a:lnSpc>
              <a:buSzTx/>
              <a:buNone/>
              <a:defRPr sz="5600" b="0">
                <a:solidFill>
                  <a:srgbClr val="5E5E5E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l" defTabSz="825500">
              <a:lnSpc>
                <a:spcPct val="100000"/>
              </a:lnSpc>
              <a:buSzTx/>
              <a:buNone/>
              <a:defRPr sz="5600" b="0">
                <a:solidFill>
                  <a:srgbClr val="5E5E5E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l" defTabSz="825500">
              <a:lnSpc>
                <a:spcPct val="100000"/>
              </a:lnSpc>
              <a:buSzTx/>
              <a:buNone/>
              <a:defRPr sz="5600" b="0">
                <a:solidFill>
                  <a:srgbClr val="5E5E5E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lose-up of white flowers"/>
          <p:cNvSpPr>
            <a:spLocks noGrp="1"/>
          </p:cNvSpPr>
          <p:nvPr>
            <p:ph type="pic" idx="21"/>
          </p:nvPr>
        </p:nvSpPr>
        <p:spPr>
          <a:xfrm>
            <a:off x="3309982" y="33171"/>
            <a:ext cx="17747598" cy="11813245"/>
          </a:xfrm>
          <a:prstGeom prst="rect">
            <a:avLst/>
          </a:prstGeom>
          <a:effectLst>
            <a:outerShdw blurRad="63500" dist="38100" dir="5400000" rotWithShape="0">
              <a:srgbClr val="000000">
                <a:alpha val="50000"/>
              </a:srgbClr>
            </a:outerShdw>
          </a:effectLst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1473200" y="10109200"/>
            <a:ext cx="21437600" cy="17907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276D6D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473200" y="11823700"/>
            <a:ext cx="21437600" cy="1447800"/>
          </a:xfrm>
          <a:prstGeom prst="rect">
            <a:avLst/>
          </a:prstGeom>
        </p:spPr>
        <p:txBody>
          <a:bodyPr anchor="t"/>
          <a:lstStyle>
            <a:lvl1pPr marL="0" indent="0" algn="l" defTabSz="825500">
              <a:lnSpc>
                <a:spcPct val="100000"/>
              </a:lnSpc>
              <a:buSzTx/>
              <a:buNone/>
              <a:defRPr sz="5600" b="0">
                <a:solidFill>
                  <a:srgbClr val="5E5E5E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l" defTabSz="825500">
              <a:lnSpc>
                <a:spcPct val="100000"/>
              </a:lnSpc>
              <a:buSzTx/>
              <a:buNone/>
              <a:defRPr sz="5600" b="0">
                <a:solidFill>
                  <a:srgbClr val="5E5E5E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l" defTabSz="825500">
              <a:lnSpc>
                <a:spcPct val="100000"/>
              </a:lnSpc>
              <a:buSzTx/>
              <a:buNone/>
              <a:defRPr sz="5600" b="0">
                <a:solidFill>
                  <a:srgbClr val="5E5E5E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l" defTabSz="825500">
              <a:lnSpc>
                <a:spcPct val="100000"/>
              </a:lnSpc>
              <a:buSzTx/>
              <a:buNone/>
              <a:defRPr sz="5600" b="0">
                <a:solidFill>
                  <a:srgbClr val="5E5E5E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l" defTabSz="825500">
              <a:lnSpc>
                <a:spcPct val="100000"/>
              </a:lnSpc>
              <a:buSzTx/>
              <a:buNone/>
              <a:defRPr sz="5600" b="0">
                <a:solidFill>
                  <a:srgbClr val="5E5E5E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37207" y="12839700"/>
            <a:ext cx="485776" cy="558800"/>
          </a:xfrm>
          <a:prstGeom prst="rect">
            <a:avLst/>
          </a:prstGeom>
        </p:spPr>
        <p:txBody>
          <a:bodyPr anchor="t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473200" y="5143500"/>
            <a:ext cx="21437600" cy="3429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lose-up of white flowers"/>
          <p:cNvSpPr>
            <a:spLocks noGrp="1"/>
          </p:cNvSpPr>
          <p:nvPr>
            <p:ph type="pic" sz="half" idx="21"/>
          </p:nvPr>
        </p:nvSpPr>
        <p:spPr>
          <a:xfrm>
            <a:off x="12004703" y="595563"/>
            <a:ext cx="10083802" cy="12461139"/>
          </a:xfrm>
          <a:prstGeom prst="rect">
            <a:avLst/>
          </a:prstGeom>
          <a:effectLst>
            <a:outerShdw blurRad="63500" dist="38100" dir="5400000" rotWithShape="0">
              <a:srgbClr val="000000">
                <a:alpha val="50000"/>
              </a:srgbClr>
            </a:outerShdw>
          </a:effectLst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473200" y="1752600"/>
            <a:ext cx="9880600" cy="48768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473200" y="6858000"/>
            <a:ext cx="9880600" cy="5105400"/>
          </a:xfrm>
          <a:prstGeom prst="rect">
            <a:avLst/>
          </a:prstGeom>
        </p:spPr>
        <p:txBody>
          <a:bodyPr anchor="t"/>
          <a:lstStyle>
            <a:lvl1pPr marL="0" indent="0" algn="l" defTabSz="825500">
              <a:lnSpc>
                <a:spcPct val="100000"/>
              </a:lnSpc>
              <a:buSzTx/>
              <a:buNone/>
              <a:defRPr sz="5600" b="0">
                <a:solidFill>
                  <a:srgbClr val="5E5E5E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l" defTabSz="825500">
              <a:lnSpc>
                <a:spcPct val="100000"/>
              </a:lnSpc>
              <a:buSzTx/>
              <a:buNone/>
              <a:defRPr sz="5600" b="0">
                <a:solidFill>
                  <a:srgbClr val="5E5E5E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l" defTabSz="825500">
              <a:lnSpc>
                <a:spcPct val="100000"/>
              </a:lnSpc>
              <a:buSzTx/>
              <a:buNone/>
              <a:defRPr sz="5600" b="0">
                <a:solidFill>
                  <a:srgbClr val="5E5E5E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l" defTabSz="825500">
              <a:lnSpc>
                <a:spcPct val="100000"/>
              </a:lnSpc>
              <a:buSzTx/>
              <a:buNone/>
              <a:defRPr sz="5600" b="0">
                <a:solidFill>
                  <a:srgbClr val="5E5E5E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l" defTabSz="825500">
              <a:lnSpc>
                <a:spcPct val="100000"/>
              </a:lnSpc>
              <a:buSzTx/>
              <a:buNone/>
              <a:defRPr sz="5600" b="0">
                <a:solidFill>
                  <a:srgbClr val="5E5E5E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xfrm>
            <a:off x="1473200" y="355600"/>
            <a:ext cx="21437600" cy="3429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1473200" y="355600"/>
            <a:ext cx="21437600" cy="3429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xfrm>
            <a:off x="1473200" y="3898900"/>
            <a:ext cx="21437600" cy="80391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Close-up of white flowers"/>
          <p:cNvSpPr>
            <a:spLocks noGrp="1"/>
          </p:cNvSpPr>
          <p:nvPr>
            <p:ph type="pic" sz="half" idx="21"/>
          </p:nvPr>
        </p:nvSpPr>
        <p:spPr>
          <a:xfrm>
            <a:off x="13984264" y="2560108"/>
            <a:ext cx="7900832" cy="9763516"/>
          </a:xfrm>
          <a:prstGeom prst="rect">
            <a:avLst/>
          </a:prstGeom>
          <a:effectLst>
            <a:outerShdw blurRad="63500" dist="38100" dir="5400000" rotWithShape="0">
              <a:srgbClr val="000000">
                <a:alpha val="50000"/>
              </a:srgbClr>
            </a:outerShdw>
          </a:effectLst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xfrm>
            <a:off x="1473200" y="571500"/>
            <a:ext cx="21437600" cy="29972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473200" y="4000500"/>
            <a:ext cx="10261600" cy="8026400"/>
          </a:xfrm>
          <a:prstGeom prst="rect">
            <a:avLst/>
          </a:prstGeom>
        </p:spPr>
        <p:txBody>
          <a:bodyPr/>
          <a:lstStyle>
            <a:lvl1pPr marL="571500" indent="-571500" algn="l" defTabSz="825500">
              <a:lnSpc>
                <a:spcPct val="100000"/>
              </a:lnSpc>
              <a:spcBef>
                <a:spcPts val="3900"/>
              </a:spcBef>
              <a:buBlip>
                <a:blip r:embed="rId2"/>
              </a:buBlip>
              <a:defRPr sz="4200" b="0">
                <a:solidFill>
                  <a:srgbClr val="5E5E5E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1143000" indent="-571500" algn="l" defTabSz="825500">
              <a:lnSpc>
                <a:spcPct val="100000"/>
              </a:lnSpc>
              <a:spcBef>
                <a:spcPts val="3900"/>
              </a:spcBef>
              <a:buBlip>
                <a:blip r:embed="rId2"/>
              </a:buBlip>
              <a:defRPr sz="4200" b="0">
                <a:solidFill>
                  <a:srgbClr val="5E5E5E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1714500" indent="-571500" algn="l" defTabSz="825500">
              <a:lnSpc>
                <a:spcPct val="100000"/>
              </a:lnSpc>
              <a:spcBef>
                <a:spcPts val="3900"/>
              </a:spcBef>
              <a:buBlip>
                <a:blip r:embed="rId2"/>
              </a:buBlip>
              <a:defRPr sz="4200" b="0">
                <a:solidFill>
                  <a:srgbClr val="5E5E5E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2286000" indent="-571500" algn="l" defTabSz="825500">
              <a:lnSpc>
                <a:spcPct val="100000"/>
              </a:lnSpc>
              <a:spcBef>
                <a:spcPts val="3900"/>
              </a:spcBef>
              <a:buBlip>
                <a:blip r:embed="rId2"/>
              </a:buBlip>
              <a:defRPr sz="4200" b="0">
                <a:solidFill>
                  <a:srgbClr val="5E5E5E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2857500" indent="-571500" algn="l" defTabSz="825500">
              <a:lnSpc>
                <a:spcPct val="100000"/>
              </a:lnSpc>
              <a:spcBef>
                <a:spcPts val="3900"/>
              </a:spcBef>
              <a:buBlip>
                <a:blip r:embed="rId2"/>
              </a:buBlip>
              <a:defRPr sz="4200" b="0">
                <a:solidFill>
                  <a:srgbClr val="5E5E5E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 Text"/>
          <p:cNvSpPr txBox="1">
            <a:spLocks noGrp="1"/>
          </p:cNvSpPr>
          <p:nvPr>
            <p:ph type="title"/>
          </p:nvPr>
        </p:nvSpPr>
        <p:spPr>
          <a:xfrm>
            <a:off x="1473200" y="571500"/>
            <a:ext cx="21437600" cy="29972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473200" y="4000500"/>
            <a:ext cx="10261600" cy="8026400"/>
          </a:xfrm>
          <a:prstGeom prst="rect">
            <a:avLst/>
          </a:prstGeom>
        </p:spPr>
        <p:txBody>
          <a:bodyPr/>
          <a:lstStyle>
            <a:lvl1pPr marL="571500" indent="-571500" algn="l" defTabSz="825500">
              <a:lnSpc>
                <a:spcPct val="100000"/>
              </a:lnSpc>
              <a:spcBef>
                <a:spcPts val="3900"/>
              </a:spcBef>
              <a:buBlip>
                <a:blip r:embed="rId2"/>
              </a:buBlip>
              <a:defRPr sz="4200" b="0">
                <a:solidFill>
                  <a:srgbClr val="5E5E5E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1143000" indent="-571500" algn="l" defTabSz="825500">
              <a:lnSpc>
                <a:spcPct val="100000"/>
              </a:lnSpc>
              <a:spcBef>
                <a:spcPts val="3900"/>
              </a:spcBef>
              <a:buBlip>
                <a:blip r:embed="rId2"/>
              </a:buBlip>
              <a:defRPr sz="4200" b="0">
                <a:solidFill>
                  <a:srgbClr val="5E5E5E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1714500" indent="-571500" algn="l" defTabSz="825500">
              <a:lnSpc>
                <a:spcPct val="100000"/>
              </a:lnSpc>
              <a:spcBef>
                <a:spcPts val="3900"/>
              </a:spcBef>
              <a:buBlip>
                <a:blip r:embed="rId2"/>
              </a:buBlip>
              <a:defRPr sz="4200" b="0">
                <a:solidFill>
                  <a:srgbClr val="5E5E5E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2286000" indent="-571500" algn="l" defTabSz="825500">
              <a:lnSpc>
                <a:spcPct val="100000"/>
              </a:lnSpc>
              <a:spcBef>
                <a:spcPts val="3900"/>
              </a:spcBef>
              <a:buBlip>
                <a:blip r:embed="rId2"/>
              </a:buBlip>
              <a:defRPr sz="4200" b="0">
                <a:solidFill>
                  <a:srgbClr val="5E5E5E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2857500" indent="-571500" algn="l" defTabSz="825500">
              <a:lnSpc>
                <a:spcPct val="100000"/>
              </a:lnSpc>
              <a:spcBef>
                <a:spcPts val="3900"/>
              </a:spcBef>
              <a:buBlip>
                <a:blip r:embed="rId2"/>
              </a:buBlip>
              <a:defRPr sz="4200" b="0">
                <a:solidFill>
                  <a:srgbClr val="5E5E5E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itle Text"/>
          <p:cNvSpPr txBox="1">
            <a:spLocks noGrp="1"/>
          </p:cNvSpPr>
          <p:nvPr>
            <p:ph type="title"/>
          </p:nvPr>
        </p:nvSpPr>
        <p:spPr>
          <a:xfrm>
            <a:off x="1473200" y="571500"/>
            <a:ext cx="21437600" cy="29972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473200" y="4000500"/>
            <a:ext cx="10261600" cy="8026400"/>
          </a:xfrm>
          <a:prstGeom prst="rect">
            <a:avLst/>
          </a:prstGeom>
        </p:spPr>
        <p:txBody>
          <a:bodyPr/>
          <a:lstStyle>
            <a:lvl1pPr marL="571500" indent="-571500" algn="l" defTabSz="825500">
              <a:lnSpc>
                <a:spcPct val="100000"/>
              </a:lnSpc>
              <a:spcBef>
                <a:spcPts val="3900"/>
              </a:spcBef>
              <a:buBlip>
                <a:blip r:embed="rId2"/>
              </a:buBlip>
              <a:defRPr sz="4200" b="0">
                <a:solidFill>
                  <a:srgbClr val="5E5E5E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1143000" indent="-571500" algn="l" defTabSz="825500">
              <a:lnSpc>
                <a:spcPct val="100000"/>
              </a:lnSpc>
              <a:spcBef>
                <a:spcPts val="3900"/>
              </a:spcBef>
              <a:buBlip>
                <a:blip r:embed="rId2"/>
              </a:buBlip>
              <a:defRPr sz="4200" b="0">
                <a:solidFill>
                  <a:srgbClr val="5E5E5E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1714500" indent="-571500" algn="l" defTabSz="825500">
              <a:lnSpc>
                <a:spcPct val="100000"/>
              </a:lnSpc>
              <a:spcBef>
                <a:spcPts val="3900"/>
              </a:spcBef>
              <a:buBlip>
                <a:blip r:embed="rId2"/>
              </a:buBlip>
              <a:defRPr sz="4200" b="0">
                <a:solidFill>
                  <a:srgbClr val="5E5E5E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2286000" indent="-571500" algn="l" defTabSz="825500">
              <a:lnSpc>
                <a:spcPct val="100000"/>
              </a:lnSpc>
              <a:spcBef>
                <a:spcPts val="3900"/>
              </a:spcBef>
              <a:buBlip>
                <a:blip r:embed="rId2"/>
              </a:buBlip>
              <a:defRPr sz="4200" b="0">
                <a:solidFill>
                  <a:srgbClr val="5E5E5E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2857500" indent="-571500" algn="l" defTabSz="825500">
              <a:lnSpc>
                <a:spcPct val="100000"/>
              </a:lnSpc>
              <a:spcBef>
                <a:spcPts val="3900"/>
              </a:spcBef>
              <a:buBlip>
                <a:blip r:embed="rId2"/>
              </a:buBlip>
              <a:defRPr sz="4200" b="0">
                <a:solidFill>
                  <a:srgbClr val="5E5E5E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3 -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Close-up of white flowers"/>
          <p:cNvSpPr>
            <a:spLocks noGrp="1"/>
          </p:cNvSpPr>
          <p:nvPr>
            <p:ph type="pic" idx="21"/>
          </p:nvPr>
        </p:nvSpPr>
        <p:spPr>
          <a:xfrm>
            <a:off x="2184400" y="-997138"/>
            <a:ext cx="12649203" cy="15631356"/>
          </a:xfrm>
          <a:prstGeom prst="rect">
            <a:avLst/>
          </a:prstGeom>
          <a:effectLst>
            <a:outerShdw blurRad="63500" dist="38100" dir="5400000" rotWithShape="0">
              <a:srgbClr val="000000">
                <a:alpha val="50000"/>
              </a:srgbClr>
            </a:outerShdw>
          </a:effectLst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2" name="Close-up of a black and white cone flower"/>
          <p:cNvSpPr>
            <a:spLocks noGrp="1"/>
          </p:cNvSpPr>
          <p:nvPr>
            <p:ph type="pic" sz="quarter" idx="22"/>
          </p:nvPr>
        </p:nvSpPr>
        <p:spPr>
          <a:xfrm>
            <a:off x="15786100" y="957174"/>
            <a:ext cx="6429375" cy="4284029"/>
          </a:xfrm>
          <a:prstGeom prst="rect">
            <a:avLst/>
          </a:prstGeom>
          <a:effectLst>
            <a:outerShdw blurRad="63500" dist="38100" dir="5400000" rotWithShape="0">
              <a:srgbClr val="000000">
                <a:alpha val="50000"/>
              </a:srgbClr>
            </a:outerShdw>
          </a:effectLst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Close-up black and white photo of a daisy flower"/>
          <p:cNvSpPr>
            <a:spLocks noGrp="1"/>
          </p:cNvSpPr>
          <p:nvPr>
            <p:ph type="pic" sz="quarter" idx="23"/>
          </p:nvPr>
        </p:nvSpPr>
        <p:spPr>
          <a:xfrm>
            <a:off x="15786100" y="4597400"/>
            <a:ext cx="6426200" cy="9639300"/>
          </a:xfrm>
          <a:prstGeom prst="rect">
            <a:avLst/>
          </a:prstGeom>
          <a:effectLst>
            <a:outerShdw blurRad="63500" dist="38100" dir="5400000" rotWithShape="0">
              <a:srgbClr val="000000">
                <a:alpha val="50000"/>
              </a:srgbClr>
            </a:outerShdw>
          </a:effectLst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387600" y="8953500"/>
            <a:ext cx="19621500" cy="685800"/>
          </a:xfrm>
          <a:prstGeom prst="rect">
            <a:avLst/>
          </a:prstGeom>
        </p:spPr>
        <p:txBody>
          <a:bodyPr anchor="t"/>
          <a:lstStyle>
            <a:lvl1pPr marL="0" indent="0" defTabSz="825500">
              <a:lnSpc>
                <a:spcPct val="100000"/>
              </a:lnSpc>
              <a:buSzTx/>
              <a:buNone/>
              <a:defRPr sz="3800" b="0" i="1">
                <a:solidFill>
                  <a:srgbClr val="5E5E5E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1005839" indent="-434339" defTabSz="825500">
              <a:lnSpc>
                <a:spcPct val="100000"/>
              </a:lnSpc>
              <a:buBlip>
                <a:blip r:embed="rId2"/>
              </a:buBlip>
              <a:defRPr sz="3800" b="0" i="1">
                <a:solidFill>
                  <a:srgbClr val="5E5E5E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1577339" indent="-434339" defTabSz="825500">
              <a:lnSpc>
                <a:spcPct val="100000"/>
              </a:lnSpc>
              <a:buBlip>
                <a:blip r:embed="rId2"/>
              </a:buBlip>
              <a:defRPr sz="3800" b="0" i="1">
                <a:solidFill>
                  <a:srgbClr val="5E5E5E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2148839" indent="-434339" defTabSz="825500">
              <a:lnSpc>
                <a:spcPct val="100000"/>
              </a:lnSpc>
              <a:buBlip>
                <a:blip r:embed="rId2"/>
              </a:buBlip>
              <a:defRPr sz="3800" b="0" i="1">
                <a:solidFill>
                  <a:srgbClr val="5E5E5E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2720339" indent="-434339" defTabSz="825500">
              <a:lnSpc>
                <a:spcPct val="100000"/>
              </a:lnSpc>
              <a:buBlip>
                <a:blip r:embed="rId2"/>
              </a:buBlip>
              <a:defRPr sz="3800" b="0" i="1">
                <a:solidFill>
                  <a:srgbClr val="5E5E5E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2" name="“Type a quote here.”"/>
          <p:cNvSpPr txBox="1">
            <a:spLocks noGrp="1"/>
          </p:cNvSpPr>
          <p:nvPr>
            <p:ph type="body" sz="quarter" idx="21"/>
          </p:nvPr>
        </p:nvSpPr>
        <p:spPr>
          <a:xfrm>
            <a:off x="2387600" y="6045200"/>
            <a:ext cx="19621500" cy="863600"/>
          </a:xfrm>
          <a:prstGeom prst="rect">
            <a:avLst/>
          </a:prstGeom>
        </p:spPr>
        <p:txBody>
          <a:bodyPr/>
          <a:lstStyle/>
          <a:p>
            <a:pPr marL="0" indent="0" defTabSz="825500">
              <a:lnSpc>
                <a:spcPct val="100000"/>
              </a:lnSpc>
              <a:spcBef>
                <a:spcPts val="3400"/>
              </a:spcBef>
              <a:buSzTx/>
              <a:buNone/>
              <a:defRPr sz="5000" b="0">
                <a:solidFill>
                  <a:srgbClr val="5E5E5E"/>
                </a:solidFill>
                <a:latin typeface="Hoefler Text"/>
                <a:ea typeface="Hoefler Text"/>
                <a:cs typeface="Hoefler Text"/>
                <a:sym typeface="Hoefler Text"/>
              </a:defRPr>
            </a:pPr>
            <a:endParaRPr/>
          </a:p>
        </p:txBody>
      </p:sp>
      <p:sp>
        <p:nvSpPr>
          <p:cNvPr id="1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Close-up of white flowers"/>
          <p:cNvSpPr>
            <a:spLocks noGrp="1"/>
          </p:cNvSpPr>
          <p:nvPr>
            <p:ph type="pic" idx="21"/>
          </p:nvPr>
        </p:nvSpPr>
        <p:spPr>
          <a:xfrm>
            <a:off x="0" y="-1257300"/>
            <a:ext cx="24384000" cy="16230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>
            <a:spLocks noGrp="1"/>
          </p:cNvSpPr>
          <p:nvPr>
            <p:ph type="body" idx="1"/>
          </p:nvPr>
        </p:nvSpPr>
        <p:spPr>
          <a:xfrm>
            <a:off x="1473200" y="1765300"/>
            <a:ext cx="21437600" cy="10185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buBlip>
                <a:blip r:embed="rId17"/>
              </a:buBlip>
            </a:lvl1pPr>
            <a:lvl2pPr>
              <a:buBlip>
                <a:blip r:embed="rId17"/>
              </a:buBlip>
            </a:lvl2pPr>
            <a:lvl3pPr>
              <a:buBlip>
                <a:blip r:embed="rId17"/>
              </a:buBlip>
            </a:lvl3pPr>
            <a:lvl4pPr>
              <a:buBlip>
                <a:blip r:embed="rId17"/>
              </a:buBlip>
            </a:lvl4pPr>
            <a:lvl5pPr>
              <a:buBlip>
                <a:blip r:embed="rId17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3653366" y="2743200"/>
            <a:ext cx="19507201" cy="9302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37207" y="12865100"/>
            <a:ext cx="485776" cy="5588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defTabSz="825500">
              <a:lnSpc>
                <a:spcPct val="100000"/>
              </a:lnSpc>
              <a:defRPr sz="3000" b="0">
                <a:solidFill>
                  <a:srgbClr val="5E5E5E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800" b="0" i="0" u="none" strike="noStrike" cap="none" spc="0" baseline="0">
          <a:solidFill>
            <a:srgbClr val="767367"/>
          </a:solidFill>
          <a:effectLst>
            <a:outerShdw blurRad="63500" dist="12700" dir="5400000" rotWithShape="0">
              <a:srgbClr val="000000">
                <a:alpha val="30000"/>
              </a:srgbClr>
            </a:outerShdw>
          </a:effectLst>
          <a:uFillTx/>
          <a:latin typeface="Baskerville"/>
          <a:ea typeface="Baskerville"/>
          <a:cs typeface="Baskerville"/>
          <a:sym typeface="Baskerville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800" b="0" i="0" u="none" strike="noStrike" cap="none" spc="0" baseline="0">
          <a:solidFill>
            <a:srgbClr val="767367"/>
          </a:solidFill>
          <a:effectLst>
            <a:outerShdw blurRad="63500" dist="12700" dir="5400000" rotWithShape="0">
              <a:srgbClr val="000000">
                <a:alpha val="30000"/>
              </a:srgbClr>
            </a:outerShdw>
          </a:effectLst>
          <a:uFillTx/>
          <a:latin typeface="Baskerville"/>
          <a:ea typeface="Baskerville"/>
          <a:cs typeface="Baskerville"/>
          <a:sym typeface="Baskerville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800" b="0" i="0" u="none" strike="noStrike" cap="none" spc="0" baseline="0">
          <a:solidFill>
            <a:srgbClr val="767367"/>
          </a:solidFill>
          <a:effectLst>
            <a:outerShdw blurRad="63500" dist="12700" dir="5400000" rotWithShape="0">
              <a:srgbClr val="000000">
                <a:alpha val="30000"/>
              </a:srgbClr>
            </a:outerShdw>
          </a:effectLst>
          <a:uFillTx/>
          <a:latin typeface="Baskerville"/>
          <a:ea typeface="Baskerville"/>
          <a:cs typeface="Baskerville"/>
          <a:sym typeface="Baskerville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800" b="0" i="0" u="none" strike="noStrike" cap="none" spc="0" baseline="0">
          <a:solidFill>
            <a:srgbClr val="767367"/>
          </a:solidFill>
          <a:effectLst>
            <a:outerShdw blurRad="63500" dist="12700" dir="5400000" rotWithShape="0">
              <a:srgbClr val="000000">
                <a:alpha val="30000"/>
              </a:srgbClr>
            </a:outerShdw>
          </a:effectLst>
          <a:uFillTx/>
          <a:latin typeface="Baskerville"/>
          <a:ea typeface="Baskerville"/>
          <a:cs typeface="Baskerville"/>
          <a:sym typeface="Baskerville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800" b="0" i="0" u="none" strike="noStrike" cap="none" spc="0" baseline="0">
          <a:solidFill>
            <a:srgbClr val="767367"/>
          </a:solidFill>
          <a:effectLst>
            <a:outerShdw blurRad="63500" dist="12700" dir="5400000" rotWithShape="0">
              <a:srgbClr val="000000">
                <a:alpha val="30000"/>
              </a:srgbClr>
            </a:outerShdw>
          </a:effectLst>
          <a:uFillTx/>
          <a:latin typeface="Baskerville"/>
          <a:ea typeface="Baskerville"/>
          <a:cs typeface="Baskerville"/>
          <a:sym typeface="Baskerville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800" b="0" i="0" u="none" strike="noStrike" cap="none" spc="0" baseline="0">
          <a:solidFill>
            <a:srgbClr val="767367"/>
          </a:solidFill>
          <a:effectLst>
            <a:outerShdw blurRad="63500" dist="12700" dir="5400000" rotWithShape="0">
              <a:srgbClr val="000000">
                <a:alpha val="30000"/>
              </a:srgbClr>
            </a:outerShdw>
          </a:effectLst>
          <a:uFillTx/>
          <a:latin typeface="Baskerville"/>
          <a:ea typeface="Baskerville"/>
          <a:cs typeface="Baskerville"/>
          <a:sym typeface="Baskerville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800" b="0" i="0" u="none" strike="noStrike" cap="none" spc="0" baseline="0">
          <a:solidFill>
            <a:srgbClr val="767367"/>
          </a:solidFill>
          <a:effectLst>
            <a:outerShdw blurRad="63500" dist="12700" dir="5400000" rotWithShape="0">
              <a:srgbClr val="000000">
                <a:alpha val="30000"/>
              </a:srgbClr>
            </a:outerShdw>
          </a:effectLst>
          <a:uFillTx/>
          <a:latin typeface="Baskerville"/>
          <a:ea typeface="Baskerville"/>
          <a:cs typeface="Baskerville"/>
          <a:sym typeface="Baskerville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800" b="0" i="0" u="none" strike="noStrike" cap="none" spc="0" baseline="0">
          <a:solidFill>
            <a:srgbClr val="767367"/>
          </a:solidFill>
          <a:effectLst>
            <a:outerShdw blurRad="63500" dist="12700" dir="5400000" rotWithShape="0">
              <a:srgbClr val="000000">
                <a:alpha val="30000"/>
              </a:srgbClr>
            </a:outerShdw>
          </a:effectLst>
          <a:uFillTx/>
          <a:latin typeface="Baskerville"/>
          <a:ea typeface="Baskerville"/>
          <a:cs typeface="Baskerville"/>
          <a:sym typeface="Baskerville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800" b="0" i="0" u="none" strike="noStrike" cap="none" spc="0" baseline="0">
          <a:solidFill>
            <a:srgbClr val="767367"/>
          </a:solidFill>
          <a:effectLst>
            <a:outerShdw blurRad="63500" dist="12700" dir="5400000" rotWithShape="0">
              <a:srgbClr val="000000">
                <a:alpha val="30000"/>
              </a:srgbClr>
            </a:outerShdw>
          </a:effectLst>
          <a:uFillTx/>
          <a:latin typeface="Baskerville"/>
          <a:ea typeface="Baskerville"/>
          <a:cs typeface="Baskerville"/>
          <a:sym typeface="Baskerville"/>
        </a:defRPr>
      </a:lvl9pPr>
    </p:titleStyle>
    <p:bodyStyle>
      <a:lvl1pPr marL="1051558" marR="0" indent="-1051558" algn="ctr" defTabSz="457200" rtl="0" latinLnBrk="0">
        <a:lnSpc>
          <a:spcPct val="175000"/>
        </a:lnSpc>
        <a:spcBef>
          <a:spcPts val="0"/>
        </a:spcBef>
        <a:spcAft>
          <a:spcPts val="0"/>
        </a:spcAft>
        <a:buClrTx/>
        <a:buSzPct val="50000"/>
        <a:buFontTx/>
        <a:buBlip>
          <a:blip r:embed="rId17"/>
        </a:buBlip>
        <a:tabLst/>
        <a:defRPr sz="92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1623058" marR="0" indent="-1051558" algn="ctr" defTabSz="457200" rtl="0" latinLnBrk="0">
        <a:lnSpc>
          <a:spcPct val="175000"/>
        </a:lnSpc>
        <a:spcBef>
          <a:spcPts val="0"/>
        </a:spcBef>
        <a:spcAft>
          <a:spcPts val="0"/>
        </a:spcAft>
        <a:buClrTx/>
        <a:buSzPct val="50000"/>
        <a:buFontTx/>
        <a:buBlip>
          <a:blip r:embed="rId17"/>
        </a:buBlip>
        <a:tabLst/>
        <a:defRPr sz="92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2194559" marR="0" indent="-1051558" algn="ctr" defTabSz="457200" rtl="0" latinLnBrk="0">
        <a:lnSpc>
          <a:spcPct val="175000"/>
        </a:lnSpc>
        <a:spcBef>
          <a:spcPts val="0"/>
        </a:spcBef>
        <a:spcAft>
          <a:spcPts val="0"/>
        </a:spcAft>
        <a:buClrTx/>
        <a:buSzPct val="50000"/>
        <a:buFontTx/>
        <a:buBlip>
          <a:blip r:embed="rId17"/>
        </a:buBlip>
        <a:tabLst/>
        <a:defRPr sz="92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2766059" marR="0" indent="-1051559" algn="ctr" defTabSz="457200" rtl="0" latinLnBrk="0">
        <a:lnSpc>
          <a:spcPct val="175000"/>
        </a:lnSpc>
        <a:spcBef>
          <a:spcPts val="0"/>
        </a:spcBef>
        <a:spcAft>
          <a:spcPts val="0"/>
        </a:spcAft>
        <a:buClrTx/>
        <a:buSzPct val="50000"/>
        <a:buFontTx/>
        <a:buBlip>
          <a:blip r:embed="rId17"/>
        </a:buBlip>
        <a:tabLst/>
        <a:defRPr sz="92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3337559" marR="0" indent="-1051559" algn="ctr" defTabSz="457200" rtl="0" latinLnBrk="0">
        <a:lnSpc>
          <a:spcPct val="175000"/>
        </a:lnSpc>
        <a:spcBef>
          <a:spcPts val="0"/>
        </a:spcBef>
        <a:spcAft>
          <a:spcPts val="0"/>
        </a:spcAft>
        <a:buClrTx/>
        <a:buSzPct val="50000"/>
        <a:buFontTx/>
        <a:buBlip>
          <a:blip r:embed="rId17"/>
        </a:buBlip>
        <a:tabLst/>
        <a:defRPr sz="92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3909059" marR="0" indent="-1051559" algn="ctr" defTabSz="457200" rtl="0" latinLnBrk="0">
        <a:lnSpc>
          <a:spcPct val="175000"/>
        </a:lnSpc>
        <a:spcBef>
          <a:spcPts val="0"/>
        </a:spcBef>
        <a:spcAft>
          <a:spcPts val="0"/>
        </a:spcAft>
        <a:buClrTx/>
        <a:buSzPct val="50000"/>
        <a:buFontTx/>
        <a:buBlip>
          <a:blip r:embed="rId17"/>
        </a:buBlip>
        <a:tabLst/>
        <a:defRPr sz="92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4480559" marR="0" indent="-1051559" algn="ctr" defTabSz="457200" rtl="0" latinLnBrk="0">
        <a:lnSpc>
          <a:spcPct val="175000"/>
        </a:lnSpc>
        <a:spcBef>
          <a:spcPts val="0"/>
        </a:spcBef>
        <a:spcAft>
          <a:spcPts val="0"/>
        </a:spcAft>
        <a:buClrTx/>
        <a:buSzPct val="50000"/>
        <a:buFontTx/>
        <a:buBlip>
          <a:blip r:embed="rId17"/>
        </a:buBlip>
        <a:tabLst/>
        <a:defRPr sz="92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5052059" marR="0" indent="-1051559" algn="ctr" defTabSz="457200" rtl="0" latinLnBrk="0">
        <a:lnSpc>
          <a:spcPct val="175000"/>
        </a:lnSpc>
        <a:spcBef>
          <a:spcPts val="0"/>
        </a:spcBef>
        <a:spcAft>
          <a:spcPts val="0"/>
        </a:spcAft>
        <a:buClrTx/>
        <a:buSzPct val="50000"/>
        <a:buFontTx/>
        <a:buBlip>
          <a:blip r:embed="rId17"/>
        </a:buBlip>
        <a:tabLst/>
        <a:defRPr sz="92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5623559" marR="0" indent="-1051559" algn="ctr" defTabSz="457200" rtl="0" latinLnBrk="0">
        <a:lnSpc>
          <a:spcPct val="175000"/>
        </a:lnSpc>
        <a:spcBef>
          <a:spcPts val="0"/>
        </a:spcBef>
        <a:spcAft>
          <a:spcPts val="0"/>
        </a:spcAft>
        <a:buClrTx/>
        <a:buSzPct val="50000"/>
        <a:buFontTx/>
        <a:buBlip>
          <a:blip r:embed="rId17"/>
        </a:buBlip>
        <a:tabLst/>
        <a:defRPr sz="92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oefler Tex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oefler Tex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oefler Tex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oefler Tex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oefler Tex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oefler Tex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oefler Tex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oefler Tex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oefler Tex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Dr Joyce Miller"/>
          <p:cNvSpPr txBox="1">
            <a:spLocks noGrp="1"/>
          </p:cNvSpPr>
          <p:nvPr>
            <p:ph type="body" sz="quarter" idx="1"/>
          </p:nvPr>
        </p:nvSpPr>
        <p:spPr>
          <a:xfrm>
            <a:off x="-3918847" y="10784130"/>
            <a:ext cx="24782324" cy="1520139"/>
          </a:xfrm>
          <a:prstGeom prst="rect">
            <a:avLst/>
          </a:prstGeom>
        </p:spPr>
        <p:txBody>
          <a:bodyPr/>
          <a:lstStyle/>
          <a:p>
            <a:pPr algn="r">
              <a:defRPr sz="10100">
                <a:latin typeface="Arial"/>
                <a:ea typeface="Arial"/>
                <a:cs typeface="Arial"/>
                <a:sym typeface="Arial"/>
              </a:defRPr>
            </a:pPr>
            <a:r>
              <a:t>Dr Joyce Miller</a:t>
            </a:r>
            <a:r>
              <a:rPr sz="3800">
                <a:latin typeface="Hoefler Text"/>
                <a:ea typeface="Hoefler Text"/>
                <a:cs typeface="Hoefler Text"/>
                <a:sym typeface="Hoefler Text"/>
              </a:rPr>
              <a:t> </a:t>
            </a:r>
          </a:p>
        </p:txBody>
      </p:sp>
      <p:sp>
        <p:nvSpPr>
          <p:cNvPr id="138" name="Identity, inclusion, cohesion and religion"/>
          <p:cNvSpPr txBox="1">
            <a:spLocks noGrp="1"/>
          </p:cNvSpPr>
          <p:nvPr>
            <p:ph type="body" idx="21"/>
          </p:nvPr>
        </p:nvSpPr>
        <p:spPr>
          <a:xfrm>
            <a:off x="2381250" y="2504790"/>
            <a:ext cx="19621500" cy="42831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marL="0" indent="0" defTabSz="817244">
              <a:lnSpc>
                <a:spcPct val="100000"/>
              </a:lnSpc>
              <a:spcBef>
                <a:spcPts val="3300"/>
              </a:spcBef>
              <a:buSzTx/>
              <a:buNone/>
              <a:defRPr sz="14355">
                <a:solidFill>
                  <a:srgbClr val="5E5E5E"/>
                </a:solidFill>
              </a:defRPr>
            </a:lvl1pPr>
          </a:lstStyle>
          <a:p>
            <a:r>
              <a:t>Identity, inclusion, cohesion and religion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CaAR, 2025,33"/>
          <p:cNvSpPr txBox="1">
            <a:spLocks noGrp="1"/>
          </p:cNvSpPr>
          <p:nvPr>
            <p:ph type="body" sz="half" idx="1"/>
          </p:nvPr>
        </p:nvSpPr>
        <p:spPr>
          <a:xfrm>
            <a:off x="2387600" y="8953500"/>
            <a:ext cx="19621500" cy="3579794"/>
          </a:xfrm>
          <a:prstGeom prst="rect">
            <a:avLst/>
          </a:prstGeom>
        </p:spPr>
        <p:txBody>
          <a:bodyPr/>
          <a:lstStyle/>
          <a:p>
            <a:pPr>
              <a:defRPr sz="56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/>
          </a:p>
          <a:p>
            <a:pPr>
              <a:defRPr sz="56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/>
          </a:p>
          <a:p>
            <a:pPr>
              <a:defRPr sz="56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/>
          </a:p>
          <a:p>
            <a:pPr algn="r">
              <a:defRPr sz="6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CaAR, 2025,33</a:t>
            </a:r>
          </a:p>
        </p:txBody>
      </p:sp>
      <p:sp>
        <p:nvSpPr>
          <p:cNvPr id="141" name="Young people have told us that not seeing themselves in the curriculum can be disempowering and demotivating."/>
          <p:cNvSpPr txBox="1">
            <a:spLocks noGrp="1"/>
          </p:cNvSpPr>
          <p:nvPr>
            <p:ph type="body" idx="21"/>
          </p:nvPr>
        </p:nvSpPr>
        <p:spPr>
          <a:xfrm>
            <a:off x="2114952" y="2449362"/>
            <a:ext cx="19621502" cy="750998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indent="0" defTabSz="817244">
              <a:lnSpc>
                <a:spcPct val="100000"/>
              </a:lnSpc>
              <a:spcBef>
                <a:spcPts val="3300"/>
              </a:spcBef>
              <a:buSzTx/>
              <a:buNone/>
              <a:defRPr sz="10098">
                <a:solidFill>
                  <a:srgbClr val="5E5E5E"/>
                </a:solidFill>
              </a:defRPr>
            </a:pPr>
            <a:r>
              <a:t> </a:t>
            </a:r>
            <a:r>
              <a:rPr sz="9603">
                <a:latin typeface="+mj-lt"/>
                <a:ea typeface="+mj-ea"/>
                <a:cs typeface="+mj-cs"/>
                <a:sym typeface="Helvetica"/>
              </a:rPr>
              <a:t>Young people have told us that not seeing themselves in the curriculum can be disempowering and demotivating  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Key them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116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Key themes</a:t>
            </a:r>
          </a:p>
        </p:txBody>
      </p:sp>
      <p:sp>
        <p:nvSpPr>
          <p:cNvPr id="144" name="Identity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1136362" indent="-1136362" algn="l" defTabSz="448055">
              <a:lnSpc>
                <a:spcPct val="157500"/>
              </a:lnSpc>
              <a:buSzPct val="100000"/>
              <a:buFont typeface="Arial"/>
              <a:buChar char="•"/>
              <a:defRPr sz="6700"/>
            </a:pPr>
            <a:r>
              <a:t>Identity</a:t>
            </a:r>
          </a:p>
          <a:p>
            <a:pPr marL="1136362" indent="-1136362" algn="l" defTabSz="448055">
              <a:lnSpc>
                <a:spcPct val="157500"/>
              </a:lnSpc>
              <a:buSzPct val="100000"/>
              <a:buFont typeface="Arial"/>
              <a:buChar char="•"/>
              <a:defRPr sz="6700"/>
            </a:pPr>
            <a:r>
              <a:t>Inclusion - with a focus on the ‘nones’, working class and MSD pupils - the majority. </a:t>
            </a:r>
          </a:p>
          <a:p>
            <a:pPr marL="1136362" indent="-1136362" algn="l" defTabSz="448055">
              <a:lnSpc>
                <a:spcPct val="157500"/>
              </a:lnSpc>
              <a:buSzPct val="100000"/>
              <a:buFont typeface="Arial"/>
              <a:buChar char="•"/>
              <a:defRPr sz="6700"/>
            </a:pPr>
            <a:r>
              <a:t>Social cohesion</a:t>
            </a:r>
          </a:p>
          <a:p>
            <a:pPr marL="1136362" indent="-1136362" algn="l" defTabSz="448055">
              <a:lnSpc>
                <a:spcPct val="157500"/>
              </a:lnSpc>
              <a:buSzPct val="100000"/>
              <a:buFont typeface="Arial"/>
              <a:buChar char="•"/>
              <a:defRPr sz="6700"/>
            </a:pPr>
            <a:r>
              <a:t>Community cohesion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Where does RE fit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Where does RE fit?</a:t>
            </a:r>
          </a:p>
        </p:txBody>
      </p:sp>
      <p:sp>
        <p:nvSpPr>
          <p:cNvPr id="147" name="We’ve contributed to cross-curricular requirements to promote equality and anti-racism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l" defTabSz="434340">
              <a:buSzTx/>
              <a:buNone/>
              <a:defRPr sz="6100"/>
            </a:pPr>
            <a:r>
              <a:t>We’ve contributed to cross-curricular requirements to promote equality and anti-racism</a:t>
            </a:r>
          </a:p>
          <a:p>
            <a:pPr marL="0" indent="0" algn="l" defTabSz="434340">
              <a:buSzTx/>
              <a:buNone/>
              <a:defRPr sz="6100"/>
            </a:pPr>
            <a:r>
              <a:t>We’ve developed ‘positive pluralism’ and ‘intercultural navigation’ to promote community cohesion</a:t>
            </a:r>
          </a:p>
          <a:p>
            <a:pPr marL="0" indent="0" algn="l" defTabSz="434340">
              <a:buSzTx/>
              <a:buNone/>
              <a:defRPr sz="4900"/>
            </a:pPr>
            <a:r>
              <a:rPr sz="6100"/>
              <a:t>Is it working?</a:t>
            </a:r>
            <a:r>
              <a:rPr sz="6600"/>
              <a:t> 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A trajector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118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 trajectory</a:t>
            </a:r>
          </a:p>
        </p:txBody>
      </p:sp>
      <p:sp>
        <p:nvSpPr>
          <p:cNvPr id="150" name="Anti-racism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algn="l">
              <a:buSzPct val="100000"/>
              <a:buFont typeface="Arial"/>
              <a:buChar char="•"/>
              <a:defRPr sz="7200"/>
            </a:pPr>
            <a:r>
              <a:t>Anti-racism</a:t>
            </a:r>
            <a:endParaRPr sz="7700"/>
          </a:p>
          <a:p>
            <a:pPr algn="l">
              <a:buSzPct val="100000"/>
              <a:buFont typeface="Arial"/>
              <a:buChar char="•"/>
              <a:defRPr sz="7200"/>
            </a:pPr>
            <a:r>
              <a:t>Community cohesion</a:t>
            </a:r>
            <a:endParaRPr sz="7700"/>
          </a:p>
          <a:p>
            <a:pPr algn="l">
              <a:buSzPct val="100000"/>
              <a:buFont typeface="Arial"/>
              <a:buChar char="•"/>
              <a:defRPr sz="7200"/>
            </a:pPr>
            <a:r>
              <a:t>Prevent </a:t>
            </a:r>
            <a:endParaRPr sz="7700"/>
          </a:p>
          <a:p>
            <a:pPr algn="l">
              <a:buSzPct val="100000"/>
              <a:buFont typeface="Arial"/>
              <a:buChar char="•"/>
              <a:defRPr sz="7200"/>
            </a:pPr>
            <a:r>
              <a:t>Social cohesion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Inclusion and cohesion"/>
          <p:cNvSpPr txBox="1">
            <a:spLocks noGrp="1"/>
          </p:cNvSpPr>
          <p:nvPr>
            <p:ph type="title"/>
          </p:nvPr>
        </p:nvSpPr>
        <p:spPr>
          <a:xfrm>
            <a:off x="966855" y="5052"/>
            <a:ext cx="21437602" cy="3429003"/>
          </a:xfrm>
          <a:prstGeom prst="rect">
            <a:avLst/>
          </a:prstGeom>
        </p:spPr>
        <p:txBody>
          <a:bodyPr/>
          <a:lstStyle>
            <a:lvl1pPr>
              <a:defRPr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Inclusion and cohesion</a:t>
            </a:r>
          </a:p>
        </p:txBody>
      </p:sp>
      <p:sp>
        <p:nvSpPr>
          <p:cNvPr id="153" name="Inclusion can be seen in relation to individual pupil’s socio-economic background…"/>
          <p:cNvSpPr txBox="1">
            <a:spLocks noGrp="1"/>
          </p:cNvSpPr>
          <p:nvPr>
            <p:ph type="body" idx="1"/>
          </p:nvPr>
        </p:nvSpPr>
        <p:spPr>
          <a:xfrm>
            <a:off x="1278452" y="3782051"/>
            <a:ext cx="21437601" cy="8039101"/>
          </a:xfrm>
          <a:prstGeom prst="rect">
            <a:avLst/>
          </a:prstGeom>
        </p:spPr>
        <p:txBody>
          <a:bodyPr/>
          <a:lstStyle/>
          <a:p>
            <a:pPr marL="0" indent="0" algn="l" defTabSz="429768">
              <a:lnSpc>
                <a:spcPct val="157500"/>
              </a:lnSpc>
              <a:buSzTx/>
              <a:buNone/>
              <a:defRPr sz="6500"/>
            </a:pPr>
            <a:r>
              <a:t>Inclusion can be seen in relation to individual pupil’s socio-economic background and worldview</a:t>
            </a:r>
          </a:p>
          <a:p>
            <a:pPr marL="0" indent="0" algn="l" defTabSz="429768">
              <a:lnSpc>
                <a:spcPct val="157500"/>
              </a:lnSpc>
              <a:buSzTx/>
              <a:buNone/>
              <a:defRPr sz="6500"/>
            </a:pPr>
            <a:endParaRPr/>
          </a:p>
          <a:p>
            <a:pPr marL="0" indent="0" algn="l" defTabSz="429768">
              <a:lnSpc>
                <a:spcPct val="157500"/>
              </a:lnSpc>
              <a:buSzTx/>
              <a:buNone/>
              <a:defRPr sz="6500"/>
            </a:pPr>
            <a:r>
              <a:t>Cohesion can be seen in relation to their role in society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 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RE’s role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123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RE’s role?</a:t>
            </a:r>
          </a:p>
        </p:txBody>
      </p:sp>
      <p:sp>
        <p:nvSpPr>
          <p:cNvPr id="156" name="Do we inadvertently present middle-class images of religion and worldviews?…"/>
          <p:cNvSpPr txBox="1">
            <a:spLocks noGrp="1"/>
          </p:cNvSpPr>
          <p:nvPr>
            <p:ph type="body" idx="1"/>
          </p:nvPr>
        </p:nvSpPr>
        <p:spPr>
          <a:xfrm>
            <a:off x="926943" y="3728615"/>
            <a:ext cx="21437602" cy="8039102"/>
          </a:xfrm>
          <a:prstGeom prst="rect">
            <a:avLst/>
          </a:prstGeom>
        </p:spPr>
        <p:txBody>
          <a:bodyPr/>
          <a:lstStyle/>
          <a:p>
            <a:pPr algn="l" defTabSz="438911">
              <a:buSzPct val="100000"/>
              <a:buFont typeface="Arial"/>
              <a:buChar char="•"/>
              <a:defRPr sz="5000"/>
            </a:pPr>
            <a:r>
              <a:t>Do we inadvertently present middle-class images of religion and worldviews?</a:t>
            </a:r>
            <a:endParaRPr sz="5100"/>
          </a:p>
          <a:p>
            <a:pPr algn="l" defTabSz="438911">
              <a:buSzPct val="100000"/>
              <a:buFont typeface="Arial"/>
              <a:buChar char="•"/>
              <a:defRPr sz="5000"/>
            </a:pPr>
            <a:r>
              <a:t>Do we inadvertently promote stereotyping by focusing on an individual’s religious identity?</a:t>
            </a:r>
            <a:endParaRPr sz="5100"/>
          </a:p>
          <a:p>
            <a:pPr algn="l" defTabSz="438911">
              <a:buSzPct val="100000"/>
              <a:buFont typeface="Arial"/>
              <a:buChar char="•"/>
              <a:defRPr sz="5000"/>
            </a:pPr>
            <a:r>
              <a:t>Are raising attainment and promoting social mobility the answer?</a:t>
            </a:r>
          </a:p>
          <a:p>
            <a:pPr algn="l" defTabSz="438911">
              <a:buSzPct val="100000"/>
              <a:buFont typeface="Arial"/>
              <a:buChar char="•"/>
              <a:defRPr sz="5000"/>
            </a:pPr>
            <a:r>
              <a:t>What is RE’s role in increasing social capital? 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Bonding is exclusive and provides support:…"/>
          <p:cNvSpPr txBox="1">
            <a:spLocks noGrp="1"/>
          </p:cNvSpPr>
          <p:nvPr>
            <p:ph type="body" idx="1"/>
          </p:nvPr>
        </p:nvSpPr>
        <p:spPr>
          <a:xfrm>
            <a:off x="1172658" y="969934"/>
            <a:ext cx="14683748" cy="11194019"/>
          </a:xfrm>
          <a:prstGeom prst="rect">
            <a:avLst/>
          </a:prstGeom>
        </p:spPr>
        <p:txBody>
          <a:bodyPr/>
          <a:lstStyle/>
          <a:p>
            <a:pPr marL="0" indent="0" algn="l">
              <a:buSzTx/>
              <a:buNone/>
              <a:defRPr sz="6700" u="sng"/>
            </a:pPr>
            <a:r>
              <a:t>Bonding</a:t>
            </a:r>
            <a:r>
              <a:rPr u="none"/>
              <a:t> is exclusive and provides support  - it’s superglue</a:t>
            </a:r>
          </a:p>
          <a:p>
            <a:pPr marL="0" indent="0" algn="l">
              <a:buSzTx/>
              <a:buNone/>
              <a:defRPr sz="6700" u="sng"/>
            </a:pPr>
            <a:endParaRPr u="none"/>
          </a:p>
          <a:p>
            <a:pPr marL="0" indent="0" algn="l">
              <a:buSzTx/>
              <a:buNone/>
              <a:defRPr sz="6700" u="sng"/>
            </a:pPr>
            <a:r>
              <a:t>Bridging</a:t>
            </a:r>
            <a:r>
              <a:rPr u="none"/>
              <a:t> is inclusive and provides reciprocity - it’s WD40</a:t>
            </a:r>
          </a:p>
        </p:txBody>
      </p:sp>
      <p:pic>
        <p:nvPicPr>
          <p:cNvPr id="15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26086" y="2519228"/>
            <a:ext cx="5472967" cy="80954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Four areas of investigation:…"/>
          <p:cNvSpPr txBox="1">
            <a:spLocks noGrp="1"/>
          </p:cNvSpPr>
          <p:nvPr>
            <p:ph type="body" idx="1"/>
          </p:nvPr>
        </p:nvSpPr>
        <p:spPr>
          <a:xfrm>
            <a:off x="1473200" y="1464550"/>
            <a:ext cx="21437600" cy="10473450"/>
          </a:xfrm>
          <a:prstGeom prst="rect">
            <a:avLst/>
          </a:prstGeom>
        </p:spPr>
        <p:txBody>
          <a:bodyPr/>
          <a:lstStyle/>
          <a:p>
            <a:pPr marL="0" indent="0" algn="l">
              <a:buSzTx/>
              <a:buNone/>
              <a:defRPr sz="6600"/>
            </a:pPr>
            <a:r>
              <a:t>Four areas of investigation:</a:t>
            </a:r>
            <a:endParaRPr sz="8600"/>
          </a:p>
          <a:p>
            <a:pPr marL="1143000" indent="-1143000" algn="l">
              <a:buSzPct val="100000"/>
              <a:buAutoNum type="arabicPeriod"/>
              <a:defRPr sz="6600"/>
            </a:pPr>
            <a:r>
              <a:t>Economics</a:t>
            </a:r>
            <a:endParaRPr sz="8600"/>
          </a:p>
          <a:p>
            <a:pPr marL="1143000" indent="-1143000" algn="l">
              <a:buSzPct val="100000"/>
              <a:buAutoNum type="arabicPeriod"/>
              <a:defRPr sz="6600"/>
            </a:pPr>
            <a:r>
              <a:t>Politics</a:t>
            </a:r>
            <a:endParaRPr sz="8600"/>
          </a:p>
          <a:p>
            <a:pPr marL="1143000" indent="-1143000" algn="l">
              <a:buSzPct val="100000"/>
              <a:buAutoNum type="arabicPeriod"/>
              <a:defRPr sz="6600"/>
            </a:pPr>
            <a:r>
              <a:t>Society</a:t>
            </a:r>
            <a:endParaRPr sz="8600"/>
          </a:p>
          <a:p>
            <a:pPr marL="1143000" indent="-1143000" algn="l">
              <a:buSzPct val="100000"/>
              <a:buAutoNum type="arabicPeriod"/>
              <a:defRPr sz="6600"/>
            </a:pPr>
            <a:r>
              <a:t>Culture</a:t>
            </a:r>
          </a:p>
        </p:txBody>
      </p:sp>
      <p:pic>
        <p:nvPicPr>
          <p:cNvPr id="16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3605" y="1109318"/>
            <a:ext cx="7811436" cy="1202578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45970" y="-2266152"/>
            <a:ext cx="25875940" cy="1625186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‘We’ needs to be much more inclusive…"/>
          <p:cNvSpPr txBox="1">
            <a:spLocks noGrp="1"/>
          </p:cNvSpPr>
          <p:nvPr>
            <p:ph type="body" idx="1"/>
          </p:nvPr>
        </p:nvSpPr>
        <p:spPr>
          <a:xfrm>
            <a:off x="1344860" y="1413723"/>
            <a:ext cx="25951166" cy="11232969"/>
          </a:xfrm>
          <a:prstGeom prst="rect">
            <a:avLst/>
          </a:prstGeom>
        </p:spPr>
        <p:txBody>
          <a:bodyPr/>
          <a:lstStyle/>
          <a:p>
            <a:pPr marL="880108" indent="-880108" algn="l">
              <a:buSzPct val="100000"/>
              <a:buChar char="•"/>
              <a:defRPr sz="7700"/>
            </a:pPr>
            <a:r>
              <a:t>‘We’ needs to be much more inclusive</a:t>
            </a:r>
          </a:p>
          <a:p>
            <a:pPr marL="880108" indent="-880108" algn="l">
              <a:buSzPct val="100000"/>
              <a:buChar char="•"/>
              <a:defRPr sz="7700"/>
            </a:pPr>
            <a:r>
              <a:t>The young need to lead</a:t>
            </a:r>
          </a:p>
          <a:p>
            <a:pPr marL="880108" indent="-880108" algn="l">
              <a:buSzPct val="100000"/>
              <a:buChar char="•"/>
              <a:defRPr sz="7700"/>
            </a:pPr>
            <a:r>
              <a:t>Innovation must be from the grassroots up</a:t>
            </a:r>
          </a:p>
          <a:p>
            <a:pPr marL="880108" indent="-880108" algn="l">
              <a:buSzPct val="100000"/>
              <a:buChar char="•"/>
              <a:defRPr sz="7700"/>
            </a:pPr>
            <a:r>
              <a:t>We need a moral and cultural shift</a:t>
            </a:r>
          </a:p>
          <a:p>
            <a:pPr marL="880108" indent="-880108" algn="l">
              <a:buSzPct val="100000"/>
              <a:buChar char="•"/>
              <a:defRPr sz="7700"/>
            </a:pPr>
            <a:r>
              <a:t>We must never compromise on equality</a:t>
            </a:r>
            <a:r>
              <a:rPr sz="6700">
                <a:latin typeface="+mj-lt"/>
                <a:ea typeface="+mj-ea"/>
                <a:cs typeface="+mj-cs"/>
                <a:sym typeface="Helvetica"/>
              </a:rPr>
              <a:t> 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Close-up of white flowers" descr="Close-up of white flowers"/>
          <p:cNvPicPr>
            <a:picLocks noGrp="1" noChangeAspect="1"/>
          </p:cNvPicPr>
          <p:nvPr>
            <p:ph type="pic" idx="21"/>
          </p:nvPr>
        </p:nvPicPr>
        <p:blipFill>
          <a:blip r:embed="rId2"/>
          <a:stretch>
            <a:fillRect/>
          </a:stretch>
        </p:blipFill>
        <p:spPr>
          <a:xfrm>
            <a:off x="14425325" y="1366671"/>
            <a:ext cx="9274159" cy="10363059"/>
          </a:xfrm>
          <a:prstGeom prst="rect">
            <a:avLst/>
          </a:prstGeom>
        </p:spPr>
      </p:pic>
      <p:sp>
        <p:nvSpPr>
          <p:cNvPr id="169" name="Iain McGilchrist"/>
          <p:cNvSpPr txBox="1">
            <a:spLocks noGrp="1"/>
          </p:cNvSpPr>
          <p:nvPr>
            <p:ph type="title"/>
          </p:nvPr>
        </p:nvSpPr>
        <p:spPr>
          <a:xfrm>
            <a:off x="1473200" y="837283"/>
            <a:ext cx="9880600" cy="2438159"/>
          </a:xfrm>
          <a:prstGeom prst="rect">
            <a:avLst/>
          </a:prstGeom>
        </p:spPr>
        <p:txBody>
          <a:bodyPr/>
          <a:lstStyle>
            <a:lvl1pPr defTabSz="784225">
              <a:defRPr sz="10200" b="1">
                <a:effectLst>
                  <a:outerShdw blurRad="63500" dist="12065" dir="5400000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Iain McGilchrist</a:t>
            </a:r>
          </a:p>
        </p:txBody>
      </p:sp>
      <p:sp>
        <p:nvSpPr>
          <p:cNvPr id="170" name="Do we have a left-hemisphere approach to education?"/>
          <p:cNvSpPr txBox="1">
            <a:spLocks noGrp="1"/>
          </p:cNvSpPr>
          <p:nvPr>
            <p:ph type="body" sz="half" idx="1"/>
          </p:nvPr>
        </p:nvSpPr>
        <p:spPr>
          <a:xfrm>
            <a:off x="1460500" y="4283836"/>
            <a:ext cx="9880600" cy="6957885"/>
          </a:xfrm>
          <a:prstGeom prst="rect">
            <a:avLst/>
          </a:prstGeom>
        </p:spPr>
        <p:txBody>
          <a:bodyPr/>
          <a:lstStyle/>
          <a:p>
            <a:endParaRPr/>
          </a:p>
          <a:p>
            <a:pPr algn="ctr">
              <a:defRPr sz="7900" b="1">
                <a:latin typeface="Arial"/>
                <a:ea typeface="Arial"/>
                <a:cs typeface="Arial"/>
                <a:sym typeface="Arial"/>
              </a:defRPr>
            </a:pPr>
            <a:r>
              <a:t>Do we have a left-hemisphere approach to education?</a:t>
            </a:r>
            <a:r>
              <a:rPr sz="5600" b="0">
                <a:latin typeface="Hoefler Text"/>
                <a:ea typeface="Hoefler Text"/>
                <a:cs typeface="Hoefler Text"/>
                <a:sym typeface="Hoefler Text"/>
              </a:rPr>
              <a:t> 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7102" y="890884"/>
            <a:ext cx="17009796" cy="118240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Left hemisphere dominance in education:…"/>
          <p:cNvSpPr txBox="1">
            <a:spLocks noGrp="1"/>
          </p:cNvSpPr>
          <p:nvPr>
            <p:ph type="body" idx="1"/>
          </p:nvPr>
        </p:nvSpPr>
        <p:spPr>
          <a:xfrm>
            <a:off x="1473200" y="919255"/>
            <a:ext cx="21437600" cy="11018746"/>
          </a:xfrm>
          <a:prstGeom prst="rect">
            <a:avLst/>
          </a:prstGeom>
        </p:spPr>
        <p:txBody>
          <a:bodyPr/>
          <a:lstStyle/>
          <a:p>
            <a:pPr marL="0" indent="0" algn="l">
              <a:buSzTx/>
              <a:buNone/>
              <a:defRPr sz="7700"/>
            </a:pPr>
            <a:r>
              <a:t>Left hemisphere dominance in education:</a:t>
            </a:r>
          </a:p>
          <a:p>
            <a:pPr lvl="1" algn="l">
              <a:buFont typeface="Arial"/>
              <a:buChar char="•"/>
              <a:defRPr sz="7200"/>
            </a:pPr>
            <a:r>
              <a:t>Focus on knowledge </a:t>
            </a:r>
            <a:endParaRPr sz="7700"/>
          </a:p>
          <a:p>
            <a:pPr lvl="1" algn="l">
              <a:buFont typeface="Arial"/>
              <a:buChar char="•"/>
              <a:defRPr sz="7200"/>
            </a:pPr>
            <a:r>
              <a:t>Focus on what is measurable and comparable</a:t>
            </a:r>
            <a:endParaRPr sz="7700"/>
          </a:p>
          <a:p>
            <a:pPr lvl="1" algn="l">
              <a:buFont typeface="Arial"/>
              <a:buChar char="•"/>
              <a:defRPr sz="7200"/>
            </a:pPr>
            <a:r>
              <a:t>An example…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“For Buddhists, it is easy to follow the Five Moral Precepts”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l" defTabSz="520065">
              <a:lnSpc>
                <a:spcPct val="100000"/>
              </a:lnSpc>
              <a:buSzTx/>
              <a:buNone/>
              <a:defRPr sz="6200">
                <a:effectLst>
                  <a:outerShdw blurRad="38100" dist="8001" dir="5400000" rotWithShape="0">
                    <a:srgbClr val="000000">
                      <a:alpha val="30000"/>
                    </a:srgbClr>
                  </a:outerShdw>
                </a:effectLst>
              </a:defRPr>
            </a:pPr>
            <a:r>
              <a:t> ‘For Buddhists, it is easy to follow the Five Moral Precepts’</a:t>
            </a:r>
          </a:p>
          <a:p>
            <a:pPr marL="0" indent="0" algn="l" defTabSz="520065">
              <a:lnSpc>
                <a:spcPct val="100000"/>
              </a:lnSpc>
              <a:buSzTx/>
              <a:buNone/>
              <a:defRPr sz="6200" b="0">
                <a:effectLst>
                  <a:outerShdw blurRad="38100" dist="8001" dir="5400000" rotWithShape="0">
                    <a:srgbClr val="000000">
                      <a:alpha val="30000"/>
                    </a:srgbClr>
                  </a:outerShdw>
                </a:effectLst>
              </a:defRPr>
            </a:pPr>
            <a:r>
              <a:t>  </a:t>
            </a:r>
          </a:p>
          <a:p>
            <a:pPr marL="0" indent="0" algn="l" defTabSz="520065">
              <a:lnSpc>
                <a:spcPct val="100000"/>
              </a:lnSpc>
              <a:buSzTx/>
              <a:buNone/>
              <a:defRPr sz="6200" b="0">
                <a:effectLst>
                  <a:outerShdw blurRad="38100" dist="8001" dir="5400000" rotWithShape="0">
                    <a:srgbClr val="000000">
                      <a:alpha val="30000"/>
                    </a:srgbClr>
                  </a:outerShdw>
                </a:effectLst>
              </a:defRPr>
            </a:pPr>
            <a:r>
              <a:t>Evaluate this statement. In your answer you should:</a:t>
            </a:r>
          </a:p>
          <a:p>
            <a:pPr marL="777697" indent="-777697" algn="l" defTabSz="520065">
              <a:lnSpc>
                <a:spcPct val="100000"/>
              </a:lnSpc>
              <a:buSzPct val="100000"/>
              <a:buChar char="•"/>
              <a:defRPr sz="6200" b="0">
                <a:effectLst>
                  <a:outerShdw blurRad="38100" dist="8001" dir="5400000" rotWithShape="0">
                    <a:srgbClr val="000000">
                      <a:alpha val="30000"/>
                    </a:srgbClr>
                  </a:outerShdw>
                </a:effectLst>
              </a:defRPr>
            </a:pPr>
            <a:r>
              <a:t>Refer to Buddhist teaching</a:t>
            </a:r>
          </a:p>
          <a:p>
            <a:pPr marL="777697" indent="-777697" algn="l" defTabSz="520065">
              <a:lnSpc>
                <a:spcPct val="100000"/>
              </a:lnSpc>
              <a:buSzPct val="100000"/>
              <a:buChar char="•"/>
              <a:defRPr sz="6200" b="0">
                <a:effectLst>
                  <a:outerShdw blurRad="38100" dist="8001" dir="5400000" rotWithShape="0">
                    <a:srgbClr val="000000">
                      <a:alpha val="30000"/>
                    </a:srgbClr>
                  </a:outerShdw>
                </a:effectLst>
              </a:defRPr>
            </a:pPr>
            <a:r>
              <a:t>Give reasoned arguments to support this statement</a:t>
            </a:r>
          </a:p>
          <a:p>
            <a:pPr marL="777697" indent="-777697" algn="l" defTabSz="520065">
              <a:lnSpc>
                <a:spcPct val="100000"/>
              </a:lnSpc>
              <a:buSzPct val="100000"/>
              <a:buChar char="•"/>
              <a:defRPr sz="6200" b="0">
                <a:effectLst>
                  <a:outerShdw blurRad="38100" dist="8001" dir="5400000" rotWithShape="0">
                    <a:srgbClr val="000000">
                      <a:alpha val="30000"/>
                    </a:srgbClr>
                  </a:outerShdw>
                </a:effectLst>
              </a:defRPr>
            </a:pPr>
            <a:r>
              <a:t>Give reasoned arguments to support a different point of view</a:t>
            </a:r>
          </a:p>
          <a:p>
            <a:pPr marL="777697" indent="-777697" algn="l" defTabSz="520065">
              <a:lnSpc>
                <a:spcPct val="100000"/>
              </a:lnSpc>
              <a:buSzPct val="100000"/>
              <a:buChar char="•"/>
              <a:defRPr sz="6200" b="0">
                <a:effectLst>
                  <a:outerShdw blurRad="38100" dist="8001" dir="5400000" rotWithShape="0">
                    <a:srgbClr val="000000">
                      <a:alpha val="30000"/>
                    </a:srgbClr>
                  </a:outerShdw>
                </a:effectLst>
              </a:defRPr>
            </a:pPr>
            <a:r>
              <a:t>Reach a justified conclusion (12 marks)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Overarching concepts"/>
          <p:cNvSpPr txBox="1">
            <a:spLocks noGrp="1"/>
          </p:cNvSpPr>
          <p:nvPr>
            <p:ph type="title"/>
          </p:nvPr>
        </p:nvSpPr>
        <p:spPr>
          <a:xfrm>
            <a:off x="1473200" y="506212"/>
            <a:ext cx="9880600" cy="331881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94816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Overarching concepts</a:t>
            </a:r>
          </a:p>
        </p:txBody>
      </p:sp>
      <p:sp>
        <p:nvSpPr>
          <p:cNvPr id="179" name="Religion…"/>
          <p:cNvSpPr txBox="1">
            <a:spLocks noGrp="1"/>
          </p:cNvSpPr>
          <p:nvPr>
            <p:ph type="body" sz="quarter" idx="1"/>
          </p:nvPr>
        </p:nvSpPr>
        <p:spPr>
          <a:xfrm>
            <a:off x="1823746" y="4871570"/>
            <a:ext cx="9880602" cy="6001243"/>
          </a:xfrm>
          <a:prstGeom prst="rect">
            <a:avLst/>
          </a:prstGeom>
        </p:spPr>
        <p:txBody>
          <a:bodyPr/>
          <a:lstStyle/>
          <a:p>
            <a:pPr marL="982980" indent="-982980">
              <a:buSzPct val="100000"/>
              <a:buChar char="•"/>
              <a:defRPr sz="8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Religion</a:t>
            </a:r>
          </a:p>
          <a:p>
            <a:pPr marL="982980" indent="-982980">
              <a:buSzPct val="100000"/>
              <a:buChar char="•"/>
              <a:defRPr sz="8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Worldviews</a:t>
            </a:r>
          </a:p>
          <a:p>
            <a:pPr marL="982980" indent="-982980">
              <a:buSzPct val="100000"/>
              <a:buChar char="•"/>
              <a:defRPr sz="8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Spirituality</a:t>
            </a:r>
          </a:p>
          <a:p>
            <a:pPr marL="982980" indent="-982980">
              <a:buSzPct val="100000"/>
              <a:buChar char="•"/>
              <a:defRPr sz="8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Secularity </a:t>
            </a:r>
          </a:p>
        </p:txBody>
      </p:sp>
      <p:pic>
        <p:nvPicPr>
          <p:cNvPr id="18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3733" y="1054471"/>
            <a:ext cx="7831451" cy="109391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Ways forward for 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115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Ways forward for RE</a:t>
            </a:r>
          </a:p>
        </p:txBody>
      </p:sp>
      <p:sp>
        <p:nvSpPr>
          <p:cNvPr id="183" name="Not sufficient to include non-religious worldviews. Rather:…"/>
          <p:cNvSpPr txBox="1">
            <a:spLocks noGrp="1"/>
          </p:cNvSpPr>
          <p:nvPr>
            <p:ph type="body" idx="1"/>
          </p:nvPr>
        </p:nvSpPr>
        <p:spPr>
          <a:xfrm>
            <a:off x="1161603" y="3892550"/>
            <a:ext cx="21437602" cy="8039100"/>
          </a:xfrm>
          <a:prstGeom prst="rect">
            <a:avLst/>
          </a:prstGeom>
        </p:spPr>
        <p:txBody>
          <a:bodyPr/>
          <a:lstStyle/>
          <a:p>
            <a:pPr marL="0" indent="0" algn="l" defTabSz="434340">
              <a:lnSpc>
                <a:spcPct val="157500"/>
              </a:lnSpc>
              <a:buSzTx/>
              <a:buNone/>
              <a:defRPr sz="6200"/>
            </a:pPr>
            <a:r>
              <a:t>Not sufficient to include non-religious worldviews. Rather:</a:t>
            </a:r>
          </a:p>
          <a:p>
            <a:pPr marL="781811" indent="-781811" algn="l" defTabSz="434340">
              <a:lnSpc>
                <a:spcPct val="157500"/>
              </a:lnSpc>
              <a:buBlip>
                <a:blip r:embed="rId2"/>
              </a:buBlip>
              <a:defRPr sz="6200"/>
            </a:pPr>
            <a:r>
              <a:t>What affects us all living in the western world</a:t>
            </a:r>
          </a:p>
          <a:p>
            <a:pPr marL="781811" indent="-781811" algn="l" defTabSz="434340">
              <a:lnSpc>
                <a:spcPct val="157500"/>
              </a:lnSpc>
              <a:buBlip>
                <a:blip r:embed="rId2"/>
              </a:buBlip>
              <a:defRPr sz="6200"/>
            </a:pPr>
            <a:r>
              <a:t>What affects us and our communities </a:t>
            </a:r>
          </a:p>
          <a:p>
            <a:pPr marL="781811" indent="-781811" algn="l" defTabSz="434340">
              <a:lnSpc>
                <a:spcPct val="157500"/>
              </a:lnSpc>
              <a:buBlip>
                <a:blip r:embed="rId2"/>
              </a:buBlip>
              <a:defRPr sz="6200"/>
            </a:pPr>
            <a:r>
              <a:t>What affects us as human beings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What affects all of us living in the west:…"/>
          <p:cNvSpPr txBox="1">
            <a:spLocks noGrp="1"/>
          </p:cNvSpPr>
          <p:nvPr>
            <p:ph type="body" idx="1"/>
          </p:nvPr>
        </p:nvSpPr>
        <p:spPr>
          <a:xfrm>
            <a:off x="1473199" y="588185"/>
            <a:ext cx="22584980" cy="12539630"/>
          </a:xfrm>
          <a:prstGeom prst="rect">
            <a:avLst/>
          </a:prstGeom>
        </p:spPr>
        <p:txBody>
          <a:bodyPr/>
          <a:lstStyle/>
          <a:p>
            <a:pPr marL="0" indent="0" algn="l">
              <a:buSzTx/>
              <a:buNone/>
              <a:defRPr sz="6700"/>
            </a:pPr>
            <a:r>
              <a:t>What affects all of us living in the west:</a:t>
            </a:r>
          </a:p>
          <a:p>
            <a:pPr lvl="1" algn="l">
              <a:buSzPct val="100000"/>
              <a:buFont typeface="Arial"/>
              <a:buChar char="•"/>
              <a:defRPr sz="6700"/>
            </a:pPr>
            <a:r>
              <a:t>Religion and worldviews in  a secular society</a:t>
            </a:r>
          </a:p>
          <a:p>
            <a:pPr lvl="1" algn="l">
              <a:buSzPct val="100000"/>
              <a:buFont typeface="Arial"/>
              <a:buChar char="•"/>
              <a:defRPr sz="6700"/>
            </a:pPr>
            <a:r>
              <a:t>Religion in public life</a:t>
            </a:r>
          </a:p>
          <a:p>
            <a:pPr lvl="1" algn="l">
              <a:buSzPct val="100000"/>
              <a:buFont typeface="Arial"/>
              <a:buChar char="•"/>
              <a:defRPr sz="6700"/>
            </a:pPr>
            <a:r>
              <a:t>Religion as a political identity</a:t>
            </a:r>
          </a:p>
          <a:p>
            <a:pPr lvl="1" algn="l">
              <a:buSzPct val="100000"/>
              <a:buFont typeface="Arial"/>
              <a:buChar char="•"/>
              <a:defRPr sz="6700"/>
            </a:pPr>
            <a:r>
              <a:t>Media treatment of religion and worldviews</a:t>
            </a:r>
          </a:p>
          <a:p>
            <a:pPr marL="0" lvl="1" indent="0" algn="l">
              <a:buSzTx/>
              <a:buNone/>
              <a:defRPr sz="6700"/>
            </a:pPr>
            <a:r>
              <a:t>In short: the socio-political dimensions we’ve neglected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What affects us and our communities…"/>
          <p:cNvSpPr txBox="1">
            <a:spLocks noGrp="1"/>
          </p:cNvSpPr>
          <p:nvPr>
            <p:ph type="body" idx="1"/>
          </p:nvPr>
        </p:nvSpPr>
        <p:spPr>
          <a:xfrm>
            <a:off x="1473200" y="997154"/>
            <a:ext cx="21437600" cy="12128810"/>
          </a:xfrm>
          <a:prstGeom prst="rect">
            <a:avLst/>
          </a:prstGeom>
        </p:spPr>
        <p:txBody>
          <a:bodyPr/>
          <a:lstStyle/>
          <a:p>
            <a:pPr marL="0" indent="0" algn="l">
              <a:buSzTx/>
              <a:buNone/>
              <a:defRPr sz="6600"/>
            </a:pPr>
            <a:r>
              <a:t>What affects us and our communities</a:t>
            </a:r>
            <a:endParaRPr sz="7700"/>
          </a:p>
          <a:p>
            <a:pPr lvl="1" algn="l">
              <a:buSzPct val="100000"/>
              <a:buFont typeface="Arial"/>
              <a:buChar char="•"/>
              <a:defRPr sz="6600"/>
            </a:pPr>
            <a:r>
              <a:t>Our local area: develop social science research skills to explore demographics and change over time</a:t>
            </a:r>
            <a:endParaRPr sz="7700"/>
          </a:p>
          <a:p>
            <a:pPr lvl="1" algn="l">
              <a:buSzPct val="100000"/>
              <a:buFont typeface="Arial"/>
              <a:buChar char="•"/>
              <a:defRPr sz="6600"/>
            </a:pPr>
            <a:r>
              <a:t>Messy and complex nature of people’s beliefs and values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What affects us as human beings:…"/>
          <p:cNvSpPr txBox="1">
            <a:spLocks noGrp="1"/>
          </p:cNvSpPr>
          <p:nvPr>
            <p:ph type="body" idx="1"/>
          </p:nvPr>
        </p:nvSpPr>
        <p:spPr>
          <a:xfrm>
            <a:off x="1473200" y="724507"/>
            <a:ext cx="21437600" cy="11213494"/>
          </a:xfrm>
          <a:prstGeom prst="rect">
            <a:avLst/>
          </a:prstGeom>
        </p:spPr>
        <p:txBody>
          <a:bodyPr/>
          <a:lstStyle/>
          <a:p>
            <a:pPr marL="0" indent="0" algn="l">
              <a:buSzTx/>
              <a:buNone/>
              <a:defRPr sz="6600"/>
            </a:pPr>
            <a:r>
              <a:t>What affects us as human beings:</a:t>
            </a:r>
            <a:endParaRPr sz="7400"/>
          </a:p>
          <a:p>
            <a:pPr lvl="1" algn="l">
              <a:buSzPct val="100000"/>
              <a:buFont typeface="Arial"/>
              <a:buChar char="•"/>
              <a:defRPr sz="6600"/>
            </a:pPr>
            <a:r>
              <a:t>Spirituality</a:t>
            </a:r>
            <a:endParaRPr sz="7400"/>
          </a:p>
          <a:p>
            <a:pPr lvl="1" algn="l">
              <a:buSzPct val="100000"/>
              <a:buFont typeface="Arial"/>
              <a:buChar char="•"/>
              <a:defRPr sz="6600"/>
            </a:pPr>
            <a:r>
              <a:t>Ultimate questions and human experience</a:t>
            </a:r>
            <a:endParaRPr sz="7400"/>
          </a:p>
          <a:p>
            <a:pPr lvl="1" algn="l">
              <a:buSzPct val="100000"/>
              <a:buFont typeface="Arial"/>
              <a:buChar char="•"/>
              <a:defRPr sz="6600"/>
            </a:pPr>
            <a:r>
              <a:t>Ethical questions, recognising that </a:t>
            </a:r>
            <a:r>
              <a:rPr i="1"/>
              <a:t>‘empathy is intrinsic to morality’ </a:t>
            </a:r>
            <a:endParaRPr sz="7400"/>
          </a:p>
          <a:p>
            <a:pPr lvl="1" algn="l">
              <a:buSzPct val="100000"/>
              <a:buFont typeface="Arial"/>
              <a:buChar char="•"/>
              <a:defRPr sz="6600"/>
            </a:pPr>
            <a:r>
              <a:t>That which transcends rationality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he ‘Nones’ are ‘motivated by an ethics focused on equality, compassion and social justice values (Strhan &amp; Shillitoe)…"/>
          <p:cNvSpPr txBox="1">
            <a:spLocks noGrp="1"/>
          </p:cNvSpPr>
          <p:nvPr>
            <p:ph type="body" idx="1"/>
          </p:nvPr>
        </p:nvSpPr>
        <p:spPr>
          <a:xfrm>
            <a:off x="1473200" y="977679"/>
            <a:ext cx="21437600" cy="11544566"/>
          </a:xfrm>
          <a:prstGeom prst="rect">
            <a:avLst/>
          </a:prstGeom>
        </p:spPr>
        <p:txBody>
          <a:bodyPr/>
          <a:lstStyle/>
          <a:p>
            <a:pPr marL="777238" indent="-777238" algn="l">
              <a:buSzPct val="100000"/>
              <a:buChar char="•"/>
              <a:defRPr sz="6800"/>
            </a:pPr>
            <a:r>
              <a:t>The ‘Nones’ are ‘motivated by an ethics focused on equality, compassion and social justice  values’  (Strhan &amp; Shillitoe)</a:t>
            </a:r>
          </a:p>
          <a:p>
            <a:pPr marL="777238" indent="-777238" algn="l">
              <a:buSzPct val="100000"/>
              <a:buChar char="•"/>
              <a:defRPr sz="6800"/>
            </a:pPr>
            <a:r>
              <a:t>They need to know that their worldview is respected and that they are in a safe space  (Peacock et al)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ersonal knowledg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>
                <a:latin typeface="Arial"/>
                <a:ea typeface="Arial"/>
                <a:cs typeface="Arial"/>
                <a:sym typeface="Arial"/>
              </a:rPr>
              <a:t>Personal knowledge</a:t>
            </a:r>
            <a:r>
              <a:t> </a:t>
            </a:r>
          </a:p>
        </p:txBody>
      </p:sp>
      <p:sp>
        <p:nvSpPr>
          <p:cNvPr id="194" name="Personal worldviews reflexivity: reflect on worldviews and make scholarly judgement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721894" indent="-721894" algn="l">
              <a:buSzPct val="100000"/>
              <a:buChar char="•"/>
              <a:defRPr sz="7200"/>
            </a:pPr>
            <a:r>
              <a:t>Personal worldviews reflexivity: reflect on worldviews and make scholarly judgements</a:t>
            </a:r>
          </a:p>
          <a:p>
            <a:pPr marL="721894" indent="-721894" algn="l">
              <a:buSzPct val="100000"/>
              <a:buChar char="•"/>
              <a:defRPr sz="7200"/>
            </a:pPr>
            <a:r>
              <a:t>Personal worldviews impact: how worldviews affect learning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Move away from body/mind binary…"/>
          <p:cNvSpPr txBox="1">
            <a:spLocks noGrp="1"/>
          </p:cNvSpPr>
          <p:nvPr>
            <p:ph type="body" idx="1"/>
          </p:nvPr>
        </p:nvSpPr>
        <p:spPr>
          <a:xfrm>
            <a:off x="1473200" y="1054519"/>
            <a:ext cx="21437600" cy="10687674"/>
          </a:xfrm>
          <a:prstGeom prst="rect">
            <a:avLst/>
          </a:prstGeom>
        </p:spPr>
        <p:txBody>
          <a:bodyPr/>
          <a:lstStyle/>
          <a:p>
            <a:pPr marL="708659" indent="-708659" algn="l">
              <a:buBlip>
                <a:blip r:embed="rId2"/>
              </a:buBlip>
              <a:defRPr sz="6200"/>
            </a:pPr>
            <a:r>
              <a:t>We need to move away from body/mind binary</a:t>
            </a:r>
          </a:p>
          <a:p>
            <a:pPr marL="708659" indent="-708659" algn="l">
              <a:buBlip>
                <a:blip r:embed="rId2"/>
              </a:buBlip>
              <a:defRPr sz="6200"/>
            </a:pPr>
            <a:r>
              <a:t>Knowledge is ‘felt’ and not merely cognitive</a:t>
            </a:r>
          </a:p>
          <a:p>
            <a:pPr marL="708659" indent="-708659" algn="l">
              <a:buBlip>
                <a:blip r:embed="rId2"/>
              </a:buBlip>
              <a:defRPr sz="6200"/>
            </a:pPr>
            <a:r>
              <a:t>Cannot limit knowledge to what is empirical, logical and rational </a:t>
            </a:r>
          </a:p>
          <a:p>
            <a:pPr marL="708659" indent="-708659" algn="l">
              <a:buBlip>
                <a:blip r:embed="rId2"/>
              </a:buBlip>
              <a:defRPr sz="6200"/>
            </a:pPr>
            <a:r>
              <a:t>Understanding ourselves and understanding others are not sequential but integral to each other. We are social beings.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Knowing and not knowing…"/>
          <p:cNvSpPr txBox="1">
            <a:spLocks noGrp="1"/>
          </p:cNvSpPr>
          <p:nvPr>
            <p:ph type="body" idx="1"/>
          </p:nvPr>
        </p:nvSpPr>
        <p:spPr>
          <a:xfrm>
            <a:off x="1130621" y="1349379"/>
            <a:ext cx="21437601" cy="10185401"/>
          </a:xfrm>
          <a:prstGeom prst="rect">
            <a:avLst/>
          </a:prstGeom>
        </p:spPr>
        <p:txBody>
          <a:bodyPr/>
          <a:lstStyle/>
          <a:p>
            <a:pPr marL="0" indent="0" defTabSz="265174">
              <a:buSzTx/>
              <a:buNone/>
              <a:defRPr sz="6200"/>
            </a:pPr>
            <a:r>
              <a:t>Knowing and not knowing</a:t>
            </a:r>
          </a:p>
          <a:p>
            <a:pPr marL="0" lvl="2" indent="0" defTabSz="265174">
              <a:buSzTx/>
              <a:buNone/>
              <a:defRPr sz="6200"/>
            </a:pPr>
            <a:r>
              <a:t>The need to legitimise pupils’ not knowing </a:t>
            </a:r>
          </a:p>
          <a:p>
            <a:pPr marL="0" lvl="2" indent="0" defTabSz="265174">
              <a:buSzTx/>
              <a:buNone/>
              <a:defRPr sz="6200"/>
            </a:pPr>
            <a:endParaRPr/>
          </a:p>
          <a:p>
            <a:pPr marL="0" indent="0" defTabSz="265174">
              <a:buSzTx/>
              <a:buNone/>
              <a:defRPr sz="6200"/>
            </a:pPr>
            <a:r>
              <a:t>Knowing and unknowing </a:t>
            </a:r>
          </a:p>
          <a:p>
            <a:pPr marL="0" lvl="2" indent="0" defTabSz="265174">
              <a:buSzTx/>
              <a:buNone/>
              <a:defRPr sz="6200"/>
            </a:pPr>
            <a:r>
              <a:t>The place of depth, transcendence and mystery in religion and worldviews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‘Whereof one cannot speak, thereof one must remain silent’"/>
          <p:cNvSpPr txBox="1">
            <a:spLocks noGrp="1"/>
          </p:cNvSpPr>
          <p:nvPr>
            <p:ph type="body" idx="1"/>
          </p:nvPr>
        </p:nvSpPr>
        <p:spPr>
          <a:xfrm>
            <a:off x="1473200" y="1269045"/>
            <a:ext cx="21437600" cy="9678174"/>
          </a:xfrm>
          <a:prstGeom prst="rect">
            <a:avLst/>
          </a:prstGeom>
        </p:spPr>
        <p:txBody>
          <a:bodyPr/>
          <a:lstStyle/>
          <a:p>
            <a:pPr marL="946402" indent="-946402" defTabSz="411479">
              <a:buBlip>
                <a:blip r:embed="rId2"/>
              </a:buBlip>
              <a:defRPr sz="8200"/>
            </a:pPr>
            <a:endParaRPr/>
          </a:p>
          <a:p>
            <a:pPr marL="0" indent="0" defTabSz="411479">
              <a:buSzTx/>
              <a:buNone/>
              <a:defRPr sz="11500"/>
            </a:pPr>
            <a:r>
              <a:t>‘Whereof one cannot speak, thereof one must remain silent</a:t>
            </a:r>
            <a:r>
              <a:rPr sz="11300"/>
              <a:t>’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Key referenc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t>Key references</a:t>
            </a:r>
          </a:p>
        </p:txBody>
      </p:sp>
      <p:sp>
        <p:nvSpPr>
          <p:cNvPr id="203" name="DFE (2025) Curriculum and Assessment Review, Final Report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l">
              <a:buSzTx/>
              <a:buNone/>
              <a:defRPr sz="4400">
                <a:uFill>
                  <a:solidFill>
                    <a:srgbClr val="000000"/>
                  </a:solidFill>
                </a:uFill>
              </a:defRPr>
            </a:pPr>
            <a:r>
              <a:t>DFE (2025) </a:t>
            </a:r>
            <a:r>
              <a:rPr i="1"/>
              <a:t>Curriculum and Assessment Review, Final Report</a:t>
            </a:r>
          </a:p>
          <a:p>
            <a:pPr marL="0" indent="0" algn="l">
              <a:buSzTx/>
              <a:buNone/>
              <a:defRPr sz="4400">
                <a:uFill>
                  <a:solidFill>
                    <a:srgbClr val="000000"/>
                  </a:solidFill>
                </a:uFill>
              </a:defRPr>
            </a:pPr>
            <a:r>
              <a:t>McGilchrist, I (2019) </a:t>
            </a:r>
            <a:r>
              <a:rPr i="1"/>
              <a:t>The Master and his Emissary</a:t>
            </a:r>
          </a:p>
          <a:p>
            <a:pPr marL="0" indent="0" algn="l">
              <a:buSzTx/>
              <a:buNone/>
              <a:defRPr sz="4400">
                <a:uFill>
                  <a:solidFill>
                    <a:srgbClr val="000000"/>
                  </a:solidFill>
                </a:uFill>
              </a:defRPr>
            </a:pPr>
            <a:r>
              <a:t>Putnam, R D (2000) </a:t>
            </a:r>
            <a:r>
              <a:rPr i="1"/>
              <a:t>Bowling Alone: the collapse and revival of American community</a:t>
            </a:r>
          </a:p>
          <a:p>
            <a:pPr marL="0" indent="0" algn="l">
              <a:buSzTx/>
              <a:buNone/>
              <a:defRPr sz="4400">
                <a:uFill>
                  <a:solidFill>
                    <a:srgbClr val="000000"/>
                  </a:solidFill>
                </a:uFill>
              </a:defRPr>
            </a:pPr>
            <a:r>
              <a:t>Putnam, R D (2020) </a:t>
            </a:r>
            <a:r>
              <a:rPr i="1"/>
              <a:t>The Upswing. </a:t>
            </a:r>
          </a:p>
          <a:p>
            <a:pPr marL="0" indent="0" algn="l">
              <a:buSzTx/>
              <a:buNone/>
              <a:defRPr sz="4600">
                <a:uFill>
                  <a:solidFill>
                    <a:srgbClr val="000000"/>
                  </a:solidFill>
                </a:uFill>
              </a:defRPr>
            </a:pPr>
            <a:r>
              <a:t>Strhan, A &amp; Shillitoe, R (2025) G</a:t>
            </a:r>
            <a:r>
              <a:rPr i="1"/>
              <a:t>rowing up Godless: Non-religious childhoods in contemporary England.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Harmony">
  <a:themeElements>
    <a:clrScheme name="Harmony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87AEC1"/>
      </a:accent1>
      <a:accent2>
        <a:srgbClr val="D6BB9E"/>
      </a:accent2>
      <a:accent3>
        <a:srgbClr val="CC7A69"/>
      </a:accent3>
      <a:accent4>
        <a:srgbClr val="EAAB5C"/>
      </a:accent4>
      <a:accent5>
        <a:srgbClr val="98C8C6"/>
      </a:accent5>
      <a:accent6>
        <a:srgbClr val="C3CD8B"/>
      </a:accent6>
      <a:hlink>
        <a:srgbClr val="0000FF"/>
      </a:hlink>
      <a:folHlink>
        <a:srgbClr val="FF00FF"/>
      </a:folHlink>
    </a:clrScheme>
    <a:fontScheme name="Harmony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Harmon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57200" rtl="0" fontAlgn="auto" latinLnBrk="0" hangingPunct="0">
          <a:lnSpc>
            <a:spcPct val="175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9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Baskerville"/>
            <a:ea typeface="Baskerville"/>
            <a:cs typeface="Baskerville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57200" rtl="0" fontAlgn="auto" latinLnBrk="0" hangingPunct="0">
          <a:lnSpc>
            <a:spcPct val="175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9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Baskerville"/>
            <a:ea typeface="Baskerville"/>
            <a:cs typeface="Baskerville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Harmony">
  <a:themeElements>
    <a:clrScheme name="Harmony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87AEC1"/>
      </a:accent1>
      <a:accent2>
        <a:srgbClr val="D6BB9E"/>
      </a:accent2>
      <a:accent3>
        <a:srgbClr val="CC7A69"/>
      </a:accent3>
      <a:accent4>
        <a:srgbClr val="EAAB5C"/>
      </a:accent4>
      <a:accent5>
        <a:srgbClr val="98C8C6"/>
      </a:accent5>
      <a:accent6>
        <a:srgbClr val="C3CD8B"/>
      </a:accent6>
      <a:hlink>
        <a:srgbClr val="0000FF"/>
      </a:hlink>
      <a:folHlink>
        <a:srgbClr val="FF00FF"/>
      </a:folHlink>
    </a:clrScheme>
    <a:fontScheme name="Harmony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Harmon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57200" rtl="0" fontAlgn="auto" latinLnBrk="0" hangingPunct="0">
          <a:lnSpc>
            <a:spcPct val="175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9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Baskerville"/>
            <a:ea typeface="Baskerville"/>
            <a:cs typeface="Baskerville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57200" rtl="0" fontAlgn="auto" latinLnBrk="0" hangingPunct="0">
          <a:lnSpc>
            <a:spcPct val="175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9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Baskerville"/>
            <a:ea typeface="Baskerville"/>
            <a:cs typeface="Baskerville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685</Words>
  <Application>Microsoft Macintosh PowerPoint</Application>
  <PresentationFormat>Custom</PresentationFormat>
  <Paragraphs>103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Baskerville</vt:lpstr>
      <vt:lpstr>Helvetica</vt:lpstr>
      <vt:lpstr>Helvetica Neue</vt:lpstr>
      <vt:lpstr>Hoefler Text</vt:lpstr>
      <vt:lpstr>Harmony</vt:lpstr>
      <vt:lpstr>PowerPoint Presentation</vt:lpstr>
      <vt:lpstr>PowerPoint Presentation</vt:lpstr>
      <vt:lpstr>Key themes</vt:lpstr>
      <vt:lpstr>Where does RE fit?</vt:lpstr>
      <vt:lpstr>A trajectory</vt:lpstr>
      <vt:lpstr>Inclusion and cohesion</vt:lpstr>
      <vt:lpstr>RE’s role?</vt:lpstr>
      <vt:lpstr>PowerPoint Presentation</vt:lpstr>
      <vt:lpstr>PowerPoint Presentation</vt:lpstr>
      <vt:lpstr>PowerPoint Presentation</vt:lpstr>
      <vt:lpstr>PowerPoint Presentation</vt:lpstr>
      <vt:lpstr>Iain McGilchrist</vt:lpstr>
      <vt:lpstr>PowerPoint Presentation</vt:lpstr>
      <vt:lpstr>PowerPoint Presentation</vt:lpstr>
      <vt:lpstr>PowerPoint Presentation</vt:lpstr>
      <vt:lpstr>Overarching concepts</vt:lpstr>
      <vt:lpstr>Ways forward for RE</vt:lpstr>
      <vt:lpstr>PowerPoint Presentation</vt:lpstr>
      <vt:lpstr>PowerPoint Presentation</vt:lpstr>
      <vt:lpstr>PowerPoint Presentation</vt:lpstr>
      <vt:lpstr>PowerPoint Presentation</vt:lpstr>
      <vt:lpstr>Personal knowledge </vt:lpstr>
      <vt:lpstr>PowerPoint Presentation</vt:lpstr>
      <vt:lpstr>PowerPoint Presentation</vt:lpstr>
      <vt:lpstr>PowerPoint Presentation</vt:lpstr>
      <vt:lpstr>Key 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Ed Pawson</cp:lastModifiedBy>
  <cp:revision>1</cp:revision>
  <dcterms:modified xsi:type="dcterms:W3CDTF">2026-09-29T13:38:46Z</dcterms:modified>
</cp:coreProperties>
</file>